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71" r:id="rId2"/>
    <p:sldId id="270" r:id="rId3"/>
    <p:sldId id="320" r:id="rId4"/>
    <p:sldId id="329" r:id="rId5"/>
    <p:sldId id="330" r:id="rId6"/>
    <p:sldId id="331" r:id="rId7"/>
    <p:sldId id="332" r:id="rId8"/>
    <p:sldId id="333" r:id="rId9"/>
    <p:sldId id="334" r:id="rId10"/>
    <p:sldId id="335" r:id="rId11"/>
    <p:sldId id="336" r:id="rId12"/>
    <p:sldId id="33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BEIM ARZT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VY_32_INOVACE_NJ,9_14_SCHMERZEN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VY_32_INOVACE_NJ,9_14_SCHMERZEN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BEIM ARZT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gif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63232575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5870087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_14_Schmerzen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Únor 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15.02.2013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Beim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Arzt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nemoci, bolest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Rozšiřování slovní zásoby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SCHMERZEN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411760" y="2128068"/>
            <a:ext cx="3521134" cy="936104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latin typeface="Arial Black" panose="020B0A04020102020204" pitchFamily="34" charset="0"/>
              </a:rPr>
              <a:t>Ina </a:t>
            </a:r>
            <a:r>
              <a:rPr lang="cs-CZ" b="1" dirty="0" err="1" smtClean="0">
                <a:latin typeface="Arial Black" panose="020B0A04020102020204" pitchFamily="34" charset="0"/>
              </a:rPr>
              <a:t>hat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Kopfschmerzen</a:t>
            </a:r>
            <a:r>
              <a:rPr lang="cs-CZ" b="1" dirty="0" smtClean="0"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latin typeface="Arial Black" panose="020B0A04020102020204" pitchFamily="34" charset="0"/>
              </a:rPr>
              <a:t>Ihr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der </a:t>
            </a:r>
            <a:r>
              <a:rPr lang="cs-CZ" b="1" dirty="0" err="1" smtClean="0">
                <a:latin typeface="Arial Black" panose="020B0A04020102020204" pitchFamily="34" charset="0"/>
              </a:rPr>
              <a:t>Kopf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.</a:t>
            </a:r>
            <a:endParaRPr lang="cs-CZ" b="1" dirty="0">
              <a:latin typeface="Arial Black" panose="020B0A04020102020204" pitchFamily="34" charset="0"/>
            </a:endParaRPr>
          </a:p>
        </p:txBody>
      </p:sp>
      <p:pic>
        <p:nvPicPr>
          <p:cNvPr id="4" name="Picture 2" descr="C:\Documents and Settings\Jitka\Local Settings\Temporary Internet Files\Content.IE5\CDP7HBWD\MC900332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1640434" cy="18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4904292"/>
            <a:ext cx="40698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Arial Black" panose="020B0A04020102020204" pitchFamily="34" charset="0"/>
              </a:rPr>
              <a:t>Herr</a:t>
            </a:r>
            <a:r>
              <a:rPr lang="cs-CZ" b="1" dirty="0" smtClean="0">
                <a:latin typeface="Arial Black" panose="020B0A04020102020204" pitchFamily="34" charset="0"/>
              </a:rPr>
              <a:t> Lang </a:t>
            </a:r>
            <a:r>
              <a:rPr lang="cs-CZ" b="1" dirty="0" err="1" smtClean="0">
                <a:latin typeface="Arial Black" panose="020B0A04020102020204" pitchFamily="34" charset="0"/>
              </a:rPr>
              <a:t>hat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Zahnschmerzen</a:t>
            </a:r>
            <a:r>
              <a:rPr lang="cs-CZ" b="1" dirty="0" smtClean="0">
                <a:latin typeface="Arial Black" panose="020B0A04020102020204" pitchFamily="34" charset="0"/>
              </a:rPr>
              <a:t>.</a:t>
            </a:r>
          </a:p>
          <a:p>
            <a:r>
              <a:rPr lang="cs-CZ" b="1" dirty="0" err="1" smtClean="0">
                <a:latin typeface="Arial Black" panose="020B0A04020102020204" pitchFamily="34" charset="0"/>
              </a:rPr>
              <a:t>Ihm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der </a:t>
            </a:r>
            <a:r>
              <a:rPr lang="cs-CZ" b="1" dirty="0" err="1" smtClean="0">
                <a:latin typeface="Arial Black" panose="020B0A04020102020204" pitchFamily="34" charset="0"/>
              </a:rPr>
              <a:t>Zahn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.</a:t>
            </a:r>
            <a:endParaRPr lang="cs-CZ" b="1" dirty="0">
              <a:latin typeface="Arial Black" panose="020B0A04020102020204" pitchFamily="34" charset="0"/>
            </a:endParaRPr>
          </a:p>
        </p:txBody>
      </p:sp>
      <p:pic>
        <p:nvPicPr>
          <p:cNvPr id="1026" name="Picture 2" descr="C:\Documents and Settings\Jitka\Local Settings\Temporary Internet Files\Content.IE5\TI0M3U03\MC900411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002" y="4305120"/>
            <a:ext cx="16160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67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58814" y="4653136"/>
            <a:ext cx="3521134" cy="936104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latin typeface="Arial Black" panose="020B0A04020102020204" pitchFamily="34" charset="0"/>
              </a:rPr>
              <a:t>Hans </a:t>
            </a:r>
            <a:r>
              <a:rPr lang="cs-CZ" b="1" dirty="0" err="1" smtClean="0">
                <a:latin typeface="Arial Black" panose="020B0A04020102020204" pitchFamily="34" charset="0"/>
              </a:rPr>
              <a:t>hat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auch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Schmerzen</a:t>
            </a:r>
            <a:r>
              <a:rPr lang="cs-CZ" b="1" dirty="0" smtClean="0"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latin typeface="Arial Black" panose="020B0A04020102020204" pitchFamily="34" charset="0"/>
              </a:rPr>
              <a:t>Ihm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das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Knie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.</a:t>
            </a:r>
            <a:endParaRPr lang="cs-CZ" b="1" dirty="0">
              <a:latin typeface="Arial Black" panose="020B0A040201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56729" y="2710661"/>
            <a:ext cx="4604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latin typeface="Arial Black" panose="020B0A04020102020204" pitchFamily="34" charset="0"/>
              </a:rPr>
              <a:t>Herr</a:t>
            </a:r>
            <a:r>
              <a:rPr lang="cs-CZ" b="1" dirty="0" smtClean="0">
                <a:latin typeface="Arial Black" panose="020B0A04020102020204" pitchFamily="34" charset="0"/>
              </a:rPr>
              <a:t> Müller </a:t>
            </a:r>
            <a:r>
              <a:rPr lang="cs-CZ" b="1" dirty="0" err="1" smtClean="0">
                <a:latin typeface="Arial Black" panose="020B0A04020102020204" pitchFamily="34" charset="0"/>
              </a:rPr>
              <a:t>hat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Rückenschmerzen</a:t>
            </a:r>
            <a:r>
              <a:rPr lang="cs-CZ" b="1" dirty="0" smtClean="0">
                <a:latin typeface="Arial Black" panose="020B0A04020102020204" pitchFamily="34" charset="0"/>
              </a:rPr>
              <a:t>.</a:t>
            </a:r>
          </a:p>
          <a:p>
            <a:r>
              <a:rPr lang="cs-CZ" b="1" dirty="0" err="1" smtClean="0">
                <a:latin typeface="Arial Black" panose="020B0A04020102020204" pitchFamily="34" charset="0"/>
              </a:rPr>
              <a:t>Ihm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der </a:t>
            </a:r>
            <a:r>
              <a:rPr lang="cs-CZ" b="1" dirty="0" err="1" smtClean="0">
                <a:latin typeface="Arial Black" panose="020B0A04020102020204" pitchFamily="34" charset="0"/>
              </a:rPr>
              <a:t>Rücken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.</a:t>
            </a:r>
            <a:endParaRPr lang="cs-CZ" b="1" dirty="0">
              <a:latin typeface="Arial Black" panose="020B0A04020102020204" pitchFamily="34" charset="0"/>
            </a:endParaRPr>
          </a:p>
        </p:txBody>
      </p:sp>
      <p:pic>
        <p:nvPicPr>
          <p:cNvPr id="2051" name="Picture 3" descr="C:\Documents and Settings\Jitka\Local Settings\Temporary Internet Files\Content.IE5\44L1HT2G\MC900232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729" y="4005064"/>
            <a:ext cx="1706578" cy="186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804VEFB2\MC9004301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17" y="2158574"/>
            <a:ext cx="1728192" cy="2298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SCHMERZEN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973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8568952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tut</a:t>
            </a:r>
            <a:r>
              <a:rPr lang="cs-CZ" b="1" dirty="0" smtClean="0"/>
              <a:t> Ina </a:t>
            </a:r>
            <a:r>
              <a:rPr lang="cs-CZ" b="1" dirty="0" err="1" smtClean="0"/>
              <a:t>und</a:t>
            </a:r>
            <a:r>
              <a:rPr lang="cs-CZ" b="1" dirty="0" smtClean="0"/>
              <a:t> Hans </a:t>
            </a:r>
            <a:r>
              <a:rPr lang="cs-CZ" b="1" dirty="0" err="1" smtClean="0"/>
              <a:t>weh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3074" name="Picture 2" descr="C:\Documents and Settings\Jitka\Local Settings\Temporary Internet Files\Content.IE5\NG3N6BQN\MC900429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40024"/>
            <a:ext cx="1656184" cy="1637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itka\Local Settings\Temporary Internet Files\Content.IE5\X2F1IJHC\MC9004135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78868"/>
            <a:ext cx="1378864" cy="2004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Jitka\Local Settings\Temporary Internet Files\Content.IE5\X2F1IJHC\MC9002817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78" y="2612761"/>
            <a:ext cx="836676" cy="176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Jitka\Local Settings\Temporary Internet Files\Content.IE5\81RBR1C2\MC9004114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566" y="2451557"/>
            <a:ext cx="2016223" cy="192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Jitka\Local Settings\Temporary Internet Files\Content.IE5\TI0M3U03\MC9004301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1" y="4454881"/>
            <a:ext cx="1532986" cy="211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Jitka\Local Settings\Temporary Internet Files\Content.IE5\44L1HT2G\MC9004387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043" y="4672162"/>
            <a:ext cx="1419622" cy="1892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Jitka\Local Settings\Temporary Internet Files\Content.IE5\804VEFB2\MM900283654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004787"/>
            <a:ext cx="1438855" cy="156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SCHMERZEN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861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03848" y="1844824"/>
            <a:ext cx="5616624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latin typeface="Arial Black" panose="020B0A04020102020204" pitchFamily="34" charset="0"/>
              </a:rPr>
              <a:t>Was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Ina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und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Hans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Ihr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tun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die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Hände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tun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Hände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3074" name="Picture 2" descr="C:\Documents and Settings\Jitka\Local Settings\Temporary Internet Files\Content.IE5\NG3N6BQN\MC900429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225765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SCHMERZEN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972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03848" y="1844824"/>
            <a:ext cx="5616624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latin typeface="Arial Black" panose="020B0A04020102020204" pitchFamily="34" charset="0"/>
              </a:rPr>
              <a:t>Was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Ina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und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Hans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Ihr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der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Fu</a:t>
            </a:r>
            <a:r>
              <a:rPr lang="de-DE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ß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der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Fu</a:t>
            </a:r>
            <a:r>
              <a:rPr lang="de-DE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ß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3" descr="C:\Documents and Settings\Jitka\Local Settings\Temporary Internet Files\Content.IE5\X2F1IJHC\MC9004135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73687"/>
            <a:ext cx="2160239" cy="314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SCHMERZEN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9050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03848" y="1844824"/>
            <a:ext cx="5616624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latin typeface="Arial Black" panose="020B0A04020102020204" pitchFamily="34" charset="0"/>
              </a:rPr>
              <a:t>Was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Ina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und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Hans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Ihr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der 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F</a:t>
            </a:r>
            <a:r>
              <a:rPr lang="de-DE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inger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der 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F</a:t>
            </a:r>
            <a:r>
              <a:rPr lang="de-DE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inger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4" descr="C:\Documents and Settings\Jitka\Local Settings\Temporary Internet Files\Content.IE5\X2F1IJHC\MC9002817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2636911"/>
            <a:ext cx="1329538" cy="2804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SCHMERZEN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991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03848" y="1844824"/>
            <a:ext cx="5616624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latin typeface="Arial Black" panose="020B0A04020102020204" pitchFamily="34" charset="0"/>
              </a:rPr>
              <a:t>Was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Ina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und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Hans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Ihr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der </a:t>
            </a:r>
            <a:r>
              <a:rPr lang="de-DE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Kopf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der </a:t>
            </a:r>
            <a:r>
              <a:rPr lang="de-DE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Kopf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6" descr="C:\Documents and Settings\Jitka\Local Settings\Temporary Internet Files\Content.IE5\81RBR1C2\MC90041149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74" y="3068960"/>
            <a:ext cx="256296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SCHMERZEN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298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03848" y="1844824"/>
            <a:ext cx="5616624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latin typeface="Arial Black" panose="020B0A04020102020204" pitchFamily="34" charset="0"/>
              </a:rPr>
              <a:t>Was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Ina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und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Hans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Ihr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d</a:t>
            </a:r>
            <a:r>
              <a:rPr lang="de-DE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as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de-DE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Knie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d</a:t>
            </a:r>
            <a:r>
              <a:rPr lang="de-DE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as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de-DE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Knie </a:t>
            </a:r>
            <a:r>
              <a:rPr lang="cs-CZ" b="1" dirty="0" err="1">
                <a:solidFill>
                  <a:srgbClr val="002060"/>
                </a:solidFill>
                <a:latin typeface="Arial Black" panose="020B0A04020102020204" pitchFamily="34" charset="0"/>
              </a:rPr>
              <a:t>w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eh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9" descr="C:\Documents and Settings\Jitka\Local Settings\Temporary Internet Files\Content.IE5\804VEFB2\MM90028365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84806"/>
            <a:ext cx="1870608" cy="202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SCHMERZEN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354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03848" y="1844824"/>
            <a:ext cx="5616624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latin typeface="Arial Black" panose="020B0A04020102020204" pitchFamily="34" charset="0"/>
              </a:rPr>
              <a:t>Was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Ina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und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Hans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Ihr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d</a:t>
            </a:r>
            <a:r>
              <a:rPr lang="de-DE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ie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de-DE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Schulter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d</a:t>
            </a:r>
            <a:r>
              <a:rPr lang="de-DE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ie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de-DE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Schulter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8" descr="C:\Documents and Settings\Jitka\Local Settings\Temporary Internet Files\Content.IE5\44L1HT2G\MC900438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84984"/>
            <a:ext cx="1419622" cy="1892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SCHMERZEN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896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03848" y="1844824"/>
            <a:ext cx="5616624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latin typeface="Arial Black" panose="020B0A04020102020204" pitchFamily="34" charset="0"/>
              </a:rPr>
              <a:t>Was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Ina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und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Hans</a:t>
            </a:r>
            <a:r>
              <a:rPr lang="cs-CZ" b="1" dirty="0" smtClean="0"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latin typeface="Arial Black" panose="020B0A0402010202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Ihr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der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Rücken</a:t>
            </a:r>
            <a:r>
              <a:rPr lang="de-DE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Ihm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tut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der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Rücken</a:t>
            </a:r>
            <a:r>
              <a:rPr lang="de-DE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weh</a:t>
            </a:r>
            <a:r>
              <a:rPr lang="cs-CZ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</a:t>
            </a: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7" descr="C:\Documents and Settings\Jitka\Local Settings\Temporary Internet Files\Content.IE5\TI0M3U03\MC9004301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80928"/>
            <a:ext cx="1821018" cy="2506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758489" y="5877272"/>
            <a:ext cx="3627019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i="1" dirty="0"/>
              <a:t>ilustrace.www.office.microsoft.com</a:t>
            </a: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SCHMERZEN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5822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1728</TotalTime>
  <Words>294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SCHMERZEN</vt:lpstr>
      <vt:lpstr>SCHMERZEN</vt:lpstr>
      <vt:lpstr>SCHMERZEN</vt:lpstr>
      <vt:lpstr>SCHMERZEN</vt:lpstr>
      <vt:lpstr>SCHMERZEN</vt:lpstr>
      <vt:lpstr>SCHMERZEN</vt:lpstr>
      <vt:lpstr>SCHMERZEN</vt:lpstr>
      <vt:lpstr>SCHMERZEN</vt:lpstr>
      <vt:lpstr>SCHMERZEN</vt:lpstr>
      <vt:lpstr>SCHMERZEN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76</cp:revision>
  <dcterms:created xsi:type="dcterms:W3CDTF">2012-01-07T15:45:54Z</dcterms:created>
  <dcterms:modified xsi:type="dcterms:W3CDTF">2014-01-02T20:26:35Z</dcterms:modified>
</cp:coreProperties>
</file>