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71" r:id="rId2"/>
    <p:sldId id="270" r:id="rId3"/>
    <p:sldId id="320" r:id="rId4"/>
    <p:sldId id="340" r:id="rId5"/>
    <p:sldId id="339" r:id="rId6"/>
    <p:sldId id="341" r:id="rId7"/>
    <p:sldId id="342" r:id="rId8"/>
    <p:sldId id="34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BEIM ARZT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VY_32_INOVACE_NJ,9_15_BEIM ARZT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VY_32_INOVACE_NJ,9_15_BEIM ARZT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BEIM ARZT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82148838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0705477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_15_Beim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Arzt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Únor 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22.02.2013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Beim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Arzt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 lékaře, dialog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Nácvik praktických frází pro použití v komunikaci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BEIM ARZT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8424936" cy="475252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Lisa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ist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krank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Hals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ihre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Nase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ist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ganz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rot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sie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Fieber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Kopfschmerzen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1026" name="Picture 2" descr="C:\Documents and Settings\Jitka\Local Settings\Temporary Internet Files\Content.IE5\D8NJ8J7P\MC900056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818" y="2492896"/>
            <a:ext cx="266964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7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BEIM ARZT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8424936" cy="475252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Mutti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sagt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bist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krank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musst</a:t>
            </a: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zum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Arzt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gehen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Ich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rufe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den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Arzt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an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3076" name="Picture 4" descr="C:\Documents and Settings\Jitka\Local Settings\Temporary Internet Files\Content.IE5\3ZAVQSMS\MC9003474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24944"/>
            <a:ext cx="149487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343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BEIM ARZT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27784" y="1772816"/>
            <a:ext cx="6048672" cy="475252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Guten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Tag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Herr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Doktor.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Hallo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, Lisa.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Was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dir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Mein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Hals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Ich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habe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auch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Kopfschmerzen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hast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Grippe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, Lisa.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musst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Bett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liegen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</p:txBody>
      </p:sp>
      <p:pic>
        <p:nvPicPr>
          <p:cNvPr id="2051" name="Picture 3" descr="C:\Documents and Settings\Jitka\Local Settings\Temporary Internet Files\Content.IE5\804VEFB2\MC900359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52936"/>
            <a:ext cx="1808683" cy="157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42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BEIM ARZT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27784" y="1772816"/>
            <a:ext cx="6048672" cy="475252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Da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hast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ein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Rezept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Danke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sehr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Wann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soll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ich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wieder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kommen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Nächste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Woche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,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am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Montag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Bleib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Bett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trinke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viel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Tee</a:t>
            </a:r>
            <a:r>
              <a:rPr lang="cs-CZ" b="1" dirty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mit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Zitrone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</a:p>
        </p:txBody>
      </p:sp>
      <p:pic>
        <p:nvPicPr>
          <p:cNvPr id="2050" name="Picture 2" descr="C:\Documents and Settings\Jitka\Local Settings\Temporary Internet Files\Content.IE5\D8NJ8J7P\MC900389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1877"/>
            <a:ext cx="1512168" cy="216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5873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BEIM ARZT - 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8280920" cy="475252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Lisa je nemocná.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Lisa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ist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krank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Bolí ji hlava.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Kopfschmerzen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 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(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Ihr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tut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der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Kopf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weh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Má horečku.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Fieber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Musí k lékaři.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Sie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muss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zum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Arzt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2" descr="C:\Documents and Settings\Jitka\Local Settings\Temporary Internet Files\Content.IE5\D8NJ8J7P\MC900056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47973"/>
            <a:ext cx="1603266" cy="1513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Jitka\Local Settings\Temporary Internet Files\Content.IE5\3ZAVQSMS\MC9003474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365" y="4005064"/>
            <a:ext cx="123107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300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BEIM ARZT - 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8280920" cy="475252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Hans je nemocný.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Hans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ist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krank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Bolí ho hlava.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Er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Kopfschmerzen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 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(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Ihm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tut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der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Kopf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weh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Má horečku.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Er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hat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Fieber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Musí k lékaři.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Er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muss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zum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anose="020B0A04020102020204" pitchFamily="34" charset="0"/>
              </a:rPr>
              <a:t>Arzt</a:t>
            </a:r>
            <a:r>
              <a:rPr lang="cs-CZ" sz="2000" b="1" dirty="0" smtClean="0">
                <a:solidFill>
                  <a:srgbClr val="00B05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i="1" dirty="0" smtClean="0"/>
              <a:t>                                  ilustrace.www.office.microsoft.com</a:t>
            </a:r>
            <a:endParaRPr lang="cs-CZ" sz="1800" i="1" dirty="0"/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4" descr="C:\Documents and Settings\Jitka\Local Settings\Temporary Internet Files\Content.IE5\3ZAVQSMS\MC9003474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365" y="4005064"/>
            <a:ext cx="123107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Jitka\Local Settings\Temporary Internet Files\Content.IE5\D8NJ8J7P\MC9003609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16832"/>
            <a:ext cx="1392171" cy="1433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78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1815</TotalTime>
  <Words>299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BEIM ARZT</vt:lpstr>
      <vt:lpstr>BEIM ARZT</vt:lpstr>
      <vt:lpstr>BEIM ARZT</vt:lpstr>
      <vt:lpstr>BEIM ARZT</vt:lpstr>
      <vt:lpstr>BEIM ARZT - přelož</vt:lpstr>
      <vt:lpstr>BEIM ARZT - přelož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68</cp:revision>
  <dcterms:created xsi:type="dcterms:W3CDTF">2012-01-07T15:45:54Z</dcterms:created>
  <dcterms:modified xsi:type="dcterms:W3CDTF">2014-01-02T20:29:06Z</dcterms:modified>
</cp:coreProperties>
</file>