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71" r:id="rId2"/>
    <p:sldId id="270" r:id="rId3"/>
    <p:sldId id="320" r:id="rId4"/>
    <p:sldId id="344" r:id="rId5"/>
    <p:sldId id="345" r:id="rId6"/>
    <p:sldId id="34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HABEN, SEIN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VY_32_INOVACE_NJ,9_16_HABEN, SEIN-PRETERITUM</a:t>
          </a:r>
          <a:endParaRPr lang="cs-CZ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VY_32_INOVACE_NJ,9_16_HABEN, SEIN-PRETERITUM</a:t>
          </a:r>
          <a:endParaRPr lang="cs-CZ" sz="18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HABEN, SEIN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14544610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680734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_16_Haben,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sein-preteritum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Březen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04. 03. 2013 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Haben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sein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minulý čas nejpoužívanějších sloves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Procvičení préterita časování ve všech osobách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PRÉTERITUM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434840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sein</a:t>
            </a:r>
            <a:r>
              <a:rPr lang="cs-CZ" sz="3500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– být</a:t>
            </a:r>
          </a:p>
          <a:p>
            <a:pPr marL="0" indent="0">
              <a:lnSpc>
                <a:spcPct val="110000"/>
              </a:lnSpc>
              <a:buNone/>
            </a:pP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byl jsem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byl jsi</a:t>
            </a:r>
            <a:endParaRPr lang="cs-CZ" sz="3100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byl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byla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bylo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byli jsme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byli jste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byli</a:t>
            </a:r>
          </a:p>
          <a:p>
            <a:pPr marL="0" indent="0">
              <a:lnSpc>
                <a:spcPct val="110000"/>
              </a:lnSpc>
              <a:spcBef>
                <a:spcPts val="600"/>
              </a:spcBef>
              <a:buNone/>
            </a:pPr>
            <a:r>
              <a:rPr lang="cs-CZ" sz="31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Vy jste byl/a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35896" y="1920085"/>
            <a:ext cx="5050904" cy="4434840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ich</a:t>
            </a: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endParaRPr lang="cs-CZ" sz="3100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r>
              <a:rPr lang="cs-CZ" sz="31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st</a:t>
            </a:r>
            <a:endParaRPr lang="cs-CZ" sz="31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er</a:t>
            </a: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endParaRPr lang="cs-CZ" sz="3100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sie</a:t>
            </a: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endParaRPr lang="cs-CZ" sz="3100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es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endParaRPr lang="cs-CZ" sz="3100" dirty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r>
              <a:rPr lang="cs-CZ" sz="31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en</a:t>
            </a:r>
            <a:endParaRPr lang="cs-CZ" sz="31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ihr</a:t>
            </a: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r>
              <a:rPr lang="cs-CZ" sz="31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t</a:t>
            </a:r>
            <a:endParaRPr lang="cs-CZ" sz="31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sie</a:t>
            </a: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r>
              <a:rPr lang="cs-CZ" sz="31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en</a:t>
            </a:r>
            <a:endParaRPr lang="cs-CZ" sz="3100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Sie</a:t>
            </a:r>
            <a:r>
              <a:rPr lang="cs-CZ" sz="3100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100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war</a:t>
            </a:r>
            <a:r>
              <a:rPr lang="cs-CZ" sz="3100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en</a:t>
            </a:r>
            <a:endParaRPr lang="cs-CZ" sz="3100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67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PRÉTERITUM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605259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sz="2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haben</a:t>
            </a:r>
            <a:r>
              <a:rPr lang="cs-CZ" sz="2500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 – mít</a:t>
            </a:r>
          </a:p>
          <a:p>
            <a:pPr marL="0" indent="0">
              <a:lnSpc>
                <a:spcPct val="110000"/>
              </a:lnSpc>
              <a:buNone/>
            </a:pPr>
            <a:endParaRPr lang="cs-CZ" sz="2200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měl jsem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měl jsi</a:t>
            </a:r>
            <a:endParaRPr lang="cs-CZ" sz="2200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měl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měla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mělo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měli jsme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měli jste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měli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Vy jste měl/a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200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2200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35896" y="1920085"/>
            <a:ext cx="5050904" cy="4434840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ich</a:t>
            </a: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hatte</a:t>
            </a:r>
            <a:endParaRPr lang="cs-CZ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hatte</a:t>
            </a:r>
            <a:r>
              <a:rPr lang="cs-CZ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st</a:t>
            </a:r>
            <a:endParaRPr lang="cs-CZ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er</a:t>
            </a: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hatte</a:t>
            </a:r>
            <a:endParaRPr lang="cs-CZ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sie</a:t>
            </a: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hatte</a:t>
            </a:r>
            <a:endParaRPr lang="cs-CZ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es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hatte</a:t>
            </a:r>
            <a:endParaRPr lang="cs-CZ" dirty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</a:t>
            </a:r>
            <a:r>
              <a:rPr lang="cs-CZ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en</a:t>
            </a:r>
            <a:endParaRPr lang="cs-CZ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ihr</a:t>
            </a: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</a:t>
            </a:r>
            <a:r>
              <a:rPr lang="cs-CZ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et</a:t>
            </a:r>
            <a:endParaRPr lang="cs-CZ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sie</a:t>
            </a: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</a:t>
            </a:r>
            <a:r>
              <a:rPr lang="cs-CZ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en</a:t>
            </a:r>
            <a:endParaRPr lang="cs-CZ" dirty="0" smtClean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Sie</a:t>
            </a:r>
            <a:r>
              <a:rPr lang="cs-CZ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hatt</a:t>
            </a:r>
            <a:r>
              <a:rPr lang="cs-CZ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en</a:t>
            </a:r>
            <a:endParaRPr lang="cs-CZ" dirty="0">
              <a:solidFill>
                <a:srgbClr val="C0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083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PRÉTERITUM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003232" cy="443484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sz="3500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Doplň příslušný tvar préterita: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Wo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.......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gestern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?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Ich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.....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mit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Klara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im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Park.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........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Hunger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Es ......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schon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dunkel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Dort .....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unser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Freund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Paul.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Er ......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Bonbons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......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froh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748464" y="2423160"/>
            <a:ext cx="82352" cy="443484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990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PRÉTERITUM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8003232" cy="443484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sz="3500" b="1" dirty="0" smtClean="0">
                <a:solidFill>
                  <a:srgbClr val="C00000"/>
                </a:solidFill>
                <a:latin typeface="Arial Black" panose="020B0A04020102020204" pitchFamily="34" charset="0"/>
              </a:rPr>
              <a:t>Doplň příslušný tvar préterita: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Wo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warst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gestern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?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Ich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mit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Klara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im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Park.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hatten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Hunger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Es </a:t>
            </a:r>
            <a:r>
              <a:rPr lang="cs-CZ" sz="3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schon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dunkel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Dort </a:t>
            </a:r>
            <a:r>
              <a:rPr lang="cs-CZ" sz="3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unser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Freund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Paul.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Er </a:t>
            </a:r>
            <a:r>
              <a:rPr lang="cs-CZ" sz="3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hatte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Bonbons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Wir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C00000"/>
                </a:solidFill>
                <a:latin typeface="Arial Black" panose="020B0A04020102020204" pitchFamily="34" charset="0"/>
              </a:rPr>
              <a:t>waren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 </a:t>
            </a:r>
            <a:r>
              <a:rPr lang="cs-CZ" sz="3500" b="1" dirty="0" err="1" smtClean="0">
                <a:solidFill>
                  <a:srgbClr val="002060"/>
                </a:solidFill>
                <a:latin typeface="Arial Black" panose="020B0A04020102020204" pitchFamily="34" charset="0"/>
              </a:rPr>
              <a:t>froh</a:t>
            </a:r>
            <a:r>
              <a:rPr lang="cs-CZ" sz="3500" b="1" dirty="0" smtClean="0">
                <a:solidFill>
                  <a:srgbClr val="002060"/>
                </a:solidFill>
                <a:latin typeface="Arial Black" panose="020B0A04020102020204" pitchFamily="34" charset="0"/>
              </a:rPr>
              <a:t>. </a:t>
            </a:r>
          </a:p>
          <a:p>
            <a:pPr marL="0" indent="0">
              <a:lnSpc>
                <a:spcPct val="110000"/>
              </a:lnSpc>
              <a:buNone/>
            </a:pP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b="1" dirty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748464" y="2423160"/>
            <a:ext cx="82352" cy="443484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206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76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1990</TotalTime>
  <Words>259</Words>
  <Application>Microsoft Office PowerPoint</Application>
  <PresentationFormat>Předvádění na obrazovce (4:3)</PresentationFormat>
  <Paragraphs>99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PRÉTERITUM</vt:lpstr>
      <vt:lpstr>PRÉTERITUM</vt:lpstr>
      <vt:lpstr>PRÉTERITUM</vt:lpstr>
      <vt:lpstr>PRÉTERITUM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74</cp:revision>
  <dcterms:created xsi:type="dcterms:W3CDTF">2012-01-07T15:45:54Z</dcterms:created>
  <dcterms:modified xsi:type="dcterms:W3CDTF">2014-01-03T14:59:52Z</dcterms:modified>
</cp:coreProperties>
</file>