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71" r:id="rId2"/>
    <p:sldId id="270" r:id="rId3"/>
    <p:sldId id="349" r:id="rId4"/>
    <p:sldId id="348" r:id="rId5"/>
    <p:sldId id="350" r:id="rId6"/>
    <p:sldId id="351" r:id="rId7"/>
    <p:sldId id="353" r:id="rId8"/>
    <p:sldId id="354" r:id="rId9"/>
    <p:sldId id="355" r:id="rId10"/>
    <p:sldId id="35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34" autoAdjust="0"/>
    <p:restoredTop sz="86356" autoAdjust="0"/>
  </p:normalViewPr>
  <p:slideViewPr>
    <p:cSldViewPr>
      <p:cViewPr>
        <p:scale>
          <a:sx n="62" d="100"/>
          <a:sy n="62" d="100"/>
        </p:scale>
        <p:origin x="-917" y="-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DAS WETTER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VY_32_INOVACE_NJ,9_17_DAS WETTER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6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VY_32_INOVACE_NJ,9_17_DAS WETTER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DAS WETTER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61888322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4338568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_17_Das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Wetter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12.04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2013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Das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Wetter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Počasí, vyprávění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Rozšíření slovní zásoby, hovory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 počasí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Wie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das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Wetter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Sommer?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Die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Sonne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scheint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warm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Manchmal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es 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sehr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hei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ß.</a:t>
            </a:r>
            <a:endParaRPr lang="cs-CZ" sz="24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Dann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kommt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Gewitter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donnert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und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blitzt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Die Kirsche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n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und Erdbeeren werden rot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  <a:r>
              <a:rPr lang="cs-CZ" dirty="0" smtClean="0">
                <a:solidFill>
                  <a:srgbClr val="C00000"/>
                </a:solidFill>
              </a:rPr>
              <a:t>	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Jaké počasí je v létě?</a:t>
            </a:r>
          </a:p>
          <a:p>
            <a:pPr marL="0" indent="0">
              <a:spcBef>
                <a:spcPts val="600"/>
              </a:spcBef>
              <a:buNone/>
            </a:pPr>
            <a:endParaRPr lang="cs-CZ" sz="19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Slunce svítí.</a:t>
            </a:r>
            <a:endParaRPr lang="cs-CZ" sz="24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Je teplo.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Semtam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je </a:t>
            </a:r>
            <a:r>
              <a:rPr lang="de-DE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velk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é </a:t>
            </a:r>
            <a:r>
              <a:rPr lang="de-DE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vedro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  <a:endParaRPr lang="cs-CZ" sz="24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endParaRPr lang="cs-CZ" sz="19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Pak přijde bouřka.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Hřmí a blýská se.</a:t>
            </a:r>
          </a:p>
          <a:p>
            <a:pPr>
              <a:spcBef>
                <a:spcPts val="600"/>
              </a:spcBef>
            </a:pPr>
            <a:r>
              <a:rPr lang="cs-CZ" sz="2400" dirty="0">
                <a:solidFill>
                  <a:srgbClr val="C00000"/>
                </a:solidFill>
                <a:latin typeface="Arial Black" panose="020B0A04020102020204" pitchFamily="34" charset="0"/>
              </a:rPr>
              <a:t>Třešně a jahody červenají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</p:txBody>
      </p:sp>
      <p:pic>
        <p:nvPicPr>
          <p:cNvPr id="3074" name="Picture 2" descr="C:\Documents and Settings\Jitka\Local Settings\Temporary Internet Files\Content.IE5\3ZAVQSMS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SJ5UVKNE\MC900429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725959"/>
            <a:ext cx="1420788" cy="114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86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das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Wetter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Frühling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?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regnet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oft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Ab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und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zu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schneit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es.</a:t>
            </a:r>
          </a:p>
          <a:p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Manchmal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es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warm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Die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Bäume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blühen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Jaké počasí je na jaře?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Často prší.</a:t>
            </a:r>
          </a:p>
          <a:p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Semtam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sněží.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Občas  je teplo.</a:t>
            </a:r>
          </a:p>
          <a:p>
            <a:endParaRPr lang="cs-CZ" sz="24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Stromy kvetou.</a:t>
            </a:r>
            <a:endParaRPr lang="cs-CZ" sz="24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pic>
        <p:nvPicPr>
          <p:cNvPr id="2050" name="Picture 2" descr="C:\Documents and Settings\Jitka\Local Settings\Temporary Internet Files\Content.IE5\H4KHKG0K\MM9002970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235299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D8NJ8J7P\MC900396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5085111"/>
            <a:ext cx="1440160" cy="133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VWTCTL2Q\MC9000401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92610"/>
            <a:ext cx="1801368" cy="152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574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spcBef>
                <a:spcPts val="600"/>
              </a:spcBef>
            </a:pPr>
            <a:endParaRPr lang="cs-CZ" sz="24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Wie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das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Wetter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Herbst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?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Die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Blätter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fallen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Draußen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wird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es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kalt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Morgens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friert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es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manchmal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regnet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oft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Der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Wind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stark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spcBef>
                <a:spcPts val="600"/>
              </a:spcBef>
            </a:pPr>
            <a:endParaRPr lang="cs-CZ" sz="24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Jaké počasí je na podzim?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Opadává listí.</a:t>
            </a:r>
            <a:endParaRPr lang="cs-CZ" sz="2400" dirty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Venku se ochlazuje.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Ráno občas mrzne</a:t>
            </a:r>
            <a:r>
              <a:rPr lang="de-DE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  <a:endParaRPr lang="cs-CZ" sz="24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 marL="0" indent="0">
              <a:spcBef>
                <a:spcPts val="600"/>
              </a:spcBef>
              <a:buNone/>
            </a:pPr>
            <a:endParaRPr lang="cs-CZ" sz="18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Často prší.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Je silný vítr.</a:t>
            </a:r>
          </a:p>
        </p:txBody>
      </p:sp>
      <p:pic>
        <p:nvPicPr>
          <p:cNvPr id="4098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1806575" cy="157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itka\Local Settings\Temporary Internet Files\Content.IE5\8E94HWYU\MC900250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509120"/>
            <a:ext cx="1475656" cy="200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89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DAS WETTER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Wie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das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Wetter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Winter?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schneit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drau</a:t>
            </a:r>
            <a:r>
              <a:rPr lang="de-DE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ßen</a:t>
            </a:r>
            <a:r>
              <a:rPr lang="de-DE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friert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Die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Sonne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scheint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nur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wenig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Auf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dem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Himmel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sind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dicke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Wolken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Wir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können</a:t>
            </a: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Ski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fahren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und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Schlittschuh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laufen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Jaké počasí je v zimě?</a:t>
            </a:r>
          </a:p>
          <a:p>
            <a:pPr>
              <a:spcBef>
                <a:spcPts val="600"/>
              </a:spcBef>
            </a:pP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Venku sněží.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Mrzne</a:t>
            </a:r>
            <a:r>
              <a:rPr lang="de-DE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Slunce svítí jen maličko.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Na nebi jsou husté mraky.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Můžeme lyžovat a bruslit.</a:t>
            </a:r>
          </a:p>
        </p:txBody>
      </p:sp>
      <p:pic>
        <p:nvPicPr>
          <p:cNvPr id="5122" name="Picture 2" descr="C:\Documents and Settings\Jitka\Local Settings\Temporary Internet Files\Content.IE5\CDP7HBWD\MC9000306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573" y="404664"/>
            <a:ext cx="1183394" cy="146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itka\Local Settings\Temporary Internet Files\Content.IE5\D8NJ8J7P\MC900331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13176"/>
            <a:ext cx="142367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300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UND JETZT 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427984" y="1966024"/>
            <a:ext cx="4038600" cy="4434840"/>
          </a:xfrm>
        </p:spPr>
        <p:txBody>
          <a:bodyPr/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das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Wetter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Frühling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?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regnet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oft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Ab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und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zu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schneit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es.</a:t>
            </a:r>
          </a:p>
          <a:p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Manchmal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es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warm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Die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Bäume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blühen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1985732"/>
            <a:ext cx="4038600" cy="44348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Jaké počasí je na jaře?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Často prší.</a:t>
            </a:r>
          </a:p>
          <a:p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Semtam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sněží.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Občas  je teplo.</a:t>
            </a:r>
          </a:p>
          <a:p>
            <a:endParaRPr lang="cs-CZ" sz="24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Stromy kvetou.</a:t>
            </a:r>
            <a:endParaRPr lang="cs-CZ" sz="24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pic>
        <p:nvPicPr>
          <p:cNvPr id="2050" name="Picture 2" descr="C:\Documents and Settings\Jitka\Local Settings\Temporary Internet Files\Content.IE5\H4KHKG0K\MM9002970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235299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D8NJ8J7P\MC900396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5085111"/>
            <a:ext cx="1440160" cy="133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VWTCTL2Q\MC9000401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92610"/>
            <a:ext cx="1801368" cy="152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Documents and Settings\Jitka\Local Settings\Temporary Internet Files\Content.IE5\3ZAVQSMS\MC9004380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1334042" cy="9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731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UND JETZT 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499992" y="1978168"/>
            <a:ext cx="4038600" cy="4434840"/>
          </a:xfrm>
        </p:spPr>
        <p:txBody>
          <a:bodyPr>
            <a:normAutofit fontScale="92500"/>
          </a:bodyPr>
          <a:lstStyle/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Wie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das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Wetter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Sommer?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Die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Sonne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scheint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warm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Manchmal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es 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sehr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hei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ß.</a:t>
            </a:r>
            <a:endParaRPr lang="cs-CZ" sz="24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Dann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kommt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Gewitter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donnert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und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blitzt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Die Kirsche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n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und Erdbeeren werden rot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  <a:r>
              <a:rPr lang="cs-CZ" dirty="0" smtClean="0">
                <a:solidFill>
                  <a:srgbClr val="C00000"/>
                </a:solidFill>
              </a:rPr>
              <a:t>	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992288"/>
            <a:ext cx="4038600" cy="4434840"/>
          </a:xfrm>
        </p:spPr>
        <p:txBody>
          <a:bodyPr>
            <a:normAutofit fontScale="92500"/>
          </a:bodyPr>
          <a:lstStyle/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Jaké počasí je v létě?</a:t>
            </a:r>
          </a:p>
          <a:p>
            <a:pPr marL="0" indent="0">
              <a:spcBef>
                <a:spcPts val="600"/>
              </a:spcBef>
              <a:buNone/>
            </a:pPr>
            <a:endParaRPr lang="cs-CZ" sz="19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Slunce svítí.</a:t>
            </a:r>
            <a:endParaRPr lang="cs-CZ" sz="24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Je teplo.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Semtam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je </a:t>
            </a:r>
            <a:r>
              <a:rPr lang="de-DE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velk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é </a:t>
            </a:r>
            <a:r>
              <a:rPr lang="de-DE" sz="24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vedro</a:t>
            </a:r>
            <a:r>
              <a:rPr lang="de-DE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  <a:endParaRPr lang="cs-CZ" sz="24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endParaRPr lang="cs-CZ" sz="19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Pak přijde bouřka.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Hřmí a blýská se.</a:t>
            </a:r>
          </a:p>
          <a:p>
            <a:pPr>
              <a:spcBef>
                <a:spcPts val="600"/>
              </a:spcBef>
            </a:pPr>
            <a:r>
              <a:rPr lang="cs-CZ" sz="2400" dirty="0">
                <a:solidFill>
                  <a:srgbClr val="C00000"/>
                </a:solidFill>
                <a:latin typeface="Arial Black" panose="020B0A04020102020204" pitchFamily="34" charset="0"/>
              </a:rPr>
              <a:t>Třešně a jahody červenají</a:t>
            </a:r>
            <a:r>
              <a:rPr lang="cs-CZ" sz="24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</p:txBody>
      </p:sp>
      <p:pic>
        <p:nvPicPr>
          <p:cNvPr id="3074" name="Picture 2" descr="C:\Documents and Settings\Jitka\Local Settings\Temporary Internet Files\Content.IE5\3ZAVQSMS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SJ5UVKNE\MC900429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725959"/>
            <a:ext cx="1420788" cy="114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33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UND JETZT 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0" y="1916832"/>
            <a:ext cx="4038600" cy="443484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endParaRPr lang="cs-CZ" sz="24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Wie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das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Wetter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Herbst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?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Die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Blätter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fallen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wird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kalt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drau</a:t>
            </a:r>
            <a:r>
              <a:rPr lang="de-DE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ßen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Morgens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friert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es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manchmal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Es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regnet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oft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Der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Wind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ist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anose="020B0A04020102020204" pitchFamily="34" charset="0"/>
              </a:rPr>
              <a:t>stark</a:t>
            </a: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916832"/>
            <a:ext cx="4038600" cy="443484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endParaRPr lang="cs-CZ" sz="24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Jaké počasí je na podzim?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Opadává listí.</a:t>
            </a:r>
            <a:endParaRPr lang="cs-CZ" sz="2400" dirty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Venku se ochlazuje.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Ráno občas mrzne</a:t>
            </a:r>
            <a:r>
              <a:rPr lang="de-DE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.</a:t>
            </a:r>
            <a:endParaRPr lang="cs-CZ" sz="24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 marL="0" indent="0">
              <a:spcBef>
                <a:spcPts val="600"/>
              </a:spcBef>
              <a:buNone/>
            </a:pPr>
            <a:endParaRPr lang="cs-CZ" sz="1800" dirty="0" smtClean="0">
              <a:solidFill>
                <a:srgbClr val="FFC000"/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Často prší.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Je silný vítr.</a:t>
            </a:r>
          </a:p>
        </p:txBody>
      </p:sp>
      <p:pic>
        <p:nvPicPr>
          <p:cNvPr id="4098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1806575" cy="157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itka\Local Settings\Temporary Internet Files\Content.IE5\8E94HWYU\MC900250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941168"/>
            <a:ext cx="1224136" cy="166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58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UND JETZT 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499992" y="2023974"/>
            <a:ext cx="4320480" cy="466291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Wie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ist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das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Wetter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im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Winter?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Es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schneit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drau</a:t>
            </a:r>
            <a:r>
              <a:rPr lang="de-DE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ßen</a:t>
            </a:r>
            <a:r>
              <a:rPr lang="de-DE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Es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friert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Die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Sonne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scheint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nur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wenig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Auf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dem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Himmel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sind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dicke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Wolken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Wir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können</a:t>
            </a: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Ski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fahren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und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Schlittschuh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laufen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988840"/>
            <a:ext cx="4038600" cy="443484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Jaké počasí je v zimě?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Venku sněží.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Mrzne</a:t>
            </a:r>
            <a:r>
              <a:rPr lang="de-DE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.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Slunce svítí jen maličko.</a:t>
            </a:r>
            <a:endParaRPr lang="cs-CZ" sz="13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  <a:p>
            <a:pPr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Na nebi jsou husté mraky.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Můžeme lyžovat a bruslit.</a:t>
            </a:r>
          </a:p>
        </p:txBody>
      </p:sp>
      <p:pic>
        <p:nvPicPr>
          <p:cNvPr id="5122" name="Picture 2" descr="C:\Documents and Settings\Jitka\Local Settings\Temporary Internet Files\Content.IE5\CDP7HBWD\MC9000306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573" y="404664"/>
            <a:ext cx="1183394" cy="146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itka\Local Settings\Temporary Internet Files\Content.IE5\D8NJ8J7P\MC900331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566" y="188640"/>
            <a:ext cx="142367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6211669"/>
            <a:ext cx="3703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ilustrace.www.office.microsoft.com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71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2227</TotalTime>
  <Words>584</Words>
  <Application>Microsoft Office PowerPoint</Application>
  <PresentationFormat>Předvádění na obrazovce (4:3)</PresentationFormat>
  <Paragraphs>154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DAS WETTER</vt:lpstr>
      <vt:lpstr>DAS WETTER</vt:lpstr>
      <vt:lpstr>DAS WETTER</vt:lpstr>
      <vt:lpstr>DAS WETTER</vt:lpstr>
      <vt:lpstr>UND JETZT DU</vt:lpstr>
      <vt:lpstr>UND JETZT DU</vt:lpstr>
      <vt:lpstr>UND JETZT DU</vt:lpstr>
      <vt:lpstr>UND JETZT DU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81</cp:revision>
  <dcterms:created xsi:type="dcterms:W3CDTF">2012-01-07T15:45:54Z</dcterms:created>
  <dcterms:modified xsi:type="dcterms:W3CDTF">2014-01-08T20:15:25Z</dcterms:modified>
</cp:coreProperties>
</file>