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71" r:id="rId2"/>
    <p:sldId id="270" r:id="rId3"/>
    <p:sldId id="347" r:id="rId4"/>
    <p:sldId id="356" r:id="rId5"/>
    <p:sldId id="357" r:id="rId6"/>
    <p:sldId id="358" r:id="rId7"/>
    <p:sldId id="359" r:id="rId8"/>
    <p:sldId id="3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4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DAS WETTER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VY_32_INOVACE_NJ,9_18_DAS WETTER HEUTE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791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VY_32_INOVACE_NJ,9_18_DAS WETTER HEUTE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52099" y="12961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DAS WETTER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152099" y="12961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6.wmf"/><Relationship Id="rId3" Type="http://schemas.openxmlformats.org/officeDocument/2006/relationships/image" Target="../media/image21.wmf"/><Relationship Id="rId7" Type="http://schemas.openxmlformats.org/officeDocument/2006/relationships/image" Target="../media/image14.wmf"/><Relationship Id="rId12" Type="http://schemas.openxmlformats.org/officeDocument/2006/relationships/image" Target="../media/image7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11" Type="http://schemas.openxmlformats.org/officeDocument/2006/relationships/image" Target="../media/image5.wmf"/><Relationship Id="rId5" Type="http://schemas.openxmlformats.org/officeDocument/2006/relationships/image" Target="../media/image23.wmf"/><Relationship Id="rId10" Type="http://schemas.openxmlformats.org/officeDocument/2006/relationships/image" Target="../media/image8.wmf"/><Relationship Id="rId4" Type="http://schemas.openxmlformats.org/officeDocument/2006/relationships/image" Target="../media/image22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6.wmf"/><Relationship Id="rId3" Type="http://schemas.openxmlformats.org/officeDocument/2006/relationships/image" Target="../media/image21.wmf"/><Relationship Id="rId7" Type="http://schemas.openxmlformats.org/officeDocument/2006/relationships/image" Target="../media/image14.wmf"/><Relationship Id="rId12" Type="http://schemas.openxmlformats.org/officeDocument/2006/relationships/image" Target="../media/image7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11" Type="http://schemas.openxmlformats.org/officeDocument/2006/relationships/image" Target="../media/image5.wmf"/><Relationship Id="rId5" Type="http://schemas.openxmlformats.org/officeDocument/2006/relationships/image" Target="../media/image23.wmf"/><Relationship Id="rId10" Type="http://schemas.openxmlformats.org/officeDocument/2006/relationships/image" Target="../media/image8.wmf"/><Relationship Id="rId4" Type="http://schemas.openxmlformats.org/officeDocument/2006/relationships/image" Target="../media/image22.wmf"/><Relationship Id="rId9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17390272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8364687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_18_Das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Wetter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heute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06. 05. 2013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Das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Wetter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heute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Počasí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oblečení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Počasí a vhodné oblečení, sloveso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tragen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 HEUTE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+mj-lt"/>
              </a:rPr>
              <a:t>Daniela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im</a:t>
            </a:r>
            <a:r>
              <a:rPr lang="cs-CZ" sz="2400" dirty="0" smtClean="0">
                <a:latin typeface="+mj-lt"/>
              </a:rPr>
              <a:t> Winter in den Bergen. Es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kalt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und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windig</a:t>
            </a:r>
            <a:r>
              <a:rPr lang="cs-CZ" sz="2400" dirty="0" smtClean="0"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latin typeface="+mj-lt"/>
              </a:rPr>
              <a:t>Sie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trägt</a:t>
            </a:r>
            <a:r>
              <a:rPr lang="cs-CZ" sz="2400" dirty="0" smtClean="0">
                <a:latin typeface="+mj-lt"/>
              </a:rPr>
              <a:t>:</a:t>
            </a:r>
          </a:p>
          <a:p>
            <a:pPr marL="0" indent="0">
              <a:buNone/>
            </a:pPr>
            <a:endParaRPr lang="cs-CZ" sz="2400" dirty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Handschuhe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einen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Schal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Winterjacke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warme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Mütze</a:t>
            </a: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5" name="Picture 2" descr="C:\Documents and Settings\Jitka\Local Settings\Temporary Internet Files\Content.IE5\39B93DSG\MC900390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438" y="4869160"/>
            <a:ext cx="3315123" cy="1685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VWTCTL2Q\MC900232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1800675"/>
            <a:ext cx="2118472" cy="166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VWTCTL2Q\MC9002329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88814"/>
            <a:ext cx="2043065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3ZAVQSMS\MC900352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321731"/>
            <a:ext cx="1394234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itka\Local Settings\Temporary Internet Files\Content.IE5\804VEFB2\MC9003401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771" y="2531059"/>
            <a:ext cx="1832458" cy="179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192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 HEUTE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>
                <a:latin typeface="+mj-lt"/>
              </a:rPr>
              <a:t>Sascha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im</a:t>
            </a:r>
            <a:r>
              <a:rPr lang="cs-CZ" sz="2400" dirty="0" smtClean="0">
                <a:latin typeface="+mj-lt"/>
              </a:rPr>
              <a:t> Sommer in </a:t>
            </a:r>
            <a:r>
              <a:rPr lang="cs-CZ" sz="2400" dirty="0" err="1">
                <a:latin typeface="+mj-lt"/>
              </a:rPr>
              <a:t>K</a:t>
            </a:r>
            <a:r>
              <a:rPr lang="cs-CZ" sz="2400" dirty="0" err="1" smtClean="0">
                <a:latin typeface="+mj-lt"/>
              </a:rPr>
              <a:t>roatien</a:t>
            </a:r>
            <a:r>
              <a:rPr lang="cs-CZ" sz="2400" dirty="0" smtClean="0">
                <a:latin typeface="+mj-lt"/>
              </a:rPr>
              <a:t>. Er </a:t>
            </a:r>
            <a:r>
              <a:rPr lang="cs-CZ" sz="2400" dirty="0" err="1" smtClean="0">
                <a:latin typeface="+mj-lt"/>
              </a:rPr>
              <a:t>schwimmt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und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taucht</a:t>
            </a:r>
            <a:r>
              <a:rPr lang="cs-CZ" sz="2400" dirty="0" smtClean="0">
                <a:latin typeface="+mj-lt"/>
              </a:rPr>
              <a:t>. Es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hei</a:t>
            </a:r>
            <a:r>
              <a:rPr lang="de-DE" sz="2400" dirty="0" smtClean="0">
                <a:latin typeface="+mj-lt"/>
              </a:rPr>
              <a:t>ß</a:t>
            </a:r>
            <a:r>
              <a:rPr lang="cs-CZ" sz="2400" dirty="0" smtClean="0"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Er </a:t>
            </a:r>
            <a:r>
              <a:rPr lang="cs-CZ" sz="2400" dirty="0" err="1" smtClean="0">
                <a:latin typeface="+mj-lt"/>
              </a:rPr>
              <a:t>trägt</a:t>
            </a:r>
            <a:r>
              <a:rPr lang="cs-CZ" sz="2400" dirty="0" smtClean="0">
                <a:latin typeface="+mj-lt"/>
              </a:rPr>
              <a:t>: 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Badehose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Sonnenbrille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</a:t>
            </a:r>
            <a:r>
              <a:rPr lang="cs-CZ" sz="2400" dirty="0" smtClean="0">
                <a:latin typeface="+mj-lt"/>
              </a:rPr>
              <a:t> T-</a:t>
            </a:r>
            <a:r>
              <a:rPr lang="cs-CZ" sz="2400" dirty="0" err="1" smtClean="0">
                <a:latin typeface="+mj-lt"/>
              </a:rPr>
              <a:t>Shirt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Sandalen</a:t>
            </a: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2050" name="Picture 2" descr="C:\Documents and Settings\Jitka\Local Settings\Temporary Internet Files\Content.IE5\SJ5UVKNE\MC900286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76690"/>
            <a:ext cx="1805940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39B93DSG\MC900412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48880"/>
            <a:ext cx="1996459" cy="1309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2QGT580E\MC900113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914" y="3808188"/>
            <a:ext cx="1685161" cy="181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Jitka\Local Settings\Temporary Internet Files\Content.IE5\2QGT580E\MC9004125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99777"/>
            <a:ext cx="1310739" cy="1394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Jitka\Local Settings\Temporary Internet Files\Content.IE5\8E94HWYU\MC9002921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500" y="4943612"/>
            <a:ext cx="2647532" cy="178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53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 HEUTE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+mj-lt"/>
              </a:rPr>
              <a:t>Leo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im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Herbst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bei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seiner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Oma</a:t>
            </a:r>
            <a:r>
              <a:rPr lang="cs-CZ" sz="2400" dirty="0" smtClean="0">
                <a:latin typeface="+mj-lt"/>
              </a:rPr>
              <a:t>. Er </a:t>
            </a:r>
            <a:r>
              <a:rPr lang="cs-CZ" sz="2400" dirty="0" err="1" smtClean="0">
                <a:latin typeface="+mj-lt"/>
              </a:rPr>
              <a:t>wandert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und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fotografiert</a:t>
            </a:r>
            <a:r>
              <a:rPr lang="cs-CZ" sz="2400" dirty="0" smtClean="0">
                <a:latin typeface="+mj-lt"/>
              </a:rPr>
              <a:t>. Es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nicht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warm</a:t>
            </a:r>
            <a:r>
              <a:rPr lang="cs-CZ" sz="2400" dirty="0" smtClean="0">
                <a:latin typeface="+mj-lt"/>
              </a:rPr>
              <a:t>. </a:t>
            </a:r>
            <a:r>
              <a:rPr lang="cs-CZ" sz="2400" dirty="0" err="1" smtClean="0">
                <a:latin typeface="+mj-lt"/>
              </a:rPr>
              <a:t>Manchmal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regnet</a:t>
            </a:r>
            <a:r>
              <a:rPr lang="cs-CZ" sz="2400" dirty="0" smtClean="0">
                <a:latin typeface="+mj-lt"/>
              </a:rPr>
              <a:t> es.</a:t>
            </a:r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Er </a:t>
            </a:r>
            <a:r>
              <a:rPr lang="cs-CZ" sz="2400" dirty="0" err="1" smtClean="0">
                <a:latin typeface="+mj-lt"/>
              </a:rPr>
              <a:t>trägt</a:t>
            </a:r>
            <a:r>
              <a:rPr lang="cs-CZ" sz="2400" dirty="0" smtClean="0">
                <a:latin typeface="+mj-lt"/>
              </a:rPr>
              <a:t>: 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Sportschuhe</a:t>
            </a:r>
            <a:endParaRPr lang="cs-CZ" sz="2400" dirty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Hose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einen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Rucksack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Kappe</a:t>
            </a: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3075" name="Picture 3" descr="C:\Documents and Settings\Jitka\Local Settings\Temporary Internet Files\Content.IE5\D8NJ8J7P\MC90001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875" y="3877244"/>
            <a:ext cx="1544060" cy="214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itka\Local Settings\Temporary Internet Files\Content.IE5\2QGT580E\MC900354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49359"/>
            <a:ext cx="1468316" cy="183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Jitka\Local Settings\Temporary Internet Files\Content.IE5\H4KHKG0K\MC9003564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875" y="2060847"/>
            <a:ext cx="1569925" cy="151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itka\Local Settings\Temporary Internet Files\Content.IE5\D8NJ8J7P\MC9003347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2856"/>
            <a:ext cx="1833372" cy="134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Jitka\Local Settings\Temporary Internet Files\Content.IE5\TI0M3U03\MC9003968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81128"/>
            <a:ext cx="2685656" cy="203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610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 HEUTE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>
                <a:latin typeface="+mj-lt"/>
              </a:rPr>
              <a:t>A</a:t>
            </a:r>
            <a:r>
              <a:rPr lang="cs-CZ" sz="2400" dirty="0" smtClean="0">
                <a:latin typeface="+mj-lt"/>
              </a:rPr>
              <a:t>nna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im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Frühling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zu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Hause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auf</a:t>
            </a:r>
            <a:r>
              <a:rPr lang="cs-CZ" sz="2400" dirty="0" smtClean="0">
                <a:latin typeface="+mj-lt"/>
              </a:rPr>
              <a:t> dem </a:t>
            </a:r>
            <a:r>
              <a:rPr lang="cs-CZ" sz="2400" dirty="0" err="1" smtClean="0">
                <a:latin typeface="+mj-lt"/>
              </a:rPr>
              <a:t>Lande</a:t>
            </a:r>
            <a:r>
              <a:rPr lang="cs-CZ" sz="2400" dirty="0" smtClean="0">
                <a:latin typeface="+mj-lt"/>
              </a:rPr>
              <a:t>. </a:t>
            </a:r>
            <a:r>
              <a:rPr lang="cs-CZ" sz="2400" dirty="0" err="1" smtClean="0">
                <a:latin typeface="+mj-lt"/>
              </a:rPr>
              <a:t>Sie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fährt</a:t>
            </a:r>
            <a:r>
              <a:rPr lang="cs-CZ" sz="2400" dirty="0" smtClean="0">
                <a:latin typeface="+mj-lt"/>
              </a:rPr>
              <a:t> Rad </a:t>
            </a:r>
            <a:r>
              <a:rPr lang="cs-CZ" sz="2400" dirty="0" err="1" smtClean="0">
                <a:latin typeface="+mj-lt"/>
              </a:rPr>
              <a:t>und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hilft</a:t>
            </a:r>
            <a:r>
              <a:rPr lang="cs-CZ" sz="2400" dirty="0" smtClean="0">
                <a:latin typeface="+mj-lt"/>
              </a:rPr>
              <a:t> dem Vater </a:t>
            </a:r>
            <a:r>
              <a:rPr lang="cs-CZ" sz="2400" dirty="0" err="1" smtClean="0">
                <a:latin typeface="+mj-lt"/>
              </a:rPr>
              <a:t>im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Garten</a:t>
            </a:r>
            <a:r>
              <a:rPr lang="cs-CZ" sz="2400" dirty="0" smtClean="0">
                <a:latin typeface="+mj-lt"/>
              </a:rPr>
              <a:t>. Es </a:t>
            </a:r>
            <a:r>
              <a:rPr lang="cs-CZ" sz="2400" dirty="0" err="1" smtClean="0">
                <a:latin typeface="+mj-lt"/>
              </a:rPr>
              <a:t>ist</a:t>
            </a:r>
            <a:r>
              <a:rPr lang="cs-CZ" sz="2400" dirty="0" smtClean="0">
                <a:latin typeface="+mj-lt"/>
              </a:rPr>
              <a:t> na</a:t>
            </a:r>
            <a:r>
              <a:rPr lang="de-DE" sz="2400" dirty="0" smtClean="0">
                <a:latin typeface="+mj-lt"/>
              </a:rPr>
              <a:t>ß,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manchmal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regnet</a:t>
            </a:r>
            <a:r>
              <a:rPr lang="cs-CZ" sz="2400" dirty="0" smtClean="0">
                <a:latin typeface="+mj-lt"/>
              </a:rPr>
              <a:t> es.</a:t>
            </a:r>
          </a:p>
          <a:p>
            <a:pPr marL="0" indent="0">
              <a:buNone/>
            </a:pPr>
            <a:r>
              <a:rPr lang="cs-CZ" sz="2400" dirty="0" err="1" smtClean="0">
                <a:latin typeface="+mj-lt"/>
              </a:rPr>
              <a:t>Sie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trägt</a:t>
            </a:r>
            <a:r>
              <a:rPr lang="cs-CZ" sz="2400" dirty="0" smtClean="0">
                <a:latin typeface="+mj-lt"/>
              </a:rPr>
              <a:t>: 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Sportschuhe</a:t>
            </a:r>
            <a:endParaRPr lang="cs-CZ" sz="2400" dirty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kurze </a:t>
            </a:r>
            <a:r>
              <a:rPr lang="cs-CZ" sz="2400" dirty="0" err="1" smtClean="0">
                <a:latin typeface="+mj-lt"/>
              </a:rPr>
              <a:t>Hose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Kappe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Gummistiefel</a:t>
            </a:r>
            <a:endParaRPr lang="cs-CZ" sz="2400" dirty="0" smtClean="0">
              <a:latin typeface="+mj-lt"/>
            </a:endParaRPr>
          </a:p>
          <a:p>
            <a:r>
              <a:rPr lang="cs-CZ" sz="2400" dirty="0" err="1" smtClean="0">
                <a:latin typeface="+mj-lt"/>
              </a:rPr>
              <a:t>einen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Regenmantel</a:t>
            </a: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4098" name="Picture 2" descr="C:\Documents and Settings\Jitka\Local Settings\Temporary Internet Files\Content.IE5\D8NJ8J7P\MC9004402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720" y="2042399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itka\Local Settings\Temporary Internet Files\Content.IE5\NG3N6BQN\MC9003601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674" y="3717032"/>
            <a:ext cx="1444521" cy="142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itka\Local Settings\Temporary Internet Files\Content.IE5\8E94HWYU\MC900235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195" y="1916832"/>
            <a:ext cx="1831543" cy="103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itka\Local Settings\Temporary Internet Files\Content.IE5\X2F1IJHC\MC9003600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371" y="4910855"/>
            <a:ext cx="1529791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Jitka\Local Settings\Temporary Internet Files\Content.IE5\D8NJ8J7P\MC9003584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072" y="3068960"/>
            <a:ext cx="149321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Jitka\Local Settings\Temporary Internet Files\Content.IE5\X2F1IJHC\MC9003187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12919"/>
            <a:ext cx="1330866" cy="259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526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KIM SPIEL: pozoruj obrázky 1 minutu, pak napiš, co sis zapamatoval/a.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4098" name="Picture 2" descr="C:\Documents and Settings\Jitka\Local Settings\Temporary Internet Files\Content.IE5\D8NJ8J7P\MC9004402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874" y="3443136"/>
            <a:ext cx="1440160" cy="123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itka\Local Settings\Temporary Internet Files\Content.IE5\8E94HWYU\MC900235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730" y="1921132"/>
            <a:ext cx="1467484" cy="83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itka\Local Settings\Temporary Internet Files\Content.IE5\X2F1IJHC\MC900360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160" y="4325422"/>
            <a:ext cx="1263333" cy="148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Jitka\Local Settings\Temporary Internet Files\Content.IE5\D8NJ8J7P\MC900358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378" y="2870196"/>
            <a:ext cx="149321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Jitka\Local Settings\Temporary Internet Files\Content.IE5\2QGT580E\MC9003548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298" y="4557427"/>
            <a:ext cx="1468316" cy="183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Jitka\Local Settings\Temporary Internet Files\Content.IE5\D8NJ8J7P\MC90001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824" y="2537579"/>
            <a:ext cx="1544060" cy="214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Jitka\Local Settings\Temporary Internet Files\Content.IE5\2QGT580E\MC9001134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053" y="4770499"/>
            <a:ext cx="1685161" cy="181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Jitka\Local Settings\Temporary Internet Files\Content.IE5\39B93DSG\MC9004127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66" y="3284552"/>
            <a:ext cx="1318776" cy="86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Documents and Settings\Jitka\Local Settings\Temporary Internet Files\Content.IE5\804VEFB2\MC90034019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179" y="1921132"/>
            <a:ext cx="1302297" cy="127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Documents and Settings\Jitka\Local Settings\Temporary Internet Files\Content.IE5\VWTCTL2Q\MC90023296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05" y="4709160"/>
            <a:ext cx="1403648" cy="1100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Jitka\Local Settings\Temporary Internet Files\Content.IE5\3ZAVQSMS\MC90035212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778" y="4494679"/>
            <a:ext cx="1159387" cy="148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Documents and Settings\Jitka\Local Settings\Temporary Internet Files\Content.IE5\VWTCTL2Q\MC90023293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82880"/>
            <a:ext cx="2043065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72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2405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KIM SPIEL</a:t>
            </a:r>
            <a:r>
              <a:rPr lang="cs-CZ" sz="3600" dirty="0" smtClean="0"/>
              <a:t>: kontrola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pic>
        <p:nvPicPr>
          <p:cNvPr id="4098" name="Picture 2" descr="C:\Documents and Settings\Jitka\Local Settings\Temporary Internet Files\Content.IE5\D8NJ8J7P\MC9004402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898" y="4185522"/>
            <a:ext cx="1440160" cy="123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itka\Local Settings\Temporary Internet Files\Content.IE5\8E94HWYU\MC900235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413" y="4009401"/>
            <a:ext cx="1467484" cy="83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itka\Local Settings\Temporary Internet Files\Content.IE5\X2F1IJHC\MC900360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576" y="4914704"/>
            <a:ext cx="1263333" cy="148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Jitka\Local Settings\Temporary Internet Files\Content.IE5\D8NJ8J7P\MC900358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642" y="4194589"/>
            <a:ext cx="149321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Jitka\Local Settings\Temporary Internet Files\Content.IE5\2QGT580E\MC9003548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638" y="4841701"/>
            <a:ext cx="1468316" cy="183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Jitka\Local Settings\Temporary Internet Files\Content.IE5\D8NJ8J7P\MC90001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856" y="3803941"/>
            <a:ext cx="1544060" cy="214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Jitka\Local Settings\Temporary Internet Files\Content.IE5\2QGT580E\MC9001134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243" y="4869134"/>
            <a:ext cx="1685161" cy="181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Jitka\Local Settings\Temporary Internet Files\Content.IE5\39B93DSG\MC9004127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9994"/>
            <a:ext cx="1318776" cy="86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Documents and Settings\Jitka\Local Settings\Temporary Internet Files\Content.IE5\804VEFB2\MC90034019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526" y="4009401"/>
            <a:ext cx="1302297" cy="127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Documents and Settings\Jitka\Local Settings\Temporary Internet Files\Content.IE5\VWTCTL2Q\MC90023296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69" y="5482039"/>
            <a:ext cx="1403648" cy="1100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Jitka\Local Settings\Temporary Internet Files\Content.IE5\3ZAVQSMS\MC90035212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462" y="4927187"/>
            <a:ext cx="1159387" cy="148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Documents and Settings\Jitka\Local Settings\Temporary Internet Files\Content.IE5\VWTCTL2Q\MC90023293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67589"/>
            <a:ext cx="2043065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84726" y="6396493"/>
            <a:ext cx="3643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Ilustrace.www.office.microsoft.com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569" y="1717357"/>
            <a:ext cx="85537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Handschuhe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Brille</a:t>
            </a:r>
            <a:r>
              <a:rPr lang="cs-CZ" sz="2400" b="1" dirty="0" smtClean="0"/>
              <a:t>, der </a:t>
            </a:r>
            <a:r>
              <a:rPr lang="cs-CZ" sz="2400" b="1" dirty="0" err="1" smtClean="0"/>
              <a:t>Schal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T-</a:t>
            </a:r>
            <a:r>
              <a:rPr lang="cs-CZ" sz="2400" b="1" dirty="0" err="1" smtClean="0"/>
              <a:t>Shirt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Hose</a:t>
            </a:r>
            <a:r>
              <a:rPr lang="cs-CZ" sz="2400" b="1" dirty="0" smtClean="0"/>
              <a:t>, </a:t>
            </a:r>
          </a:p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Rucksack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Sportschuhe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Winterjacke</a:t>
            </a:r>
            <a:r>
              <a:rPr lang="cs-CZ" sz="2400" b="1" dirty="0" smtClean="0"/>
              <a:t>, </a:t>
            </a:r>
          </a:p>
          <a:p>
            <a:r>
              <a:rPr lang="cs-CZ" sz="2400" b="1" dirty="0" err="1" smtClean="0"/>
              <a:t>Gummistiefel</a:t>
            </a:r>
            <a:r>
              <a:rPr lang="cs-CZ" sz="2400" b="1" dirty="0" smtClean="0"/>
              <a:t>, der </a:t>
            </a:r>
            <a:r>
              <a:rPr lang="cs-CZ" sz="2400" b="1" dirty="0" err="1" smtClean="0"/>
              <a:t>Regenmantel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Kappe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Mütze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0733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2429</TotalTime>
  <Words>289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DAS WETTER HEUTE</vt:lpstr>
      <vt:lpstr>DAS WETTER HEUTE</vt:lpstr>
      <vt:lpstr>DAS WETTER HEUTE</vt:lpstr>
      <vt:lpstr>DAS WETTER HEUTE</vt:lpstr>
      <vt:lpstr>KIM SPIEL: pozoruj obrázky 1 minutu, pak napiš, co sis zapamatoval/a.</vt:lpstr>
      <vt:lpstr>KIM SPIEL: kontrola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90</cp:revision>
  <dcterms:created xsi:type="dcterms:W3CDTF">2012-01-07T15:45:54Z</dcterms:created>
  <dcterms:modified xsi:type="dcterms:W3CDTF">2014-01-03T15:17:10Z</dcterms:modified>
</cp:coreProperties>
</file>