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71" r:id="rId2"/>
    <p:sldId id="270" r:id="rId3"/>
    <p:sldId id="347" r:id="rId4"/>
    <p:sldId id="360" r:id="rId5"/>
    <p:sldId id="361" r:id="rId6"/>
    <p:sldId id="3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E9719"/>
    <a:srgbClr val="CC0099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34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TEMA:WOHNUNG, SPORT 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VY_32_INOVACE_NJ,9_19_PŘIVLASTŇOVACÍ ZÁJMENA</a:t>
          </a:r>
          <a:endParaRPr lang="cs-CZ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VY_32_INOVACE_NJ,9_19_PŘIVLASTŇOVACÍ ZÁJMENA</a:t>
          </a:r>
          <a:endParaRPr lang="cs-CZ" sz="18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TEMA:WOHNUNG, SPORT 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31950541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6706795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_19_Přivlastňovací</a:t>
                      </a:r>
                      <a:r>
                        <a:rPr lang="cs-CZ" sz="1400" i="1" baseline="0" dirty="0" smtClean="0"/>
                        <a:t> zájmena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10.06.2013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Wohnung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Sport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Procvičování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přivlastňovacích zájmen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Použití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přivlast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. zájmen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08112"/>
          </a:xfrm>
        </p:spPr>
        <p:txBody>
          <a:bodyPr/>
          <a:lstStyle/>
          <a:p>
            <a:pPr algn="ctr"/>
            <a:r>
              <a:rPr lang="cs-CZ" dirty="0" smtClean="0"/>
              <a:t>MEIN, DEIN, SEIN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916832"/>
            <a:ext cx="2458616" cy="4434840"/>
          </a:xfrm>
        </p:spPr>
        <p:txBody>
          <a:bodyPr>
            <a:normAutofit/>
          </a:bodyPr>
          <a:lstStyle/>
          <a:p>
            <a:r>
              <a:rPr lang="cs-CZ" sz="2400" b="1" dirty="0" err="1" smtClean="0">
                <a:latin typeface="+mj-lt"/>
              </a:rPr>
              <a:t>ich</a:t>
            </a:r>
            <a:r>
              <a:rPr lang="cs-CZ" sz="2400" b="1" dirty="0" smtClean="0">
                <a:latin typeface="+mj-lt"/>
              </a:rPr>
              <a:t>   </a:t>
            </a:r>
            <a:r>
              <a:rPr lang="cs-CZ" sz="2400" b="1" dirty="0" smtClean="0">
                <a:solidFill>
                  <a:srgbClr val="0070C0"/>
                </a:solidFill>
                <a:latin typeface="+mj-lt"/>
              </a:rPr>
              <a:t>mein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Ball</a:t>
            </a: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r>
              <a:rPr lang="cs-CZ" sz="2400" b="1" dirty="0" err="1" smtClean="0">
                <a:latin typeface="+mj-lt"/>
              </a:rPr>
              <a:t>du</a:t>
            </a:r>
            <a:r>
              <a:rPr lang="cs-CZ" sz="2400" b="1" dirty="0" smtClean="0">
                <a:latin typeface="+mj-lt"/>
              </a:rPr>
              <a:t>  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dein</a:t>
            </a:r>
            <a:r>
              <a:rPr lang="cs-CZ" sz="2400" b="1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Ball</a:t>
            </a: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r>
              <a:rPr lang="cs-CZ" sz="2400" b="1" dirty="0" err="1" smtClean="0">
                <a:latin typeface="+mj-lt"/>
              </a:rPr>
              <a:t>er</a:t>
            </a:r>
            <a:r>
              <a:rPr lang="cs-CZ" sz="2400" b="1" dirty="0" smtClean="0">
                <a:latin typeface="+mj-lt"/>
              </a:rPr>
              <a:t>  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sein</a:t>
            </a:r>
            <a:r>
              <a:rPr lang="cs-CZ" sz="2400" b="1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Ball</a:t>
            </a: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r>
              <a:rPr lang="cs-CZ" sz="2400" b="1" dirty="0" err="1" smtClean="0">
                <a:latin typeface="+mj-lt"/>
              </a:rPr>
              <a:t>sie</a:t>
            </a:r>
            <a:r>
              <a:rPr lang="cs-CZ" sz="2400" b="1" dirty="0" smtClean="0">
                <a:latin typeface="+mj-lt"/>
              </a:rPr>
              <a:t>  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ihr</a:t>
            </a:r>
            <a:r>
              <a:rPr lang="cs-CZ" sz="2400" b="1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Ball</a:t>
            </a: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es  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sein</a:t>
            </a:r>
            <a:r>
              <a:rPr lang="cs-CZ" sz="2400" b="1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Ball</a:t>
            </a: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r>
              <a:rPr lang="cs-CZ" sz="2400" b="1" dirty="0" err="1" smtClean="0">
                <a:latin typeface="+mj-lt"/>
              </a:rPr>
              <a:t>wir</a:t>
            </a:r>
            <a:r>
              <a:rPr lang="cs-CZ" sz="2400" b="1" dirty="0" smtClean="0">
                <a:latin typeface="+mj-lt"/>
              </a:rPr>
              <a:t>  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unser</a:t>
            </a:r>
            <a:r>
              <a:rPr lang="cs-CZ" sz="2400" b="1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Ball</a:t>
            </a: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r>
              <a:rPr lang="cs-CZ" sz="2400" b="1" dirty="0" err="1" smtClean="0">
                <a:latin typeface="+mj-lt"/>
              </a:rPr>
              <a:t>ihr</a:t>
            </a:r>
            <a:r>
              <a:rPr lang="cs-CZ" sz="2400" b="1" dirty="0" smtClean="0">
                <a:latin typeface="+mj-lt"/>
              </a:rPr>
              <a:t>  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euer</a:t>
            </a:r>
            <a:r>
              <a:rPr lang="cs-CZ" sz="2400" b="1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Ball</a:t>
            </a: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r>
              <a:rPr lang="cs-CZ" sz="2400" b="1" dirty="0" err="1" smtClean="0">
                <a:latin typeface="+mj-lt"/>
              </a:rPr>
              <a:t>sie</a:t>
            </a:r>
            <a:r>
              <a:rPr lang="cs-CZ" sz="2400" b="1" dirty="0" smtClean="0">
                <a:latin typeface="+mj-lt"/>
              </a:rPr>
              <a:t>  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ihr</a:t>
            </a:r>
            <a:r>
              <a:rPr lang="cs-CZ" sz="2400" b="1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Ball</a:t>
            </a: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r>
              <a:rPr lang="cs-CZ" sz="2400" b="1" dirty="0" err="1" smtClean="0">
                <a:latin typeface="+mj-lt"/>
              </a:rPr>
              <a:t>Sie</a:t>
            </a:r>
            <a:r>
              <a:rPr lang="cs-CZ" sz="2400" b="1" dirty="0" smtClean="0">
                <a:latin typeface="+mj-lt"/>
              </a:rPr>
              <a:t>  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Ihr</a:t>
            </a:r>
            <a:r>
              <a:rPr lang="cs-CZ" sz="2400" b="1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+mj-lt"/>
              </a:rPr>
              <a:t>Ball</a:t>
            </a: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2411760" y="1916832"/>
            <a:ext cx="2304256" cy="4434840"/>
          </a:xfrm>
        </p:spPr>
        <p:txBody>
          <a:bodyPr>
            <a:norm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meine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Tasche</a:t>
            </a:r>
            <a:endParaRPr lang="cs-CZ" sz="24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deine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Tasche</a:t>
            </a:r>
            <a:endParaRPr lang="cs-CZ" sz="24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seine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Tasche</a:t>
            </a:r>
            <a:endParaRPr lang="cs-CZ" sz="24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ihre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Tasche</a:t>
            </a:r>
            <a:endParaRPr lang="cs-CZ" sz="24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seine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Tasche</a:t>
            </a:r>
            <a:endParaRPr lang="cs-CZ" sz="24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unsere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Tasche</a:t>
            </a:r>
            <a:endParaRPr lang="cs-CZ" sz="24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eure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Tasche</a:t>
            </a:r>
            <a:endParaRPr lang="cs-CZ" sz="24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ihre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Tasche</a:t>
            </a:r>
            <a:endParaRPr lang="cs-CZ" sz="2400" b="1" dirty="0" smtClean="0">
              <a:solidFill>
                <a:srgbClr val="C0000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Ihre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2400" b="1" dirty="0" err="1">
                <a:solidFill>
                  <a:srgbClr val="C00000"/>
                </a:solidFill>
                <a:latin typeface="+mj-lt"/>
              </a:rPr>
              <a:t>T</a:t>
            </a:r>
            <a:r>
              <a:rPr lang="cs-CZ" sz="2400" b="1" dirty="0" err="1" smtClean="0">
                <a:solidFill>
                  <a:srgbClr val="C00000"/>
                </a:solidFill>
                <a:latin typeface="+mj-lt"/>
              </a:rPr>
              <a:t>asche</a:t>
            </a:r>
            <a:endParaRPr lang="cs-CZ" sz="2400" b="1" dirty="0" smtClean="0">
              <a:solidFill>
                <a:srgbClr val="C00000"/>
              </a:solidFill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sp>
        <p:nvSpPr>
          <p:cNvPr id="12" name="Zástupný symbol pro obsah 2"/>
          <p:cNvSpPr>
            <a:spLocks noGrp="1"/>
          </p:cNvSpPr>
          <p:nvPr>
            <p:ph sz="half" idx="1"/>
          </p:nvPr>
        </p:nvSpPr>
        <p:spPr>
          <a:xfrm>
            <a:off x="4644008" y="1916832"/>
            <a:ext cx="1944216" cy="443484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+mj-lt"/>
              </a:rPr>
              <a:t>mein </a:t>
            </a:r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Haus</a:t>
            </a:r>
            <a:endParaRPr lang="cs-CZ" sz="2400" b="1" dirty="0" smtClean="0">
              <a:solidFill>
                <a:srgbClr val="00B05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dein</a:t>
            </a:r>
            <a:r>
              <a:rPr lang="cs-CZ" sz="2400" b="1" dirty="0" smtClean="0">
                <a:solidFill>
                  <a:srgbClr val="00B05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Haus</a:t>
            </a:r>
            <a:endParaRPr lang="cs-CZ" sz="2400" b="1" dirty="0" smtClean="0">
              <a:solidFill>
                <a:srgbClr val="00B05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sein</a:t>
            </a:r>
            <a:r>
              <a:rPr lang="cs-CZ" sz="2400" b="1" dirty="0" smtClean="0">
                <a:solidFill>
                  <a:srgbClr val="00B05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Haus</a:t>
            </a:r>
            <a:endParaRPr lang="cs-CZ" sz="2400" b="1" dirty="0" smtClean="0">
              <a:solidFill>
                <a:srgbClr val="00B05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ihr</a:t>
            </a:r>
            <a:r>
              <a:rPr lang="cs-CZ" sz="2400" b="1" dirty="0" smtClean="0">
                <a:solidFill>
                  <a:srgbClr val="00B05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Haus</a:t>
            </a:r>
            <a:endParaRPr lang="cs-CZ" sz="2400" b="1" dirty="0" smtClean="0">
              <a:solidFill>
                <a:srgbClr val="00B05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sein</a:t>
            </a:r>
            <a:r>
              <a:rPr lang="cs-CZ" sz="2400" b="1" dirty="0" smtClean="0">
                <a:solidFill>
                  <a:srgbClr val="00B05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Haus</a:t>
            </a:r>
            <a:endParaRPr lang="cs-CZ" sz="2400" b="1" dirty="0" smtClean="0">
              <a:solidFill>
                <a:srgbClr val="00B05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unser</a:t>
            </a:r>
            <a:r>
              <a:rPr lang="cs-CZ" sz="2400" b="1" dirty="0" smtClean="0">
                <a:solidFill>
                  <a:srgbClr val="00B05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Haus</a:t>
            </a:r>
            <a:endParaRPr lang="cs-CZ" sz="2400" b="1" dirty="0" smtClean="0">
              <a:solidFill>
                <a:srgbClr val="00B05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euer</a:t>
            </a:r>
            <a:r>
              <a:rPr lang="cs-CZ" sz="2400" b="1" dirty="0" smtClean="0">
                <a:solidFill>
                  <a:srgbClr val="00B05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Haus</a:t>
            </a:r>
            <a:endParaRPr lang="cs-CZ" sz="2400" b="1" dirty="0" smtClean="0">
              <a:solidFill>
                <a:srgbClr val="00B05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ihr</a:t>
            </a:r>
            <a:r>
              <a:rPr lang="cs-CZ" sz="2400" b="1" dirty="0" smtClean="0">
                <a:solidFill>
                  <a:srgbClr val="00B05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Haus</a:t>
            </a:r>
            <a:endParaRPr lang="cs-CZ" sz="2400" b="1" dirty="0" smtClean="0">
              <a:solidFill>
                <a:srgbClr val="00B050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Ihr</a:t>
            </a:r>
            <a:r>
              <a:rPr lang="cs-CZ" sz="2400" b="1" dirty="0" smtClean="0">
                <a:solidFill>
                  <a:srgbClr val="00B050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  <a:latin typeface="+mj-lt"/>
              </a:rPr>
              <a:t>Haus</a:t>
            </a:r>
            <a:endParaRPr lang="cs-CZ" sz="2400" b="1" dirty="0" smtClean="0">
              <a:solidFill>
                <a:srgbClr val="00B050"/>
              </a:solidFill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sp>
        <p:nvSpPr>
          <p:cNvPr id="14" name="Zástupný symbol pro obsah 2"/>
          <p:cNvSpPr>
            <a:spLocks noGrp="1"/>
          </p:cNvSpPr>
          <p:nvPr>
            <p:ph sz="half" idx="1"/>
          </p:nvPr>
        </p:nvSpPr>
        <p:spPr>
          <a:xfrm>
            <a:off x="6516216" y="1484784"/>
            <a:ext cx="2376264" cy="457885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+mj-lt"/>
              </a:rPr>
              <a:t>PLURAL</a:t>
            </a:r>
          </a:p>
          <a:p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meine</a:t>
            </a:r>
            <a:r>
              <a:rPr lang="cs-CZ" sz="2400" b="1" dirty="0" smtClean="0">
                <a:solidFill>
                  <a:srgbClr val="FF3399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Schuhe</a:t>
            </a:r>
            <a:endParaRPr lang="cs-CZ" sz="2400" b="1" dirty="0" smtClean="0">
              <a:solidFill>
                <a:srgbClr val="FF3399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deine</a:t>
            </a:r>
            <a:r>
              <a:rPr lang="cs-CZ" sz="2400" b="1" dirty="0" smtClean="0">
                <a:solidFill>
                  <a:srgbClr val="FF3399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Schuhe</a:t>
            </a:r>
            <a:endParaRPr lang="cs-CZ" sz="2400" b="1" dirty="0" smtClean="0">
              <a:solidFill>
                <a:srgbClr val="FF3399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seine</a:t>
            </a:r>
            <a:r>
              <a:rPr lang="cs-CZ" sz="2400" b="1" dirty="0" smtClean="0">
                <a:solidFill>
                  <a:srgbClr val="FF3399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Schuhe</a:t>
            </a:r>
            <a:endParaRPr lang="cs-CZ" sz="2400" b="1" dirty="0" smtClean="0">
              <a:solidFill>
                <a:srgbClr val="FF3399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ihre</a:t>
            </a:r>
            <a:r>
              <a:rPr lang="cs-CZ" sz="2400" b="1" dirty="0" smtClean="0">
                <a:solidFill>
                  <a:srgbClr val="FF3399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Schuhe</a:t>
            </a:r>
            <a:endParaRPr lang="cs-CZ" sz="2400" b="1" dirty="0" smtClean="0">
              <a:solidFill>
                <a:srgbClr val="FF3399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seine</a:t>
            </a:r>
            <a:r>
              <a:rPr lang="cs-CZ" sz="2400" b="1" dirty="0" smtClean="0">
                <a:solidFill>
                  <a:srgbClr val="FF3399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Schuhe</a:t>
            </a:r>
            <a:endParaRPr lang="cs-CZ" sz="2400" b="1" dirty="0" smtClean="0">
              <a:solidFill>
                <a:srgbClr val="FF3399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unsere</a:t>
            </a:r>
            <a:r>
              <a:rPr lang="cs-CZ" sz="2400" b="1" dirty="0" smtClean="0">
                <a:solidFill>
                  <a:srgbClr val="FF3399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Schuhe</a:t>
            </a:r>
            <a:endParaRPr lang="cs-CZ" sz="2400" b="1" dirty="0" smtClean="0">
              <a:solidFill>
                <a:srgbClr val="FF3399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eure</a:t>
            </a:r>
            <a:r>
              <a:rPr lang="cs-CZ" sz="2400" b="1" dirty="0" smtClean="0">
                <a:solidFill>
                  <a:srgbClr val="FF3399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Schuhe</a:t>
            </a:r>
            <a:endParaRPr lang="cs-CZ" sz="2400" b="1" dirty="0" smtClean="0">
              <a:solidFill>
                <a:srgbClr val="FF3399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ihre</a:t>
            </a:r>
            <a:r>
              <a:rPr lang="cs-CZ" sz="2400" b="1" dirty="0" smtClean="0">
                <a:solidFill>
                  <a:srgbClr val="FF3399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Schuhe</a:t>
            </a:r>
            <a:endParaRPr lang="cs-CZ" sz="2400" b="1" dirty="0" smtClean="0">
              <a:solidFill>
                <a:srgbClr val="FF3399"/>
              </a:solidFill>
              <a:latin typeface="+mj-lt"/>
            </a:endParaRPr>
          </a:p>
          <a:p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Ihre</a:t>
            </a:r>
            <a:r>
              <a:rPr lang="cs-CZ" sz="2400" b="1" dirty="0" smtClean="0">
                <a:solidFill>
                  <a:srgbClr val="FF3399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rgbClr val="FF3399"/>
                </a:solidFill>
                <a:latin typeface="+mj-lt"/>
              </a:rPr>
              <a:t>Schuhe</a:t>
            </a:r>
            <a:endParaRPr lang="cs-CZ" sz="2400" b="1" dirty="0" smtClean="0">
              <a:solidFill>
                <a:srgbClr val="FF3399"/>
              </a:solidFill>
              <a:latin typeface="+mj-lt"/>
            </a:endParaRPr>
          </a:p>
          <a:p>
            <a:pPr marL="0" indent="0">
              <a:buNone/>
            </a:pPr>
            <a:endParaRPr lang="cs-CZ" sz="2400" b="1" dirty="0">
              <a:solidFill>
                <a:srgbClr val="FF3399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519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MEIN, DEIN, SEIN</a:t>
            </a:r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1916832"/>
            <a:ext cx="2736304" cy="443484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moje babička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tvůj děda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jeho pes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její kočka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jeho sestra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naše auto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vaše zahrada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jejich dům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Vaše děti</a:t>
            </a: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sp>
        <p:nvSpPr>
          <p:cNvPr id="12" name="Zástupný symbol pro obsah 2"/>
          <p:cNvSpPr>
            <a:spLocks noGrp="1"/>
          </p:cNvSpPr>
          <p:nvPr>
            <p:ph sz="half" idx="1"/>
          </p:nvPr>
        </p:nvSpPr>
        <p:spPr>
          <a:xfrm>
            <a:off x="4427984" y="1916832"/>
            <a:ext cx="3456384" cy="4434840"/>
          </a:xfrm>
        </p:spPr>
        <p:txBody>
          <a:bodyPr>
            <a:normAutofit/>
          </a:bodyPr>
          <a:lstStyle/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meine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Oma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dein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Opa</a:t>
            </a: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sein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Hund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ihre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Katze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seine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Schwester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unser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Auto</a:t>
            </a: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euer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Garten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ihr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Haus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Ihre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Kinder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pic>
        <p:nvPicPr>
          <p:cNvPr id="1026" name="Picture 2" descr="C:\Documents and Settings\Jitka\Local Settings\Temporary Internet Files\Content.IE5\3ZAVQSMS\MC9002818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309" y="1818573"/>
            <a:ext cx="1430908" cy="1494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D8NJ8J7P\MC900281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170" y="1860586"/>
            <a:ext cx="1323805" cy="147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SJ5UVKNE\MC90035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55436"/>
            <a:ext cx="1372228" cy="103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H4KHKG0K\MC9004345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769284"/>
            <a:ext cx="1134487" cy="777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81RBR1C2\MC90043709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763" y="4941168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itka\Local Settings\Temporary Internet Files\Content.IE5\8E94HWYU\MC9000900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276" y="5026726"/>
            <a:ext cx="1522151" cy="136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8781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MEIN, DEIN, SEIN</a:t>
            </a:r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1916832"/>
            <a:ext cx="2736304" cy="443484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jeho pes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náš dům</a:t>
            </a:r>
          </a:p>
          <a:p>
            <a:r>
              <a:rPr lang="cs-CZ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tvoje taška</a:t>
            </a:r>
            <a:endParaRPr lang="cs-CZ" sz="2400" b="1" dirty="0" smtClean="0">
              <a:solidFill>
                <a:srgbClr val="CC0099"/>
              </a:solidFill>
              <a:latin typeface="Arial Black" panose="020B0A04020102020204" pitchFamily="34" charset="0"/>
            </a:endParaRP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Váš syn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moje sestra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naše děti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její zahrada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jejich garáž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její kamarád</a:t>
            </a: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sp>
        <p:nvSpPr>
          <p:cNvPr id="12" name="Zástupný symbol pro obsah 2"/>
          <p:cNvSpPr>
            <a:spLocks noGrp="1"/>
          </p:cNvSpPr>
          <p:nvPr>
            <p:ph sz="half" idx="1"/>
          </p:nvPr>
        </p:nvSpPr>
        <p:spPr>
          <a:xfrm>
            <a:off x="4427984" y="1916832"/>
            <a:ext cx="3456384" cy="4434840"/>
          </a:xfrm>
        </p:spPr>
        <p:txBody>
          <a:bodyPr>
            <a:normAutofit/>
          </a:bodyPr>
          <a:lstStyle/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sein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Hund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unser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Haus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deine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Tasche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Ihr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Sohn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meine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Schwester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unsere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Kinder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ihr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Garten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ihre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Garage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ihr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Freund</a:t>
            </a:r>
            <a:endParaRPr lang="cs-CZ" sz="2400" dirty="0" smtClean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pic>
        <p:nvPicPr>
          <p:cNvPr id="2050" name="Picture 2" descr="C:\Documents and Settings\Jitka\Local Settings\Temporary Internet Files\Content.IE5\804VEFB2\MC90043383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916832"/>
            <a:ext cx="1562358" cy="156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itka\Local Settings\Temporary Internet Files\Content.IE5\8E94HWYU\MC9004080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25144"/>
            <a:ext cx="1841500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NG3N6BQN\MC9002328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40968"/>
            <a:ext cx="1401858" cy="143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029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MEIN, DEIN, SEIN</a:t>
            </a:r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1916832"/>
            <a:ext cx="3024336" cy="443484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Vaše sestra</a:t>
            </a:r>
            <a:endParaRPr lang="cs-CZ" sz="2400" b="1" dirty="0">
              <a:solidFill>
                <a:srgbClr val="CC0099"/>
              </a:solidFill>
              <a:latin typeface="Arial Black" panose="020B0A04020102020204" pitchFamily="34" charset="0"/>
            </a:endParaRPr>
          </a:p>
          <a:p>
            <a:r>
              <a:rPr lang="cs-CZ" sz="2400" b="1" dirty="0">
                <a:solidFill>
                  <a:srgbClr val="CC0099"/>
                </a:solidFill>
                <a:latin typeface="Arial Black" panose="020B0A04020102020204" pitchFamily="34" charset="0"/>
              </a:rPr>
              <a:t>moje </a:t>
            </a:r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teta</a:t>
            </a:r>
            <a:endParaRPr lang="cs-CZ" sz="2400" b="1" dirty="0">
              <a:solidFill>
                <a:srgbClr val="CC0099"/>
              </a:solidFill>
              <a:latin typeface="Arial Black" panose="020B0A04020102020204" pitchFamily="34" charset="0"/>
            </a:endParaRPr>
          </a:p>
          <a:p>
            <a:r>
              <a:rPr lang="cs-CZ" sz="2400" b="1" dirty="0">
                <a:solidFill>
                  <a:srgbClr val="CC0099"/>
                </a:solidFill>
                <a:latin typeface="Arial Black" panose="020B0A04020102020204" pitchFamily="34" charset="0"/>
              </a:rPr>
              <a:t>naše děti</a:t>
            </a:r>
          </a:p>
          <a:p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jeho </a:t>
            </a:r>
            <a:r>
              <a:rPr lang="cs-CZ" sz="2400" b="1" dirty="0">
                <a:solidFill>
                  <a:srgbClr val="CC0099"/>
                </a:solidFill>
                <a:latin typeface="Arial Black" panose="020B0A04020102020204" pitchFamily="34" charset="0"/>
              </a:rPr>
              <a:t>zahrada</a:t>
            </a:r>
          </a:p>
          <a:p>
            <a:r>
              <a:rPr lang="cs-CZ" sz="2400" b="1" dirty="0">
                <a:solidFill>
                  <a:srgbClr val="CC0099"/>
                </a:solidFill>
                <a:latin typeface="Arial Black" panose="020B0A04020102020204" pitchFamily="34" charset="0"/>
              </a:rPr>
              <a:t>jejich </a:t>
            </a:r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dům</a:t>
            </a:r>
            <a:endParaRPr lang="cs-CZ" sz="2400" b="1" dirty="0">
              <a:solidFill>
                <a:srgbClr val="CC0099"/>
              </a:solidFill>
              <a:latin typeface="Arial Black" panose="020B0A04020102020204" pitchFamily="34" charset="0"/>
            </a:endParaRPr>
          </a:p>
          <a:p>
            <a:r>
              <a:rPr lang="cs-CZ" sz="2400" b="1" dirty="0">
                <a:solidFill>
                  <a:srgbClr val="CC0099"/>
                </a:solidFill>
                <a:latin typeface="Arial Black" panose="020B0A04020102020204" pitchFamily="34" charset="0"/>
              </a:rPr>
              <a:t>její </a:t>
            </a:r>
            <a:r>
              <a:rPr lang="cs-CZ" sz="2400" b="1" dirty="0" smtClean="0">
                <a:solidFill>
                  <a:srgbClr val="CC0099"/>
                </a:solidFill>
                <a:latin typeface="Arial Black" panose="020B0A04020102020204" pitchFamily="34" charset="0"/>
              </a:rPr>
              <a:t>kamarádka</a:t>
            </a:r>
            <a:endParaRPr lang="cs-CZ" sz="2400" b="1" dirty="0">
              <a:solidFill>
                <a:srgbClr val="CC0099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sp>
        <p:nvSpPr>
          <p:cNvPr id="12" name="Zástupný symbol pro obsah 2"/>
          <p:cNvSpPr>
            <a:spLocks noGrp="1"/>
          </p:cNvSpPr>
          <p:nvPr>
            <p:ph sz="half" idx="1"/>
          </p:nvPr>
        </p:nvSpPr>
        <p:spPr>
          <a:xfrm>
            <a:off x="4427984" y="1916832"/>
            <a:ext cx="3456384" cy="4434840"/>
          </a:xfrm>
        </p:spPr>
        <p:txBody>
          <a:bodyPr>
            <a:normAutofit/>
          </a:bodyPr>
          <a:lstStyle/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Ihre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>
                <a:solidFill>
                  <a:srgbClr val="8E9719"/>
                </a:solidFill>
                <a:latin typeface="Arial Black" panose="020B0A04020102020204" pitchFamily="34" charset="0"/>
              </a:rPr>
              <a:t>Schwester</a:t>
            </a:r>
            <a:endParaRPr lang="cs-CZ" sz="2400" dirty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meine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Tante</a:t>
            </a:r>
            <a:endParaRPr lang="cs-CZ" sz="2400" dirty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>
                <a:solidFill>
                  <a:srgbClr val="8E9719"/>
                </a:solidFill>
                <a:latin typeface="Arial Black" panose="020B0A04020102020204" pitchFamily="34" charset="0"/>
              </a:rPr>
              <a:t>unsere</a:t>
            </a:r>
            <a:r>
              <a:rPr lang="cs-CZ" sz="2400" dirty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>
                <a:solidFill>
                  <a:srgbClr val="8E9719"/>
                </a:solidFill>
                <a:latin typeface="Arial Black" panose="020B0A04020102020204" pitchFamily="34" charset="0"/>
              </a:rPr>
              <a:t>Kinder</a:t>
            </a:r>
            <a:endParaRPr lang="cs-CZ" sz="2400" dirty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sein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>
                <a:solidFill>
                  <a:srgbClr val="8E9719"/>
                </a:solidFill>
                <a:latin typeface="Arial Black" panose="020B0A04020102020204" pitchFamily="34" charset="0"/>
              </a:rPr>
              <a:t>Garten</a:t>
            </a:r>
            <a:endParaRPr lang="cs-CZ" sz="2400" dirty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>
                <a:solidFill>
                  <a:srgbClr val="8E9719"/>
                </a:solidFill>
                <a:latin typeface="Arial Black" panose="020B0A04020102020204" pitchFamily="34" charset="0"/>
              </a:rPr>
              <a:t>ihr</a:t>
            </a:r>
            <a:r>
              <a:rPr lang="cs-CZ" sz="2400" dirty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Haus</a:t>
            </a:r>
            <a:endParaRPr lang="cs-CZ" sz="2400" dirty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ihre</a:t>
            </a:r>
            <a:r>
              <a:rPr lang="cs-CZ" sz="2400" dirty="0" smtClean="0">
                <a:solidFill>
                  <a:srgbClr val="8E9719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8E9719"/>
                </a:solidFill>
                <a:latin typeface="Arial Black" panose="020B0A04020102020204" pitchFamily="34" charset="0"/>
              </a:rPr>
              <a:t>Freundin</a:t>
            </a:r>
            <a:endParaRPr lang="cs-CZ" sz="2400" dirty="0">
              <a:solidFill>
                <a:srgbClr val="8E9719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5805264"/>
            <a:ext cx="3697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Ilustrace. www.office.microsoft.com</a:t>
            </a:r>
            <a:endParaRPr lang="cs-CZ" i="1" dirty="0"/>
          </a:p>
        </p:txBody>
      </p:sp>
      <p:pic>
        <p:nvPicPr>
          <p:cNvPr id="1026" name="Picture 2" descr="C:\Documents and Settings\Jitka\Local Settings\Temporary Internet Files\Content.IE5\81RBR1C2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391" y="4159898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43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2530</TotalTime>
  <Words>295</Words>
  <Application>Microsoft Office PowerPoint</Application>
  <PresentationFormat>Předvádění na obrazovce (4:3)</PresentationFormat>
  <Paragraphs>123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Prezentace aplikace PowerPoint</vt:lpstr>
      <vt:lpstr>MEIN, DEIN, SEIN</vt:lpstr>
      <vt:lpstr>MEIN, DEIN, SEIN</vt:lpstr>
      <vt:lpstr>MEIN, DEIN, SEIN</vt:lpstr>
      <vt:lpstr>MEIN, DEIN, SEIN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90</cp:revision>
  <dcterms:created xsi:type="dcterms:W3CDTF">2012-01-07T15:45:54Z</dcterms:created>
  <dcterms:modified xsi:type="dcterms:W3CDTF">2014-01-02T20:53:41Z</dcterms:modified>
</cp:coreProperties>
</file>