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71" r:id="rId2"/>
    <p:sldId id="270" r:id="rId3"/>
    <p:sldId id="364" r:id="rId4"/>
    <p:sldId id="363" r:id="rId5"/>
    <p:sldId id="365" r:id="rId6"/>
    <p:sldId id="366" r:id="rId7"/>
    <p:sldId id="367" r:id="rId8"/>
    <p:sldId id="3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8E9719"/>
    <a:srgbClr val="CC0099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34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FERIEN 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VY_32_INOVACE_NJ,9_20_WIEDER FERIEN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3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8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61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VY_32_INOVACE_NJ,9_20_WIEDER FERIEN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24161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6815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FERIEN 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36815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30363878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5097431"/>
              </p:ext>
            </p:extLst>
          </p:nvPr>
        </p:nvGraphicFramePr>
        <p:xfrm>
          <a:off x="683568" y="2276872"/>
          <a:ext cx="7343775" cy="38884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_20_Wieder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Ferien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Červen 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21.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06. 2013 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Ferien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vyprávění o prázdninách 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 perfektu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Souvislé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vyprávění, použití perfekta a préterita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WIEDER FERIEN</a:t>
            </a:r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6" y="1916832"/>
            <a:ext cx="7776865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Was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hat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Sara in den </a:t>
            </a:r>
            <a:r>
              <a:rPr lang="cs-CZ" sz="28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Ferien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gemacht</a:t>
            </a:r>
            <a:r>
              <a:rPr lang="cs-CZ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?</a:t>
            </a:r>
          </a:p>
          <a:p>
            <a:pPr marL="0" indent="0">
              <a:buNone/>
            </a:pPr>
            <a:endParaRPr lang="cs-CZ" sz="2800" dirty="0" smtClean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war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in der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Slowakei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hat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im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See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gebadet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hat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viel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fotografiert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hat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Freunde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besucht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hat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mit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Oma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gekocht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hat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Gitarre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gespielt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hat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Spanisch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gelernt</a:t>
            </a:r>
            <a:r>
              <a:rPr lang="cs-CZ" sz="24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  <a:endParaRPr lang="cs-CZ" sz="24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Picture 2" descr="C:\Documents and Settings\Jitka\Local Settings\Temporary Internet Files\Content.IE5\39PLTQEV\MC90042967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24944"/>
            <a:ext cx="2328218" cy="3384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Documents and Settings\Jitka\Local Settings\Temporary Internet Files\Content.IE5\2QGT580E\MC9003906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22968">
            <a:off x="7515869" y="4988347"/>
            <a:ext cx="1237823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Jitka\Local Settings\Temporary Internet Files\Content.IE5\8E94HWYU\MC9004413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564904"/>
            <a:ext cx="1124099" cy="112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Jitka\Local Settings\Temporary Internet Files\Content.IE5\81RBR1C2\MC9003893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9565" y="3689003"/>
            <a:ext cx="1370561" cy="1447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2420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WIEDER FERIEN</a:t>
            </a:r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6" y="1916832"/>
            <a:ext cx="7776865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Was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Jens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in den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Ferien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gemacht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?</a:t>
            </a:r>
          </a:p>
          <a:p>
            <a:pPr marL="0" indent="0">
              <a:buNone/>
            </a:pPr>
            <a:endParaRPr lang="cs-CZ" sz="2800" dirty="0" smtClean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Er </a:t>
            </a:r>
            <a:r>
              <a:rPr lang="cs-CZ" sz="2400" dirty="0" err="1" smtClean="0">
                <a:solidFill>
                  <a:srgbClr val="00B0F0"/>
                </a:solidFill>
                <a:latin typeface="Arial Black" panose="020B0A04020102020204" pitchFamily="34" charset="0"/>
              </a:rPr>
              <a:t>war</a:t>
            </a:r>
            <a:r>
              <a:rPr lang="cs-CZ" sz="24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 in </a:t>
            </a:r>
            <a:r>
              <a:rPr lang="cs-CZ" sz="2400" dirty="0" err="1" smtClean="0">
                <a:solidFill>
                  <a:srgbClr val="00B0F0"/>
                </a:solidFill>
                <a:latin typeface="Arial Black" panose="020B0A04020102020204" pitchFamily="34" charset="0"/>
              </a:rPr>
              <a:t>Italien</a:t>
            </a:r>
            <a:r>
              <a:rPr lang="cs-CZ" sz="24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Er </a:t>
            </a:r>
            <a:r>
              <a:rPr lang="cs-CZ" sz="2400" dirty="0" err="1" smtClean="0">
                <a:solidFill>
                  <a:srgbClr val="00B0F0"/>
                </a:solidFill>
                <a:latin typeface="Arial Black" panose="020B0A04020102020204" pitchFamily="34" charset="0"/>
              </a:rPr>
              <a:t>hat</a:t>
            </a:r>
            <a:r>
              <a:rPr lang="cs-CZ" sz="24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  <a:latin typeface="Arial Black" panose="020B0A04020102020204" pitchFamily="34" charset="0"/>
              </a:rPr>
              <a:t>im</a:t>
            </a:r>
            <a:r>
              <a:rPr lang="cs-CZ" sz="24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  <a:latin typeface="Arial Black" panose="020B0A04020102020204" pitchFamily="34" charset="0"/>
              </a:rPr>
              <a:t>Meer</a:t>
            </a:r>
            <a:r>
              <a:rPr lang="cs-CZ" sz="24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  <a:latin typeface="Arial Black" panose="020B0A04020102020204" pitchFamily="34" charset="0"/>
              </a:rPr>
              <a:t>gebadet</a:t>
            </a:r>
            <a:r>
              <a:rPr lang="cs-CZ" sz="24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Er </a:t>
            </a:r>
            <a:r>
              <a:rPr lang="cs-CZ" sz="2400" dirty="0" err="1" smtClean="0">
                <a:solidFill>
                  <a:srgbClr val="00B0F0"/>
                </a:solidFill>
                <a:latin typeface="Arial Black" panose="020B0A04020102020204" pitchFamily="34" charset="0"/>
              </a:rPr>
              <a:t>hat</a:t>
            </a:r>
            <a:r>
              <a:rPr lang="cs-CZ" sz="24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  <a:latin typeface="Arial Black" panose="020B0A04020102020204" pitchFamily="34" charset="0"/>
              </a:rPr>
              <a:t>viel</a:t>
            </a:r>
            <a:r>
              <a:rPr lang="cs-CZ" sz="24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  <a:latin typeface="Arial Black" panose="020B0A04020102020204" pitchFamily="34" charset="0"/>
              </a:rPr>
              <a:t>fotografiert</a:t>
            </a:r>
            <a:r>
              <a:rPr lang="cs-CZ" sz="2400" dirty="0" smtClean="0">
                <a:solidFill>
                  <a:srgbClr val="00B0F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Er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war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bei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Oma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 in Prag.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Er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hat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mit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 Opa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gebastelt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Er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hat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eine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Burg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besucht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Er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hat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Tschechisch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663300"/>
                </a:solidFill>
                <a:latin typeface="Arial Black" panose="020B0A04020102020204" pitchFamily="34" charset="0"/>
              </a:rPr>
              <a:t>gelernt</a:t>
            </a:r>
            <a:r>
              <a:rPr lang="cs-CZ" sz="2400" dirty="0" smtClean="0">
                <a:solidFill>
                  <a:srgbClr val="663300"/>
                </a:solidFill>
                <a:latin typeface="Arial Black" panose="020B0A04020102020204" pitchFamily="34" charset="0"/>
              </a:rPr>
              <a:t>.</a:t>
            </a:r>
            <a:endParaRPr lang="cs-CZ" sz="2400" dirty="0">
              <a:solidFill>
                <a:srgbClr val="66330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 descr="C:\Documents and Settings\Jitka\Local Settings\Temporary Internet Files\Content.IE5\8E94HWYU\MC9004413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858" y="3055807"/>
            <a:ext cx="1124099" cy="112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Jitka\Local Settings\Temporary Internet Files\Content.IE5\TI0M3U03\MC9002818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105" y="4509120"/>
            <a:ext cx="1746504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itka\Local Settings\Temporary Internet Files\Content.IE5\X2F1IJHC\MC9004063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179906"/>
            <a:ext cx="1584176" cy="147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Jitka\Local Settings\Temporary Internet Files\Content.IE5\TI0M3U03\MC9003521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92896"/>
            <a:ext cx="1444424" cy="1441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9978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WIEDER FERIEN</a:t>
            </a:r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6" y="1916832"/>
            <a:ext cx="7776865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Was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habt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ihr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in den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Ferien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gemacht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?</a:t>
            </a:r>
          </a:p>
          <a:p>
            <a:pPr marL="0" indent="0">
              <a:buNone/>
            </a:pPr>
            <a:endParaRPr lang="cs-CZ" sz="2800" dirty="0" smtClean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Wir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waren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in dem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Ferienlager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Wir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haben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in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einem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Teich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gebadet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Wir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haben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selbst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gekocht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Wir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haben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Fu</a:t>
            </a:r>
            <a:r>
              <a:rPr lang="de-DE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ßball</a:t>
            </a:r>
            <a:r>
              <a:rPr lang="de-DE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gespielt.</a:t>
            </a:r>
            <a:endParaRPr lang="cs-CZ" sz="2400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de-DE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Wir haben neue Freunde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kennengelernt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.</a:t>
            </a:r>
            <a:endParaRPr lang="cs-CZ" sz="2400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de-DE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Wir haben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eine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Burg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besucht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de-DE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Wir haben viel gesungen</a:t>
            </a:r>
            <a:r>
              <a:rPr lang="cs-CZ" sz="24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.</a:t>
            </a:r>
            <a:endParaRPr lang="cs-CZ" sz="2400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pic>
        <p:nvPicPr>
          <p:cNvPr id="1028" name="Picture 4" descr="C:\Documents and Settings\Jitka\Local Settings\Temporary Internet Files\Content.IE5\SJ5UVKNE\MC9003056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547975"/>
            <a:ext cx="1804111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itka\Local Settings\Temporary Internet Files\Content.IE5\X2F1IJHC\MC9002156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437112"/>
            <a:ext cx="1783908" cy="1625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5203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WIEDER FERIEN procvičení</a:t>
            </a:r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916832"/>
            <a:ext cx="7560839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Co jste dělali o prázdninách?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Was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habt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ihr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in den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Ferien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gemacht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?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Jens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se koupal v moři.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Jens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im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Meer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gebadet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Sára byla na Slovensku.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Sara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war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in der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Slowakei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My jsme hráli fotbal.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Wir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haben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Fu</a:t>
            </a:r>
            <a:r>
              <a:rPr lang="de-DE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ßball</a:t>
            </a:r>
            <a:r>
              <a:rPr lang="de-DE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gespielt.</a:t>
            </a:r>
            <a:endParaRPr lang="cs-CZ" sz="2800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 Black" panose="020B0A04020102020204" pitchFamily="34" charset="0"/>
            </a:endParaRPr>
          </a:p>
        </p:txBody>
      </p:sp>
      <p:pic>
        <p:nvPicPr>
          <p:cNvPr id="4" name="Picture 6" descr="C:\Documents and Settings\Jitka\Local Settings\Temporary Internet Files\Content.IE5\TI0M3U03\MC9003521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33056"/>
            <a:ext cx="1444424" cy="1441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143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WIEDER FERIEN procvičení</a:t>
            </a:r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916832"/>
            <a:ext cx="7560839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de-DE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Jens </a:t>
            </a:r>
            <a:r>
              <a:rPr lang="de-DE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byl</a:t>
            </a:r>
            <a:r>
              <a:rPr lang="de-DE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u </a:t>
            </a:r>
            <a:r>
              <a:rPr lang="de-DE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babi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č</a:t>
            </a:r>
            <a:r>
              <a:rPr lang="de-DE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ky</a:t>
            </a:r>
            <a:r>
              <a:rPr lang="de-DE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v </a:t>
            </a:r>
            <a:r>
              <a:rPr lang="de-DE" sz="2800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Praze</a:t>
            </a:r>
            <a:r>
              <a:rPr lang="de-DE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  <a:endParaRPr lang="cs-CZ" sz="2800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Jens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war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bei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seiner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Oma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in Prag.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Sára hrála na kytaru.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Sara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Gitarre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gespielt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My jsme byli v prázdninovém táboře.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Wir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waren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in 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dem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Ferienlager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Hodně jsme zpívali.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Wir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haben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viel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gesungen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 Black" panose="020B0A04020102020204" pitchFamily="34" charset="0"/>
            </a:endParaRPr>
          </a:p>
        </p:txBody>
      </p:sp>
      <p:pic>
        <p:nvPicPr>
          <p:cNvPr id="4" name="Picture 4" descr="C:\Documents and Settings\Jitka\Local Settings\Temporary Internet Files\Content.IE5\SJ5UVKNE\MC9003056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653136"/>
            <a:ext cx="1804111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7364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WIEDER FERIEN procvičení</a:t>
            </a:r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916832"/>
            <a:ext cx="8208912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de-DE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Jens </a:t>
            </a: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se učil česky.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Jens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Tschechisch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gelernt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Sára hodně fotografovala.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Sara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viel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fotografiert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My jsme našli nové kamarády.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Wir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haben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neue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Freunde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kennengelernt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Přejeme hezké prázdniny.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Wir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wünschen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schöne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Ferien</a:t>
            </a:r>
            <a:r>
              <a:rPr lang="cs-CZ" sz="28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!</a:t>
            </a:r>
          </a:p>
          <a:p>
            <a:pPr marL="0" indent="0">
              <a:buNone/>
            </a:pPr>
            <a:endParaRPr lang="cs-CZ" sz="2800" dirty="0" smtClean="0">
              <a:latin typeface="Arial Black" panose="020B0A040201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6203316"/>
            <a:ext cx="3697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/>
              <a:t>Ilustrace. www.office.microsoft.com</a:t>
            </a:r>
          </a:p>
        </p:txBody>
      </p:sp>
      <p:pic>
        <p:nvPicPr>
          <p:cNvPr id="2050" name="Picture 2" descr="C:\Documents and Settings\Jitka\Local Settings\Temporary Internet Files\Content.IE5\2QGT580E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75814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653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2625</TotalTime>
  <Words>397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WIEDER FERIEN</vt:lpstr>
      <vt:lpstr>WIEDER FERIEN</vt:lpstr>
      <vt:lpstr>WIEDER FERIEN</vt:lpstr>
      <vt:lpstr>WIEDER FERIEN procvičení</vt:lpstr>
      <vt:lpstr>WIEDER FERIEN procvičení</vt:lpstr>
      <vt:lpstr>WIEDER FERIEN procvičení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96</cp:revision>
  <dcterms:created xsi:type="dcterms:W3CDTF">2012-01-07T15:45:54Z</dcterms:created>
  <dcterms:modified xsi:type="dcterms:W3CDTF">2014-01-03T15:20:42Z</dcterms:modified>
</cp:coreProperties>
</file>