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Override PartName="/ppt/slides/slide23.xml" ContentType="application/vnd.openxmlformats-officedocument.presentationml.slide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s/slide12.xml" ContentType="application/vnd.openxmlformats-officedocument.presentationml.slide+xml"/>
  <Override PartName="/ppt/slideLayouts/slideLayout11.xml" ContentType="application/vnd.openxmlformats-officedocument.presentationml.slideLayout+xml"/>
  <Override PartName="/ppt/slideLayouts/slideLayout40.xml" ContentType="application/vnd.openxmlformats-officedocument.presentationml.slideLayout+xml"/>
  <Override PartName="/ppt/notesSlides/notesSlide14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  <p:sldMasterId id="2147483720" r:id="rId3"/>
    <p:sldMasterId id="2147483732" r:id="rId4"/>
    <p:sldMasterId id="2147483744" r:id="rId5"/>
  </p:sldMasterIdLst>
  <p:notesMasterIdLst>
    <p:notesMasterId r:id="rId34"/>
  </p:notesMasterIdLst>
  <p:sldIdLst>
    <p:sldId id="326" r:id="rId6"/>
    <p:sldId id="327" r:id="rId7"/>
    <p:sldId id="328" r:id="rId8"/>
    <p:sldId id="329" r:id="rId9"/>
    <p:sldId id="330" r:id="rId10"/>
    <p:sldId id="331" r:id="rId11"/>
    <p:sldId id="332" r:id="rId12"/>
    <p:sldId id="275" r:id="rId13"/>
    <p:sldId id="325" r:id="rId14"/>
    <p:sldId id="338" r:id="rId15"/>
    <p:sldId id="339" r:id="rId16"/>
    <p:sldId id="347" r:id="rId17"/>
    <p:sldId id="340" r:id="rId18"/>
    <p:sldId id="348" r:id="rId19"/>
    <p:sldId id="341" r:id="rId20"/>
    <p:sldId id="352" r:id="rId21"/>
    <p:sldId id="345" r:id="rId22"/>
    <p:sldId id="353" r:id="rId23"/>
    <p:sldId id="357" r:id="rId24"/>
    <p:sldId id="354" r:id="rId25"/>
    <p:sldId id="355" r:id="rId26"/>
    <p:sldId id="334" r:id="rId27"/>
    <p:sldId id="335" r:id="rId28"/>
    <p:sldId id="336" r:id="rId29"/>
    <p:sldId id="337" r:id="rId30"/>
    <p:sldId id="346" r:id="rId31"/>
    <p:sldId id="350" r:id="rId32"/>
    <p:sldId id="356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0000FF"/>
    <a:srgbClr val="00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167" autoAdjust="0"/>
    <p:restoredTop sz="94671" autoAdjust="0"/>
  </p:normalViewPr>
  <p:slideViewPr>
    <p:cSldViewPr showGuides="1">
      <p:cViewPr>
        <p:scale>
          <a:sx n="70" d="100"/>
          <a:sy n="70" d="100"/>
        </p:scale>
        <p:origin x="-990" y="-816"/>
      </p:cViewPr>
      <p:guideLst>
        <p:guide orient="horz"/>
        <p:guide pos="2880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10727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20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21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2625083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6235671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61517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0476076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7238466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40890125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8425712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19562036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0589147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57319313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340010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2609524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7453401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4896085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8718906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6154788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80460155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9988277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281703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3781277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6160501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1757808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685042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925867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6121732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131904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1002234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8091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3244445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54993137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7850921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63057675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3289393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63738805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4058434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40566881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8522825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4097308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683074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10827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69634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5948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emf"/><Relationship Id="rId3" Type="http://schemas.openxmlformats.org/officeDocument/2006/relationships/image" Target="../media/image7.emf"/><Relationship Id="rId7" Type="http://schemas.openxmlformats.org/officeDocument/2006/relationships/image" Target="../media/image11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e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Relationship Id="rId9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1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7" Type="http://schemas.openxmlformats.org/officeDocument/2006/relationships/image" Target="../media/image4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7.jpeg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Vysoke_pece_vitkovice_-_26.7.2007.jpg" TargetMode="External"/><Relationship Id="rId3" Type="http://schemas.openxmlformats.org/officeDocument/2006/relationships/hyperlink" Target="http://cs.wikipedia.org/wiki/Soubor:Flag_of_Moravian-Silesian_Region.svg" TargetMode="External"/><Relationship Id="rId7" Type="http://schemas.openxmlformats.org/officeDocument/2006/relationships/hyperlink" Target="http://cs.wikipedia.org/wiki/Soubor:Ostrava_-_Masarykovo_namesti.JPG" TargetMode="External"/><Relationship Id="rId12" Type="http://schemas.openxmlformats.org/officeDocument/2006/relationships/hyperlink" Target="http://cs.wikipedia.org/wiki/Soubor:Mine_Michal_in_Ostrava_-_Czech_republic_-_01.JPG" TargetMode="External"/><Relationship Id="rId2" Type="http://schemas.openxmlformats.org/officeDocument/2006/relationships/hyperlink" Target="http://cs.wikipedia.org/wiki/Soubor:Moravian-Silesian_Region_CoA_CZ.svg" TargetMode="External"/><Relationship Id="rId1" Type="http://schemas.openxmlformats.org/officeDocument/2006/relationships/slideLayout" Target="../slideLayouts/slideLayout46.xml"/><Relationship Id="rId6" Type="http://schemas.openxmlformats.org/officeDocument/2006/relationships/hyperlink" Target="http://cs.wikipedia.org/wiki/Soubor:20050111_Nova_hut_Ostrava.jpg" TargetMode="External"/><Relationship Id="rId11" Type="http://schemas.openxmlformats.org/officeDocument/2006/relationships/hyperlink" Target="http://cs.wikipedia.org/wiki/Soubor:Dul_michal.jpg" TargetMode="External"/><Relationship Id="rId5" Type="http://schemas.openxmlformats.org/officeDocument/2006/relationships/hyperlink" Target="http://cs.wikipedia.org/wiki/Soubor:Ostrava,_pohled_z_Nov%C3%A9_radnice_2.jpg" TargetMode="External"/><Relationship Id="rId10" Type="http://schemas.openxmlformats.org/officeDocument/2006/relationships/hyperlink" Target="http://cs.wikipedia.org/wiki/Soubor:Cezarena.jpg" TargetMode="External"/><Relationship Id="rId4" Type="http://schemas.openxmlformats.org/officeDocument/2006/relationships/hyperlink" Target="http://cs.wikipedia.org/wiki/Soubor:Ostrava,_pohled_z_Nov%C3%A9_radnice_3.jpg" TargetMode="External"/><Relationship Id="rId9" Type="http://schemas.openxmlformats.org/officeDocument/2006/relationships/hyperlink" Target="http://cs.wikipedia.org/wiki/Soubor:Ostrawa_7176.jpg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Darkov_celkovy_pohled.jpg" TargetMode="External"/><Relationship Id="rId13" Type="http://schemas.openxmlformats.org/officeDocument/2006/relationships/hyperlink" Target="http://www.fulnek.cz/socha-j-a-komenskeho-ulice-sborova/g-1199/id_obrazky=1178&amp;typ_sady=1&amp;p1" TargetMode="External"/><Relationship Id="rId3" Type="http://schemas.openxmlformats.org/officeDocument/2006/relationships/hyperlink" Target="http://cs.wikipedia.org/wiki/Soubor:RSO_0005.jpg" TargetMode="External"/><Relationship Id="rId7" Type="http://schemas.openxmlformats.org/officeDocument/2006/relationships/hyperlink" Target="http://cs.wikipedia.org/wiki/Soubor:Masarykovo_n%C3%A1m%C4%9Bst%C3%AD_v_Karvin%C3%A9.jpg" TargetMode="External"/><Relationship Id="rId12" Type="http://schemas.openxmlformats.org/officeDocument/2006/relationships/hyperlink" Target="http://www.fulnek.cz/pamatnik-j-a-komenskeho-interier/g-1198/id_obrazky=1181&amp;typ_sady=1&amp;p1=68" TargetMode="External"/><Relationship Id="rId2" Type="http://schemas.openxmlformats.org/officeDocument/2006/relationships/hyperlink" Target="http://cs.wikipedia.org/wiki/Soubor:RSO_0012_(1).jpg" TargetMode="External"/><Relationship Id="rId1" Type="http://schemas.openxmlformats.org/officeDocument/2006/relationships/slideLayout" Target="../slideLayouts/slideLayout46.xml"/><Relationship Id="rId6" Type="http://schemas.openxmlformats.org/officeDocument/2006/relationships/hyperlink" Target="http://cs.wikipedia.org/wiki/Soubor:Pomn%C3%ADk_Mary%C4%8Dky_Magdonov%C3%A9.jpg" TargetMode="External"/><Relationship Id="rId11" Type="http://schemas.openxmlformats.org/officeDocument/2006/relationships/hyperlink" Target="http://cs.wikipedia.org/wiki/Soubor:Hodslavice08.JPG" TargetMode="External"/><Relationship Id="rId5" Type="http://schemas.openxmlformats.org/officeDocument/2006/relationships/hyperlink" Target="http://cs.wikipedia.org/wiki/Soubor:Bezruc_2.jpg" TargetMode="External"/><Relationship Id="rId10" Type="http://schemas.openxmlformats.org/officeDocument/2006/relationships/hyperlink" Target="http://cs.wikipedia.org/wiki/Soubor:Jan_Vil%C3%ADmek_-_Franti%C5%A1ek_Palack%C3%BD.jpg" TargetMode="External"/><Relationship Id="rId4" Type="http://schemas.openxmlformats.org/officeDocument/2006/relationships/hyperlink" Target="http://cs.wikipedia.org/wiki/Soubor:Darkovsk%C3%A9_mo%C5%99e.jpg" TargetMode="External"/><Relationship Id="rId9" Type="http://schemas.openxmlformats.org/officeDocument/2006/relationships/hyperlink" Target="http://cs.wikipedia.org/wiki/Soubor:%C5%BDiv%C3%BD_pramen.JPG" TargetMode="External"/><Relationship Id="rId14" Type="http://schemas.openxmlformats.org/officeDocument/2006/relationships/hyperlink" Target="http://www.fulnek.cz/namesti-komenskeho-nocni-pohled/g-1196/id_obrazky=1172&amp;typ_sady=1&amp;p1=68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e%C5%A1ovsk%C3%A9_vodop%C3%A1dy.jpg" TargetMode="External"/><Relationship Id="rId2" Type="http://schemas.openxmlformats.org/officeDocument/2006/relationships/hyperlink" Target="http://cs.wikipedia.org/wiki/Soubor:Sipka_Cave_Stramberk_CZ_01.JPG" TargetMode="External"/><Relationship Id="rId1" Type="http://schemas.openxmlformats.org/officeDocument/2006/relationships/slideLayout" Target="../slideLayouts/slideLayout46.xml"/><Relationship Id="rId6" Type="http://schemas.openxmlformats.org/officeDocument/2006/relationships/hyperlink" Target="http://cs.wikipedia.org/wiki/Soubor:P7130167.JPG" TargetMode="External"/><Relationship Id="rId5" Type="http://schemas.openxmlformats.org/officeDocument/2006/relationships/hyperlink" Target="http://cs.wikipedia.org/wiki/Soubor:Janacek.jpg" TargetMode="External"/><Relationship Id="rId4" Type="http://schemas.openxmlformats.org/officeDocument/2006/relationships/hyperlink" Target="http://cs.wikipedia.org/wiki/Soubor:Hukv09.JPG" TargetMode="Externa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Le%C5%A1any,_Vojensk%C3%A9_muzeum,_automobily_Tatra.JPG" TargetMode="External"/><Relationship Id="rId3" Type="http://schemas.openxmlformats.org/officeDocument/2006/relationships/hyperlink" Target="http://cs.wikipedia.org/wiki/Soubor:Lys%C3%A1_hora,_vrchol_01.jpg" TargetMode="External"/><Relationship Id="rId7" Type="http://schemas.openxmlformats.org/officeDocument/2006/relationships/hyperlink" Target="http://cs.wikipedia.org/wiki/Soubor:Tatra_MTX.JPG" TargetMode="External"/><Relationship Id="rId2" Type="http://schemas.openxmlformats.org/officeDocument/2006/relationships/hyperlink" Target="http://cs.wikipedia.org/wiki/Soubor:Lysa_hora_vrchol.jpg" TargetMode="External"/><Relationship Id="rId1" Type="http://schemas.openxmlformats.org/officeDocument/2006/relationships/slideLayout" Target="../slideLayouts/slideLayout46.xml"/><Relationship Id="rId6" Type="http://schemas.openxmlformats.org/officeDocument/2006/relationships/hyperlink" Target="http://cs.wikipedia.org/wiki/Soubor:Tatra_80.jpg" TargetMode="External"/><Relationship Id="rId5" Type="http://schemas.openxmlformats.org/officeDocument/2006/relationships/hyperlink" Target="http://cs.wikipedia.org/wiki/Soubor:Tatra_12.JPG" TargetMode="External"/><Relationship Id="rId4" Type="http://schemas.openxmlformats.org/officeDocument/2006/relationships/hyperlink" Target="http://cs.wikipedia.org/wiki/Soubor:Lopraisova_Tatr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63180020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VY_32_INOVACE_536_ČESKÁ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REPUBLIKA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–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MORAVSKOSLEZSKÝ KRAJ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9547168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27515"/>
            <a:ext cx="9144000" cy="3953813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Člověk a jeho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svět pro 5. ročník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Cílem Microsoft PowerPointové prezentace je opakování </a:t>
            </a:r>
            <a:endParaRPr lang="cs-CZ" sz="20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Moravskoslezského kraje ČR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Prezentace je doplněna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obrázky, které přibližují nejkrásnější místa tohoto </a:t>
            </a: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kraje 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Součástí prezentace je pracovní list s tajenkou, při které si děti zopakují </a:t>
            </a: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nejdůležitější pojmy a provedou společnou kontrolu zápisu na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tabuli</a:t>
            </a:r>
          </a:p>
        </p:txBody>
      </p:sp>
    </p:spTree>
    <p:extLst>
      <p:ext uri="{BB962C8B-B14F-4D97-AF65-F5344CB8AC3E}">
        <p14:creationId xmlns:p14="http://schemas.microsoft.com/office/powerpoint/2010/main" xmlns="" val="21739770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– Moravskoslezský kraj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(znak, vlajka)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8: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Moravskoslezský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kraj (krajské město, okresní města)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9: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Řeky protékající Moravskoslezským krajem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Ostrava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Hlubinný důl Michal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>
                <a:solidFill>
                  <a:prstClr val="black"/>
                </a:solidFill>
                <a:effectLst/>
              </a:rPr>
              <a:t>Říjen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dirty="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2393302" y="1261719"/>
            <a:ext cx="6840760" cy="653947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MORAVSKOSLEZSKÝ </a:t>
            </a:r>
            <a:r>
              <a:rPr lang="cs-CZ" sz="1600" b="0" dirty="0">
                <a:solidFill>
                  <a:prstClr val="black"/>
                </a:solidFill>
                <a:effectLst/>
              </a:rPr>
              <a:t>KRAJ</a:t>
            </a:r>
            <a:r>
              <a:rPr lang="cs-CZ" sz="1600" b="0" dirty="0" smtClean="0">
                <a:solidFill>
                  <a:prstClr val="black"/>
                </a:solidFill>
                <a:effectLst/>
              </a:rPr>
              <a:t>, OSTRAVA, OPAVA, KARVINÁ, TATRA KOPŘIVNICE, PETR BEZRUČ, </a:t>
            </a:r>
            <a:r>
              <a:rPr lang="cs-CZ" sz="1600" b="0" smtClean="0">
                <a:solidFill>
                  <a:prstClr val="black"/>
                </a:solidFill>
                <a:effectLst/>
              </a:rPr>
              <a:t>FRANTIŠEK PALACKÝ</a:t>
            </a:r>
            <a:endParaRPr lang="cs-CZ" sz="16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dirty="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xmlns="" val="3073873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779445"/>
            <a:ext cx="9128065" cy="60785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 Petr Bezruč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13: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Karviná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14: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František Palacký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15: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Fulnek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16: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Jeskyně Šipka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17: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Rešovské vodopády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26415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dirty="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xmlns="" val="27800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779445"/>
            <a:ext cx="9128065" cy="6078555"/>
          </a:xfrm>
        </p:spPr>
        <p:txBody>
          <a:bodyPr>
            <a:noAutofit/>
          </a:bodyPr>
          <a:lstStyle/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18: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Zřícenina hradu Hukvaldy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19: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Leoš Janáček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Lysá hora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21: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Technické muzeum Kopřivnice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22: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Zadání tajenky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23: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Tajenka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24: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vyplnění tajenky 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endParaRPr lang="cs-CZ" sz="20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26415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dirty="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xmlns="" val="3111938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685" y="1134383"/>
            <a:ext cx="7820025" cy="450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38685" y="404664"/>
            <a:ext cx="7776864" cy="3323987"/>
          </a:xfrm>
          <a:prstGeom prst="rect">
            <a:avLst/>
          </a:prstGeom>
          <a:noFill/>
          <a:ln>
            <a:solidFill>
              <a:schemeClr val="bg2">
                <a:lumMod val="75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ČLOVĚK </a:t>
            </a:r>
          </a:p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A </a:t>
            </a:r>
          </a:p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JEHO SVĚT</a:t>
            </a:r>
          </a:p>
        </p:txBody>
      </p:sp>
      <p:sp>
        <p:nvSpPr>
          <p:cNvPr id="6" name="Obdélník 5"/>
          <p:cNvSpPr/>
          <p:nvPr/>
        </p:nvSpPr>
        <p:spPr>
          <a:xfrm>
            <a:off x="702589" y="3717032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rgbClr val="71685A">
                        <a:tint val="70000"/>
                        <a:satMod val="245000"/>
                      </a:srgbClr>
                    </a:gs>
                    <a:gs pos="75000">
                      <a:srgbClr val="71685A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71685A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5. ročník</a:t>
            </a:r>
          </a:p>
        </p:txBody>
      </p:sp>
      <p:sp>
        <p:nvSpPr>
          <p:cNvPr id="7" name="Obdélník 6"/>
          <p:cNvSpPr/>
          <p:nvPr/>
        </p:nvSpPr>
        <p:spPr>
          <a:xfrm>
            <a:off x="1058031" y="5085184"/>
            <a:ext cx="7027937" cy="923330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9000">
                <a:schemeClr val="accent6">
                  <a:lumMod val="75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/>
          <a:scene3d>
            <a:camera prst="perspectiveContrastingLeftFacing"/>
            <a:lightRig rig="contrasting" dir="t">
              <a:rot lat="0" lon="0" rev="12000000"/>
            </a:lightRig>
          </a:scene3d>
          <a:sp3d prstMaterial="powder">
            <a:bevelT h="508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>
                  <a:solidFill>
                    <a:sysClr val="windowText" lastClr="000000"/>
                  </a:solidFill>
                </a:ln>
                <a:solidFill>
                  <a:srgbClr val="0000FF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Moravskoslezský kraj </a:t>
            </a:r>
            <a:endParaRPr lang="cs-CZ" sz="5400" b="1" spc="50" dirty="0">
              <a:ln w="11430">
                <a:solidFill>
                  <a:sysClr val="windowText" lastClr="000000"/>
                </a:solidFill>
              </a:ln>
              <a:solidFill>
                <a:srgbClr val="0000FF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8" name="Picture 1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2399" y="1052736"/>
            <a:ext cx="2017713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44539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500"/>
                            </p:stCondLst>
                            <p:childTnLst>
                              <p:par>
                                <p:cTn id="15" presetID="45" presetClass="entr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Moravskoslezský kraj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562729" y="2706065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Znak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841517" y="2700064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Vlajka</a:t>
            </a:r>
            <a:endParaRPr lang="cs-CZ" dirty="0">
              <a:solidFill>
                <a:srgbClr val="000000"/>
              </a:solidFill>
            </a:endParaRPr>
          </a:p>
        </p:txBody>
      </p:sp>
      <p:pic>
        <p:nvPicPr>
          <p:cNvPr id="15" name="Picture 1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052736"/>
            <a:ext cx="2017713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Ovál 15"/>
          <p:cNvSpPr/>
          <p:nvPr/>
        </p:nvSpPr>
        <p:spPr>
          <a:xfrm>
            <a:off x="4729598" y="1893819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FF"/>
              </a:solidFill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4862342" y="1059449"/>
            <a:ext cx="959707" cy="831487"/>
            <a:chOff x="5150374" y="2486534"/>
            <a:chExt cx="959707" cy="831487"/>
          </a:xfrm>
        </p:grpSpPr>
        <p:sp>
          <p:nvSpPr>
            <p:cNvPr id="23" name="TextovéPole 22"/>
            <p:cNvSpPr txBox="1"/>
            <p:nvPr/>
          </p:nvSpPr>
          <p:spPr>
            <a:xfrm>
              <a:off x="5207270" y="2486534"/>
              <a:ext cx="902811" cy="36933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Ostrava</a:t>
              </a:r>
              <a:endParaRPr lang="cs-CZ" dirty="0"/>
            </a:p>
          </p:txBody>
        </p:sp>
        <p:cxnSp>
          <p:nvCxnSpPr>
            <p:cNvPr id="24" name="Přímá spojnice se šipkou 23"/>
            <p:cNvCxnSpPr>
              <a:stCxn id="23" idx="2"/>
            </p:cNvCxnSpPr>
            <p:nvPr/>
          </p:nvCxnSpPr>
          <p:spPr>
            <a:xfrm flipH="1">
              <a:off x="5150374" y="2855866"/>
              <a:ext cx="508302" cy="462155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Picture 4" descr="Soubor:Flag of Moravian-Silesian Region.sv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7352" y="3429621"/>
            <a:ext cx="3048273" cy="2286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 descr="Soubor:Moravian-Silesian Region CoA CZ.sv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4907" y="3429620"/>
            <a:ext cx="1901361" cy="2286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67406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Moravskoslezský kraj</a:t>
            </a:r>
            <a:endParaRPr lang="cs-CZ" dirty="0"/>
          </a:p>
        </p:txBody>
      </p:sp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479821"/>
            <a:ext cx="2017713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Ovál 27"/>
          <p:cNvSpPr/>
          <p:nvPr/>
        </p:nvSpPr>
        <p:spPr>
          <a:xfrm>
            <a:off x="5017630" y="3320904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4780682" y="3805786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5155716" y="3623922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4631038" y="3168651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4132627" y="3115539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FF"/>
              </a:solidFill>
            </a:endParaRPr>
          </a:p>
        </p:txBody>
      </p:sp>
      <p:sp>
        <p:nvSpPr>
          <p:cNvPr id="91" name="Ovál 90"/>
          <p:cNvSpPr/>
          <p:nvPr/>
        </p:nvSpPr>
        <p:spPr>
          <a:xfrm>
            <a:off x="5366172" y="3413472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FF"/>
              </a:solidFill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5150374" y="2486534"/>
            <a:ext cx="959707" cy="831487"/>
            <a:chOff x="5150374" y="2486534"/>
            <a:chExt cx="959707" cy="831487"/>
          </a:xfrm>
        </p:grpSpPr>
        <p:sp>
          <p:nvSpPr>
            <p:cNvPr id="101" name="TextovéPole 100"/>
            <p:cNvSpPr txBox="1"/>
            <p:nvPr/>
          </p:nvSpPr>
          <p:spPr>
            <a:xfrm>
              <a:off x="5207270" y="2486534"/>
              <a:ext cx="902811" cy="36933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Ostrava</a:t>
              </a:r>
              <a:endParaRPr lang="cs-CZ" dirty="0"/>
            </a:p>
          </p:txBody>
        </p:sp>
        <p:cxnSp>
          <p:nvCxnSpPr>
            <p:cNvPr id="7" name="Přímá spojnice se šipkou 6"/>
            <p:cNvCxnSpPr>
              <a:stCxn id="101" idx="2"/>
            </p:cNvCxnSpPr>
            <p:nvPr/>
          </p:nvCxnSpPr>
          <p:spPr>
            <a:xfrm flipH="1">
              <a:off x="5150374" y="2855866"/>
              <a:ext cx="508302" cy="462155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10"/>
          <p:cNvGrpSpPr/>
          <p:nvPr/>
        </p:nvGrpSpPr>
        <p:grpSpPr>
          <a:xfrm>
            <a:off x="5411891" y="3044140"/>
            <a:ext cx="1168688" cy="392191"/>
            <a:chOff x="5411891" y="3044140"/>
            <a:chExt cx="1168688" cy="392191"/>
          </a:xfrm>
        </p:grpSpPr>
        <p:sp>
          <p:nvSpPr>
            <p:cNvPr id="100" name="TextovéPole 99"/>
            <p:cNvSpPr txBox="1"/>
            <p:nvPr/>
          </p:nvSpPr>
          <p:spPr>
            <a:xfrm>
              <a:off x="5652120" y="3044140"/>
              <a:ext cx="928459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Karviná</a:t>
              </a:r>
              <a:endParaRPr lang="cs-CZ" dirty="0"/>
            </a:p>
          </p:txBody>
        </p:sp>
        <p:cxnSp>
          <p:nvCxnSpPr>
            <p:cNvPr id="10" name="Přímá spojnice se šipkou 9"/>
            <p:cNvCxnSpPr>
              <a:stCxn id="100" idx="1"/>
            </p:cNvCxnSpPr>
            <p:nvPr/>
          </p:nvCxnSpPr>
          <p:spPr>
            <a:xfrm flipH="1">
              <a:off x="5411891" y="3228806"/>
              <a:ext cx="240229" cy="207525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Skupina 13"/>
          <p:cNvGrpSpPr/>
          <p:nvPr/>
        </p:nvGrpSpPr>
        <p:grpSpPr>
          <a:xfrm>
            <a:off x="4314248" y="3669641"/>
            <a:ext cx="1672253" cy="979312"/>
            <a:chOff x="4314248" y="3669641"/>
            <a:chExt cx="1672253" cy="979312"/>
          </a:xfrm>
        </p:grpSpPr>
        <p:sp>
          <p:nvSpPr>
            <p:cNvPr id="99" name="TextovéPole 98"/>
            <p:cNvSpPr txBox="1"/>
            <p:nvPr/>
          </p:nvSpPr>
          <p:spPr>
            <a:xfrm>
              <a:off x="4314248" y="4279621"/>
              <a:ext cx="1672253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Frýdek - Místek</a:t>
              </a:r>
              <a:endParaRPr lang="cs-CZ" dirty="0"/>
            </a:p>
          </p:txBody>
        </p:sp>
        <p:cxnSp>
          <p:nvCxnSpPr>
            <p:cNvPr id="13" name="Přímá spojnice se šipkou 12"/>
            <p:cNvCxnSpPr>
              <a:stCxn id="99" idx="0"/>
            </p:cNvCxnSpPr>
            <p:nvPr/>
          </p:nvCxnSpPr>
          <p:spPr>
            <a:xfrm flipV="1">
              <a:off x="5150375" y="3669641"/>
              <a:ext cx="51060" cy="60998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" name="Skupina 16"/>
          <p:cNvGrpSpPr/>
          <p:nvPr/>
        </p:nvGrpSpPr>
        <p:grpSpPr>
          <a:xfrm>
            <a:off x="2986994" y="3669641"/>
            <a:ext cx="1781698" cy="369332"/>
            <a:chOff x="2986994" y="3669641"/>
            <a:chExt cx="1781698" cy="369332"/>
          </a:xfrm>
        </p:grpSpPr>
        <p:sp>
          <p:nvSpPr>
            <p:cNvPr id="98" name="TextovéPole 97"/>
            <p:cNvSpPr txBox="1"/>
            <p:nvPr/>
          </p:nvSpPr>
          <p:spPr>
            <a:xfrm>
              <a:off x="2986994" y="3669641"/>
              <a:ext cx="1191352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Nový Jičín</a:t>
              </a:r>
              <a:endParaRPr lang="cs-CZ" dirty="0"/>
            </a:p>
          </p:txBody>
        </p:sp>
        <p:cxnSp>
          <p:nvCxnSpPr>
            <p:cNvPr id="16" name="Přímá spojnice se šipkou 15"/>
            <p:cNvCxnSpPr/>
            <p:nvPr/>
          </p:nvCxnSpPr>
          <p:spPr>
            <a:xfrm flipV="1">
              <a:off x="4178346" y="3828645"/>
              <a:ext cx="590346" cy="2286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0" name="Skupina 49"/>
          <p:cNvGrpSpPr/>
          <p:nvPr/>
        </p:nvGrpSpPr>
        <p:grpSpPr>
          <a:xfrm>
            <a:off x="2962053" y="2479821"/>
            <a:ext cx="1170574" cy="635718"/>
            <a:chOff x="2962053" y="2479821"/>
            <a:chExt cx="1170574" cy="635718"/>
          </a:xfrm>
        </p:grpSpPr>
        <p:sp>
          <p:nvSpPr>
            <p:cNvPr id="5" name="TextovéPole 4"/>
            <p:cNvSpPr txBox="1"/>
            <p:nvPr/>
          </p:nvSpPr>
          <p:spPr>
            <a:xfrm>
              <a:off x="2962053" y="2479821"/>
              <a:ext cx="877163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Bruntál</a:t>
              </a:r>
              <a:endParaRPr lang="cs-CZ" dirty="0"/>
            </a:p>
          </p:txBody>
        </p:sp>
        <p:cxnSp>
          <p:nvCxnSpPr>
            <p:cNvPr id="19" name="Přímá spojnice se šipkou 18"/>
            <p:cNvCxnSpPr>
              <a:stCxn id="5" idx="2"/>
            </p:cNvCxnSpPr>
            <p:nvPr/>
          </p:nvCxnSpPr>
          <p:spPr>
            <a:xfrm>
              <a:off x="3400635" y="2849153"/>
              <a:ext cx="731992" cy="266386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8" name="Skupina 37"/>
          <p:cNvGrpSpPr/>
          <p:nvPr/>
        </p:nvGrpSpPr>
        <p:grpSpPr>
          <a:xfrm>
            <a:off x="4374995" y="1916832"/>
            <a:ext cx="787395" cy="1258514"/>
            <a:chOff x="4374995" y="1916832"/>
            <a:chExt cx="787395" cy="1258514"/>
          </a:xfrm>
        </p:grpSpPr>
        <p:sp>
          <p:nvSpPr>
            <p:cNvPr id="102" name="TextovéPole 101"/>
            <p:cNvSpPr txBox="1"/>
            <p:nvPr/>
          </p:nvSpPr>
          <p:spPr>
            <a:xfrm>
              <a:off x="4374995" y="1916832"/>
              <a:ext cx="787395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Opava</a:t>
              </a:r>
              <a:endParaRPr lang="cs-CZ" dirty="0"/>
            </a:p>
          </p:txBody>
        </p:sp>
        <p:cxnSp>
          <p:nvCxnSpPr>
            <p:cNvPr id="21" name="Přímá spojnice se šipkou 20"/>
            <p:cNvCxnSpPr>
              <a:stCxn id="102" idx="2"/>
              <a:endCxn id="61" idx="7"/>
            </p:cNvCxnSpPr>
            <p:nvPr/>
          </p:nvCxnSpPr>
          <p:spPr>
            <a:xfrm flipH="1">
              <a:off x="4670062" y="2286164"/>
              <a:ext cx="98631" cy="889182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973728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59" grpId="0" animBg="1"/>
      <p:bldP spid="60" grpId="0" animBg="1"/>
      <p:bldP spid="61" grpId="0" animBg="1"/>
      <p:bldP spid="62" grpId="0" animBg="1"/>
      <p:bldP spid="9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549" y="1295623"/>
            <a:ext cx="8143875" cy="4708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2938" y="2616696"/>
            <a:ext cx="2093518" cy="1754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90" name="Picture 4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4121" y="3315206"/>
            <a:ext cx="1079500" cy="722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91" name="Picture 4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73659" y="3328971"/>
            <a:ext cx="631825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92" name="Picture 4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41757" y="3483865"/>
            <a:ext cx="298450" cy="804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93" name="Picture 4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97502" y="3184093"/>
            <a:ext cx="871537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94" name="Picture 4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2060" y="3041913"/>
            <a:ext cx="1085850" cy="573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9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>
            <a:noAutofit/>
          </a:bodyPr>
          <a:lstStyle/>
          <a:p>
            <a:pPr algn="ctr"/>
            <a:r>
              <a:rPr lang="cs-CZ" sz="3800" dirty="0" smtClean="0"/>
              <a:t>Řeky protékající Moravskoslezským krajem</a:t>
            </a:r>
            <a:endParaRPr lang="cs-CZ" sz="3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965639" y="2780928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Opava</a:t>
            </a:r>
            <a:endParaRPr lang="cs-CZ" b="1" dirty="0">
              <a:solidFill>
                <a:srgbClr val="000099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86767" y="3831414"/>
            <a:ext cx="817563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TextovéPole 69"/>
          <p:cNvSpPr txBox="1"/>
          <p:nvPr/>
        </p:nvSpPr>
        <p:spPr>
          <a:xfrm rot="1866788">
            <a:off x="6379518" y="3328375"/>
            <a:ext cx="1120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Moravice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rot="3858793">
            <a:off x="8172652" y="3226784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Olše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 rot="4236017">
            <a:off x="7700146" y="3852852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Ostravice</a:t>
            </a:r>
            <a:endParaRPr lang="cs-CZ" b="1" dirty="0">
              <a:solidFill>
                <a:srgbClr val="00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32424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2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2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0" grpId="0"/>
      <p:bldP spid="4" grpId="0"/>
      <p:bldP spid="7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8" name="Picture 24" descr="Soubor:20050111 Nova hut Ostrav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0928" y="2834694"/>
            <a:ext cx="5975230" cy="4040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oubor:Ostrava, pohled z Nové radnice 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3140" y="4329550"/>
            <a:ext cx="3780859" cy="252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63139" y="6020694"/>
            <a:ext cx="3765677" cy="837306"/>
          </a:xfrm>
        </p:spPr>
        <p:txBody>
          <a:bodyPr/>
          <a:lstStyle/>
          <a:p>
            <a:pPr algn="ctr"/>
            <a:r>
              <a:rPr lang="cs-CZ" dirty="0" smtClean="0"/>
              <a:t>Ostrava</a:t>
            </a:r>
            <a:endParaRPr lang="cs-CZ" dirty="0"/>
          </a:p>
        </p:txBody>
      </p:sp>
      <p:pic>
        <p:nvPicPr>
          <p:cNvPr id="1038" name="Picture 14" descr="Soubor:Vysoke pece vitkovice - 26.7.200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39" y="2512700"/>
            <a:ext cx="2909777" cy="4364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Soubor:Ostrava, pohled z Nové radnice 3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29749" y="2336534"/>
            <a:ext cx="2475533" cy="1856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Soubor:Ostrava - Masarykovo namesti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902"/>
            <a:ext cx="5166941" cy="290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Soubor:Cezarena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33999" y="2000250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Soubor:Ostrawa 7176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66940" y="2901"/>
            <a:ext cx="3977059" cy="2982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4814" y="6377443"/>
            <a:ext cx="25959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FF00"/>
                </a:solidFill>
              </a:rPr>
              <a:t>Vysoké </a:t>
            </a:r>
            <a:r>
              <a:rPr lang="cs-CZ" b="1" dirty="0" smtClean="0">
                <a:solidFill>
                  <a:srgbClr val="FFFF00"/>
                </a:solidFill>
              </a:rPr>
              <a:t>pece – Vítkovice 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47575" y="39115"/>
            <a:ext cx="26789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Muzeum ve Staré radnici</a:t>
            </a:r>
          </a:p>
          <a:p>
            <a:pPr algn="ctr"/>
            <a:r>
              <a:rPr lang="cs-CZ" dirty="0"/>
              <a:t>n</a:t>
            </a:r>
            <a:r>
              <a:rPr lang="cs-CZ" dirty="0" smtClean="0"/>
              <a:t>a Masarykově náměstí 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668344" y="76257"/>
            <a:ext cx="909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Bazaly </a:t>
            </a:r>
            <a:endParaRPr lang="cs-CZ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693743" y="3717032"/>
            <a:ext cx="1435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FF"/>
                </a:solidFill>
              </a:rPr>
              <a:t>ČEZ Aréna  </a:t>
            </a:r>
            <a:endParaRPr lang="cs-CZ" b="1" dirty="0">
              <a:solidFill>
                <a:srgbClr val="0000FF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029992" y="3639118"/>
            <a:ext cx="22666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FF"/>
                </a:solidFill>
              </a:rPr>
              <a:t>Vysázený znak města</a:t>
            </a:r>
          </a:p>
          <a:p>
            <a:pPr algn="ctr"/>
            <a:r>
              <a:rPr lang="cs-CZ" dirty="0">
                <a:solidFill>
                  <a:srgbClr val="0000FF"/>
                </a:solidFill>
              </a:rPr>
              <a:t>p</a:t>
            </a:r>
            <a:r>
              <a:rPr lang="cs-CZ" dirty="0" smtClean="0">
                <a:solidFill>
                  <a:srgbClr val="0000FF"/>
                </a:solidFill>
              </a:rPr>
              <a:t>řed Novou radnicí  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572640" y="6377443"/>
            <a:ext cx="11897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Nová huť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56291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4" name="Picture 16" descr="Soubor:Darkovské moř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3" y="1052736"/>
            <a:ext cx="6469385" cy="4852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Dul micha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2263" y="0"/>
            <a:ext cx="4073771" cy="2709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oubor:Mine Michal in Ostrava - Czech republic - 0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6294" y="-9898"/>
            <a:ext cx="3038480" cy="4051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" y="0"/>
            <a:ext cx="3794427" cy="476672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Hlubinný důl Michal</a:t>
            </a:r>
            <a:endParaRPr lang="cs-CZ" sz="3200" dirty="0"/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5541171" y="4033103"/>
            <a:ext cx="3576363" cy="476672"/>
          </a:xfrm>
          <a:prstGeom prst="rect">
            <a:avLst/>
          </a:prstGeom>
        </p:spPr>
        <p:txBody>
          <a:bodyPr vert="horz" rtlCol="0" anchor="ctr">
            <a:noAutofit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Hlubinný důl Michal</a:t>
            </a:r>
            <a:endParaRPr lang="cs-CZ" sz="3200" dirty="0"/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-144044" y="3020871"/>
            <a:ext cx="3794427" cy="857364"/>
          </a:xfrm>
          <a:prstGeom prst="rect">
            <a:avLst/>
          </a:prstGeom>
        </p:spPr>
        <p:txBody>
          <a:bodyPr vert="horz" rtlCol="0" anchor="ctr">
            <a:noAutofit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Největší rekultivace</a:t>
            </a:r>
          </a:p>
          <a:p>
            <a:pPr algn="ctr"/>
            <a:r>
              <a:rPr lang="cs-CZ" sz="3200" dirty="0" err="1" smtClean="0"/>
              <a:t>Darkovské</a:t>
            </a:r>
            <a:r>
              <a:rPr lang="cs-CZ" sz="3200" dirty="0" smtClean="0"/>
              <a:t> moře</a:t>
            </a:r>
            <a:endParaRPr lang="cs-CZ" sz="3200" dirty="0"/>
          </a:p>
        </p:txBody>
      </p:sp>
      <p:pic>
        <p:nvPicPr>
          <p:cNvPr id="2060" name="Picture 12" descr="Soubor:RSO 0012 (1)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976" y="4712150"/>
            <a:ext cx="3238357" cy="2153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Soubor:RSO 0005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1546" y="4469837"/>
            <a:ext cx="3601434" cy="2394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4211960" y="6357798"/>
            <a:ext cx="3613602" cy="476672"/>
          </a:xfrm>
          <a:prstGeom prst="rect">
            <a:avLst/>
          </a:prstGeom>
        </p:spPr>
        <p:txBody>
          <a:bodyPr vert="horz" rtlCol="0" anchor="ctr">
            <a:noAutofit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Dopravník, kombajn </a:t>
            </a:r>
            <a:endParaRPr lang="cs-CZ" sz="3200" dirty="0"/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2137663" y="5908545"/>
            <a:ext cx="3229549" cy="476672"/>
          </a:xfrm>
          <a:prstGeom prst="rect">
            <a:avLst/>
          </a:prstGeom>
        </p:spPr>
        <p:txBody>
          <a:bodyPr vert="horz" rtlCol="0" anchor="ctr">
            <a:noAutofit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Kombajn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486431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Petr Bezruč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18706" y="836712"/>
            <a:ext cx="22829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aseline="-25000" dirty="0" smtClean="0">
                <a:solidFill>
                  <a:srgbClr val="000000"/>
                </a:solidFill>
              </a:rPr>
              <a:t>*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15. </a:t>
            </a:r>
            <a:r>
              <a:rPr lang="cs-CZ" sz="2000" dirty="0">
                <a:solidFill>
                  <a:srgbClr val="000000"/>
                </a:solidFill>
              </a:rPr>
              <a:t>9</a:t>
            </a:r>
            <a:r>
              <a:rPr lang="cs-CZ" sz="2000" dirty="0" smtClean="0">
                <a:solidFill>
                  <a:srgbClr val="000000"/>
                </a:solidFill>
              </a:rPr>
              <a:t>. 1867 Opava</a:t>
            </a:r>
            <a:endParaRPr lang="cs-CZ" sz="2000" dirty="0">
              <a:solidFill>
                <a:srgbClr val="0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12216" y="1373580"/>
            <a:ext cx="26260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aseline="-25000" dirty="0" smtClean="0">
                <a:solidFill>
                  <a:srgbClr val="000000"/>
                </a:solidFill>
              </a:rPr>
              <a:t>†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17. </a:t>
            </a:r>
            <a:r>
              <a:rPr lang="cs-CZ" sz="2000" dirty="0">
                <a:solidFill>
                  <a:srgbClr val="000000"/>
                </a:solidFill>
              </a:rPr>
              <a:t>2</a:t>
            </a:r>
            <a:r>
              <a:rPr lang="cs-CZ" sz="2000" dirty="0" smtClean="0">
                <a:solidFill>
                  <a:srgbClr val="000000"/>
                </a:solidFill>
              </a:rPr>
              <a:t>. 1958 Olomouc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endParaRPr lang="cs-CZ" sz="2800" dirty="0">
              <a:solidFill>
                <a:srgbClr val="0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76985" y="1046318"/>
            <a:ext cx="9589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Byl:</a:t>
            </a:r>
            <a:endParaRPr lang="cs-CZ" sz="3200" b="1" i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611453" y="1045887"/>
            <a:ext cx="28488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000000"/>
                </a:solidFill>
                <a:cs typeface="Times New Roman" pitchFamily="18" charset="0"/>
              </a:rPr>
              <a:t>Český básník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-120" y="2569626"/>
            <a:ext cx="91441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„</a:t>
            </a:r>
            <a:r>
              <a:rPr lang="cs-CZ" sz="2000" b="1" i="1" dirty="0" smtClean="0">
                <a:solidFill>
                  <a:srgbClr val="000000"/>
                </a:solidFill>
                <a:cs typeface="Times New Roman" pitchFamily="18" charset="0"/>
              </a:rPr>
              <a:t>Petr Bezruč</a:t>
            </a: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“ je literární pseudonym, básníkovo rodné jméno je  </a:t>
            </a:r>
            <a:r>
              <a:rPr lang="cs-CZ" sz="2000" b="1" dirty="0" smtClean="0">
                <a:solidFill>
                  <a:srgbClr val="000000"/>
                </a:solidFill>
                <a:cs typeface="Times New Roman" pitchFamily="18" charset="0"/>
              </a:rPr>
              <a:t>Vladimír Vašek 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10715" y="4354730"/>
            <a:ext cx="80057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Slezské písně (např. Maryčka </a:t>
            </a:r>
            <a:r>
              <a:rPr lang="cs-CZ" sz="2000" dirty="0" err="1" smtClean="0">
                <a:solidFill>
                  <a:srgbClr val="000000"/>
                </a:solidFill>
                <a:cs typeface="Times New Roman" pitchFamily="18" charset="0"/>
              </a:rPr>
              <a:t>Magdonová</a:t>
            </a: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, </a:t>
            </a:r>
            <a:r>
              <a:rPr lang="cs-CZ" sz="2000" b="1" dirty="0" smtClean="0">
                <a:solidFill>
                  <a:srgbClr val="000000"/>
                </a:solidFill>
                <a:cs typeface="Times New Roman" pitchFamily="18" charset="0"/>
              </a:rPr>
              <a:t>Ostrava</a:t>
            </a: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,  atd.)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Některé básně interpretuje písničkář  Jarek Nohavica (</a:t>
            </a:r>
            <a:r>
              <a:rPr lang="cs-CZ" sz="2000" dirty="0" err="1" smtClean="0">
                <a:solidFill>
                  <a:srgbClr val="000000"/>
                </a:solidFill>
                <a:cs typeface="Times New Roman" pitchFamily="18" charset="0"/>
              </a:rPr>
              <a:t>npř</a:t>
            </a: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. Červený květ)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043608" y="5793394"/>
            <a:ext cx="30508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99"/>
                </a:solidFill>
              </a:rPr>
              <a:t>Pomník Maryčky </a:t>
            </a:r>
            <a:r>
              <a:rPr lang="cs-CZ" b="1" i="1" dirty="0" err="1" smtClean="0">
                <a:solidFill>
                  <a:srgbClr val="000099"/>
                </a:solidFill>
              </a:rPr>
              <a:t>Magdonové</a:t>
            </a:r>
            <a:r>
              <a:rPr lang="cs-CZ" b="1" i="1" dirty="0" smtClean="0">
                <a:solidFill>
                  <a:srgbClr val="000099"/>
                </a:solidFill>
              </a:rPr>
              <a:t> </a:t>
            </a:r>
          </a:p>
          <a:p>
            <a:r>
              <a:rPr lang="cs-CZ" b="1" i="1" dirty="0" smtClean="0">
                <a:solidFill>
                  <a:srgbClr val="000099"/>
                </a:solidFill>
              </a:rPr>
              <a:t>ve Starých Hamrech</a:t>
            </a:r>
          </a:p>
        </p:txBody>
      </p:sp>
      <p:pic>
        <p:nvPicPr>
          <p:cNvPr id="3074" name="Picture 2" descr="Soubor:Bezruc 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18" y="2618"/>
            <a:ext cx="1878194" cy="2567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-120" y="3031291"/>
            <a:ext cx="902442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Dílo „</a:t>
            </a:r>
            <a:r>
              <a:rPr lang="cs-CZ" sz="2000" b="1" i="1" dirty="0" smtClean="0">
                <a:solidFill>
                  <a:srgbClr val="000000"/>
                </a:solidFill>
                <a:cs typeface="Times New Roman" pitchFamily="18" charset="0"/>
              </a:rPr>
              <a:t>Petra Bezruče</a:t>
            </a: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“ je orientované na stranu chudých a utlačovaných. Básně, které napsal, mají stavbu dramatickou, útočnou. Básník v nich využívá prvků  nářečí a nutí nás se nad nimi zamyslet. Jeho básně jsou zaměřené na národní a sociální tematiku, ale také se objevují básně milostné. Básně vyšly po názvem:      </a:t>
            </a:r>
          </a:p>
        </p:txBody>
      </p:sp>
      <p:pic>
        <p:nvPicPr>
          <p:cNvPr id="3078" name="Picture 6" descr="Soubor:Pomník Maryčky Magdonové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9885" y="1994098"/>
            <a:ext cx="3689317" cy="4919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20762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 tmFilter="0,0; .5, 1; 1, 1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oubor:Darkov celkovy pohled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05364" y="0"/>
            <a:ext cx="5038635" cy="3356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oubor:Masarykovo náměstí v Karviné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73817" y="2674428"/>
            <a:ext cx="6660177" cy="4229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75303" y="6093296"/>
            <a:ext cx="4284929" cy="418653"/>
          </a:xfrm>
        </p:spPr>
        <p:txBody>
          <a:bodyPr>
            <a:noAutofit/>
          </a:bodyPr>
          <a:lstStyle/>
          <a:p>
            <a:r>
              <a:rPr lang="cs-CZ" sz="2400" dirty="0" smtClean="0"/>
              <a:t>Karviná – Masarykovo náměstí</a:t>
            </a:r>
            <a:endParaRPr lang="cs-CZ" sz="2400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5171570" y="28930"/>
            <a:ext cx="3216854" cy="418653"/>
          </a:xfrm>
          <a:prstGeom prst="rect">
            <a:avLst/>
          </a:prstGeom>
        </p:spPr>
        <p:txBody>
          <a:bodyPr vert="horz" rtlCol="0" anchor="ctr">
            <a:noAutofit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400" dirty="0" smtClean="0"/>
              <a:t>Komplex dolu </a:t>
            </a:r>
            <a:r>
              <a:rPr lang="cs-CZ" sz="2400" dirty="0" err="1" smtClean="0"/>
              <a:t>Darkov</a:t>
            </a:r>
            <a:endParaRPr lang="cs-CZ" sz="2400" dirty="0"/>
          </a:p>
        </p:txBody>
      </p:sp>
      <p:pic>
        <p:nvPicPr>
          <p:cNvPr id="1030" name="Picture 6" descr="Soubor:Živý pramen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6" y="-98"/>
            <a:ext cx="4571033" cy="342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0" y="188640"/>
            <a:ext cx="3974661" cy="720080"/>
          </a:xfrm>
          <a:prstGeom prst="rect">
            <a:avLst/>
          </a:prstGeom>
        </p:spPr>
        <p:txBody>
          <a:bodyPr vert="horz" rtlCol="0" anchor="ctr">
            <a:noAutofit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400" dirty="0" smtClean="0"/>
              <a:t>Lázně </a:t>
            </a:r>
            <a:r>
              <a:rPr lang="cs-CZ" sz="2400" dirty="0" err="1" smtClean="0"/>
              <a:t>Darkov</a:t>
            </a:r>
            <a:r>
              <a:rPr lang="cs-CZ" sz="2400" dirty="0" smtClean="0"/>
              <a:t> - Živý pramen </a:t>
            </a:r>
          </a:p>
          <a:p>
            <a:r>
              <a:rPr lang="cs-CZ" sz="2400" dirty="0" smtClean="0"/>
              <a:t>Bronzová socha - Jan </a:t>
            </a:r>
            <a:r>
              <a:rPr lang="cs-CZ" sz="2400" dirty="0"/>
              <a:t>K</a:t>
            </a:r>
            <a:r>
              <a:rPr lang="cs-CZ" sz="2400" dirty="0" smtClean="0"/>
              <a:t>odet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486431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František Palacký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18706" y="836712"/>
            <a:ext cx="28296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aseline="-25000" dirty="0" smtClean="0">
                <a:solidFill>
                  <a:srgbClr val="000000"/>
                </a:solidFill>
              </a:rPr>
              <a:t>*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14. </a:t>
            </a:r>
            <a:r>
              <a:rPr lang="cs-CZ" sz="2000" dirty="0">
                <a:solidFill>
                  <a:srgbClr val="000000"/>
                </a:solidFill>
              </a:rPr>
              <a:t>6</a:t>
            </a:r>
            <a:r>
              <a:rPr lang="cs-CZ" sz="2000" dirty="0" smtClean="0">
                <a:solidFill>
                  <a:srgbClr val="000000"/>
                </a:solidFill>
              </a:rPr>
              <a:t>. 1798 Hodslavice </a:t>
            </a:r>
            <a:endParaRPr lang="cs-CZ" sz="2000" dirty="0">
              <a:solidFill>
                <a:srgbClr val="0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12216" y="1373580"/>
            <a:ext cx="23198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aseline="-25000" dirty="0" smtClean="0">
                <a:solidFill>
                  <a:srgbClr val="000000"/>
                </a:solidFill>
              </a:rPr>
              <a:t>†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26. </a:t>
            </a:r>
            <a:r>
              <a:rPr lang="cs-CZ" sz="2000" dirty="0">
                <a:solidFill>
                  <a:srgbClr val="000000"/>
                </a:solidFill>
              </a:rPr>
              <a:t>5</a:t>
            </a:r>
            <a:r>
              <a:rPr lang="cs-CZ" sz="2000" dirty="0" smtClean="0">
                <a:solidFill>
                  <a:srgbClr val="000000"/>
                </a:solidFill>
              </a:rPr>
              <a:t>. 1876 Praha 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endParaRPr lang="cs-CZ" sz="2800" dirty="0">
              <a:solidFill>
                <a:srgbClr val="0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39835" y="1351112"/>
            <a:ext cx="9589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Byl:</a:t>
            </a:r>
            <a:endParaRPr lang="cs-CZ" sz="3200" b="1" i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974303" y="1350681"/>
            <a:ext cx="245932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000000"/>
                </a:solidFill>
                <a:cs typeface="Times New Roman" pitchFamily="18" charset="0"/>
              </a:rPr>
              <a:t>Spisovatel 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000000"/>
                </a:solidFill>
                <a:cs typeface="Times New Roman" pitchFamily="18" charset="0"/>
              </a:rPr>
              <a:t>Historik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48042" y="3461589"/>
            <a:ext cx="68788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Poezie – např.: (Na horu Radhošť – báseň;  Ideál říše – óda)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03085" y="5472422"/>
            <a:ext cx="27966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99"/>
                </a:solidFill>
              </a:rPr>
              <a:t>Rodný dům F. Palackého v </a:t>
            </a:r>
          </a:p>
          <a:p>
            <a:r>
              <a:rPr lang="cs-CZ" b="1" i="1" dirty="0" smtClean="0">
                <a:solidFill>
                  <a:srgbClr val="000099"/>
                </a:solidFill>
              </a:rPr>
              <a:t>Hodslavicích</a:t>
            </a:r>
          </a:p>
        </p:txBody>
      </p:sp>
      <p:pic>
        <p:nvPicPr>
          <p:cNvPr id="2052" name="Picture 4" descr="Soubor:Jan Vilímek - František Palacký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042" y="-1264"/>
            <a:ext cx="1839087" cy="2566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-120" y="2537815"/>
            <a:ext cx="902442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F. Palacký je zakladatelem moderního českého dějepisectví, je také nazýván „</a:t>
            </a:r>
            <a:r>
              <a:rPr lang="cs-CZ" sz="2000" b="1" i="1" dirty="0" smtClean="0">
                <a:solidFill>
                  <a:srgbClr val="000000"/>
                </a:solidFill>
                <a:cs typeface="Times New Roman" pitchFamily="18" charset="0"/>
              </a:rPr>
              <a:t>OTCEM NÁRODA</a:t>
            </a: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“      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-6042" y="3143721"/>
            <a:ext cx="90244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Dílo F. Palackého:     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35320" y="3874538"/>
            <a:ext cx="61288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Vědecká literatura – např.: (Život J. A. Komenského)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41657" y="4292634"/>
            <a:ext cx="85170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Historická literatura – např.: (Dějiny národa českého v Čechách a v Moravě)</a:t>
            </a:r>
          </a:p>
        </p:txBody>
      </p:sp>
      <p:pic>
        <p:nvPicPr>
          <p:cNvPr id="1026" name="Picture 2" descr="Soubor:Hodslavice0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8513" y="4648701"/>
            <a:ext cx="3299711" cy="2198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9925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 tmFilter="0,0; .5, 1; 1, 1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6" name="Picture 8" descr="Náměstí Komenského, noční pohled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8899" y="3043917"/>
            <a:ext cx="5143500" cy="385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ocha J. A. Komenského, ulice Sborová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5705" y="-6942"/>
            <a:ext cx="3788295" cy="5051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Památník J. A. Komenského - interiér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176" y="0"/>
            <a:ext cx="3783088" cy="5044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2474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Památník J. A. Komenského </a:t>
            </a:r>
            <a:br>
              <a:rPr lang="cs-CZ" dirty="0" smtClean="0"/>
            </a:br>
            <a:r>
              <a:rPr lang="cs-CZ" dirty="0" smtClean="0"/>
              <a:t>ve Fulneku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39752" y="6488668"/>
            <a:ext cx="37240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Náměstí Komenského – noční pohled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816" y="4643844"/>
            <a:ext cx="37049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FFFF"/>
                </a:solidFill>
              </a:rPr>
              <a:t>Památník J. A. Komenského – interiér</a:t>
            </a:r>
            <a:endParaRPr lang="cs-CZ" dirty="0">
              <a:solidFill>
                <a:srgbClr val="00FFFF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60144" y="4986063"/>
            <a:ext cx="24994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Socha J. A. Komenského</a:t>
            </a:r>
          </a:p>
          <a:p>
            <a:r>
              <a:rPr lang="cs-CZ" dirty="0"/>
              <a:t>v</a:t>
            </a:r>
            <a:r>
              <a:rPr lang="cs-CZ" dirty="0" smtClean="0"/>
              <a:t> ulici Sborová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6431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Soubor:Sipka Cave Stramberk CZ 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03506" y="-23041"/>
            <a:ext cx="5160782" cy="6881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Jeskyně Šipka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85534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Rešovské vodopád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88417" y="1508"/>
            <a:ext cx="5164139" cy="6885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Rešovské vodopády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6431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Hukv0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13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Zřícenina hradu Hukvaldy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18348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Leoš Janáček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18706" y="836712"/>
            <a:ext cx="25603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aseline="-25000" dirty="0" smtClean="0">
                <a:solidFill>
                  <a:srgbClr val="000000"/>
                </a:solidFill>
              </a:rPr>
              <a:t>*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000" dirty="0">
                <a:solidFill>
                  <a:srgbClr val="000000"/>
                </a:solidFill>
              </a:rPr>
              <a:t>3</a:t>
            </a:r>
            <a:r>
              <a:rPr lang="cs-CZ" sz="2000" dirty="0" smtClean="0">
                <a:solidFill>
                  <a:srgbClr val="000000"/>
                </a:solidFill>
              </a:rPr>
              <a:t>. 7. 1854 Hukvaldy </a:t>
            </a:r>
            <a:endParaRPr lang="cs-CZ" sz="2000" dirty="0">
              <a:solidFill>
                <a:srgbClr val="0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12216" y="1373580"/>
            <a:ext cx="25330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aseline="-25000" dirty="0" smtClean="0">
                <a:solidFill>
                  <a:srgbClr val="000000"/>
                </a:solidFill>
              </a:rPr>
              <a:t>†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12. 8. 1928 Ostrava 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endParaRPr lang="cs-CZ" sz="2800" dirty="0">
              <a:solidFill>
                <a:srgbClr val="0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58698" y="1906742"/>
            <a:ext cx="9589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Byl:</a:t>
            </a:r>
            <a:endParaRPr lang="cs-CZ" sz="3200" b="1" i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53334" y="1911314"/>
            <a:ext cx="36231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000000"/>
                </a:solidFill>
                <a:cs typeface="Times New Roman" pitchFamily="18" charset="0"/>
              </a:rPr>
              <a:t>Hudební skladatel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48042" y="3026169"/>
            <a:ext cx="11721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Opery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-6042" y="2708301"/>
            <a:ext cx="90244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Dílo Leoše Janáčka    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11560" y="3426279"/>
            <a:ext cx="67310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Šárka</a:t>
            </a:r>
          </a:p>
        </p:txBody>
      </p:sp>
      <p:pic>
        <p:nvPicPr>
          <p:cNvPr id="11266" name="Picture 2" descr="Soubor:Janacek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012216" cy="231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608927" y="3737066"/>
            <a:ext cx="67310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Její Pastorkyňa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611560" y="4051516"/>
            <a:ext cx="67310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Příhody Lišky Bystroušky</a:t>
            </a:r>
          </a:p>
        </p:txBody>
      </p:sp>
      <p:pic>
        <p:nvPicPr>
          <p:cNvPr id="11268" name="Picture 4" descr="Soubor:P713016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43584"/>
            <a:ext cx="5306593" cy="3979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324263" y="6196662"/>
            <a:ext cx="35060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99"/>
                </a:solidFill>
              </a:rPr>
              <a:t>Dům Leoše Janáčka v Hukvaldech</a:t>
            </a:r>
          </a:p>
        </p:txBody>
      </p:sp>
    </p:spTree>
    <p:extLst>
      <p:ext uri="{BB962C8B-B14F-4D97-AF65-F5344CB8AC3E}">
        <p14:creationId xmlns:p14="http://schemas.microsoft.com/office/powerpoint/2010/main" xmlns="" val="4011397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 tmFilter="0,0; .5, 1; 1, 1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5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oubor:Lysa hora vrcho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3684" y="771982"/>
            <a:ext cx="9162849" cy="609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Soubor:Lysá hora, vrchol 0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4240" y="0"/>
            <a:ext cx="2863973" cy="3818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Lysá hora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77516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oubor:Lešany, Vojenské muzeum, automobily Tatr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4602" y="1700808"/>
            <a:ext cx="5254795" cy="350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oubor:Tatra 1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339" y="0"/>
            <a:ext cx="3419871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Tatra 8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14505" y="-7219"/>
            <a:ext cx="3429496" cy="2572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6" name="Picture 10" descr="Soubor:Lopraisova Tatra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37018" y="4245175"/>
            <a:ext cx="3006980" cy="2255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Technické muzeum Kopřivnice</a:t>
            </a:r>
            <a:endParaRPr lang="cs-CZ" dirty="0"/>
          </a:p>
        </p:txBody>
      </p:sp>
      <p:pic>
        <p:nvPicPr>
          <p:cNvPr id="1032" name="Picture 8" descr="Soubor:Tatra MTX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4120175"/>
            <a:ext cx="3203848" cy="2402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50942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Autofit/>
          </a:bodyPr>
          <a:lstStyle/>
          <a:p>
            <a:r>
              <a:rPr lang="cs-CZ" dirty="0" smtClean="0"/>
              <a:t>Tajenka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20688"/>
            <a:ext cx="9144000" cy="6237312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Město, kde se narodil Leoš Janáček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Řeka, která je přítokem Odry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Druhá řeka, která je přítokem Odry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Jeskyně proslula nálezem pozůstatku neandrtálského člověka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Další velké město Moravskoslezského kraje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Kopřivnice proslula výrobou automobilů značky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Uhlí, ze kterého se vyrábí koks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 hutích jsou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Básník, který se narodil v Ostravě Petr …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 podhůří se pěstuje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Další velké město Moravskoslezského kraje</a:t>
            </a:r>
          </a:p>
        </p:txBody>
      </p:sp>
    </p:spTree>
    <p:extLst>
      <p:ext uri="{BB962C8B-B14F-4D97-AF65-F5344CB8AC3E}">
        <p14:creationId xmlns:p14="http://schemas.microsoft.com/office/powerpoint/2010/main" xmlns="" val="2552790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38530702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4050196"/>
                <a:gridCol w="4050196"/>
              </a:tblGrid>
              <a:tr h="370840"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536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Vyplň tajenku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2" name="Skupina 1"/>
          <p:cNvGrpSpPr/>
          <p:nvPr/>
        </p:nvGrpSpPr>
        <p:grpSpPr>
          <a:xfrm>
            <a:off x="496436" y="1663505"/>
            <a:ext cx="7315924" cy="4061384"/>
            <a:chOff x="496436" y="1663505"/>
            <a:chExt cx="7315924" cy="4061384"/>
          </a:xfrm>
        </p:grpSpPr>
        <p:sp>
          <p:nvSpPr>
            <p:cNvPr id="881" name="Obdélník 880"/>
            <p:cNvSpPr/>
            <p:nvPr/>
          </p:nvSpPr>
          <p:spPr>
            <a:xfrm>
              <a:off x="496436" y="166350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82" name="Obdélník 881"/>
            <p:cNvSpPr/>
            <p:nvPr/>
          </p:nvSpPr>
          <p:spPr>
            <a:xfrm>
              <a:off x="498933" y="2033072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83" name="Obdélník 882"/>
            <p:cNvSpPr/>
            <p:nvPr/>
          </p:nvSpPr>
          <p:spPr>
            <a:xfrm>
              <a:off x="498917" y="2404570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84" name="Obdélník 883"/>
            <p:cNvSpPr/>
            <p:nvPr/>
          </p:nvSpPr>
          <p:spPr>
            <a:xfrm>
              <a:off x="498901" y="2776068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85" name="Obdélník 884"/>
            <p:cNvSpPr/>
            <p:nvPr/>
          </p:nvSpPr>
          <p:spPr>
            <a:xfrm>
              <a:off x="498885" y="3147566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86" name="Obdélník 885"/>
            <p:cNvSpPr/>
            <p:nvPr/>
          </p:nvSpPr>
          <p:spPr>
            <a:xfrm>
              <a:off x="498869" y="3506364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87" name="TextovéPole 886"/>
            <p:cNvSpPr txBox="1"/>
            <p:nvPr/>
          </p:nvSpPr>
          <p:spPr>
            <a:xfrm>
              <a:off x="574190" y="1663740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88" name="TextovéPole 887"/>
            <p:cNvSpPr txBox="1"/>
            <p:nvPr/>
          </p:nvSpPr>
          <p:spPr>
            <a:xfrm>
              <a:off x="577407" y="203794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  <p:sp>
          <p:nvSpPr>
            <p:cNvPr id="889" name="TextovéPole 888"/>
            <p:cNvSpPr txBox="1"/>
            <p:nvPr/>
          </p:nvSpPr>
          <p:spPr>
            <a:xfrm>
              <a:off x="579355" y="2410025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  <p:sp>
          <p:nvSpPr>
            <p:cNvPr id="890" name="TextovéPole 889"/>
            <p:cNvSpPr txBox="1"/>
            <p:nvPr/>
          </p:nvSpPr>
          <p:spPr>
            <a:xfrm>
              <a:off x="574174" y="2778266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4</a:t>
              </a:r>
            </a:p>
          </p:txBody>
        </p:sp>
        <p:sp>
          <p:nvSpPr>
            <p:cNvPr id="891" name="TextovéPole 890"/>
            <p:cNvSpPr txBox="1"/>
            <p:nvPr/>
          </p:nvSpPr>
          <p:spPr>
            <a:xfrm>
              <a:off x="574174" y="3152535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5</a:t>
              </a:r>
            </a:p>
          </p:txBody>
        </p:sp>
        <p:sp>
          <p:nvSpPr>
            <p:cNvPr id="892" name="TextovéPole 891"/>
            <p:cNvSpPr txBox="1"/>
            <p:nvPr/>
          </p:nvSpPr>
          <p:spPr>
            <a:xfrm>
              <a:off x="574158" y="3514523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6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93" name="Obdélník 892"/>
            <p:cNvSpPr/>
            <p:nvPr/>
          </p:nvSpPr>
          <p:spPr>
            <a:xfrm>
              <a:off x="498853" y="3877862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94" name="TextovéPole 893"/>
            <p:cNvSpPr txBox="1"/>
            <p:nvPr/>
          </p:nvSpPr>
          <p:spPr>
            <a:xfrm>
              <a:off x="574142" y="387808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7</a:t>
              </a:r>
            </a:p>
          </p:txBody>
        </p:sp>
        <p:sp>
          <p:nvSpPr>
            <p:cNvPr id="895" name="Obdélník 894"/>
            <p:cNvSpPr/>
            <p:nvPr/>
          </p:nvSpPr>
          <p:spPr>
            <a:xfrm>
              <a:off x="498837" y="4249360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96" name="TextovéPole 895"/>
            <p:cNvSpPr txBox="1"/>
            <p:nvPr/>
          </p:nvSpPr>
          <p:spPr>
            <a:xfrm>
              <a:off x="574126" y="4255010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8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97" name="Obdélník 896"/>
            <p:cNvSpPr/>
            <p:nvPr/>
          </p:nvSpPr>
          <p:spPr>
            <a:xfrm>
              <a:off x="498821" y="4620858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98" name="TextovéPole 897"/>
            <p:cNvSpPr txBox="1"/>
            <p:nvPr/>
          </p:nvSpPr>
          <p:spPr>
            <a:xfrm>
              <a:off x="572711" y="4621745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9</a:t>
              </a:r>
            </a:p>
          </p:txBody>
        </p:sp>
        <p:sp>
          <p:nvSpPr>
            <p:cNvPr id="899" name="Obdélník 898"/>
            <p:cNvSpPr/>
            <p:nvPr/>
          </p:nvSpPr>
          <p:spPr>
            <a:xfrm>
              <a:off x="501199" y="4979656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0" name="TextovéPole 899"/>
            <p:cNvSpPr txBox="1"/>
            <p:nvPr/>
          </p:nvSpPr>
          <p:spPr>
            <a:xfrm>
              <a:off x="507651" y="4986205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10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01" name="Obdélník 900"/>
            <p:cNvSpPr/>
            <p:nvPr/>
          </p:nvSpPr>
          <p:spPr>
            <a:xfrm>
              <a:off x="500636" y="5351154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2" name="TextovéPole 901"/>
            <p:cNvSpPr txBox="1"/>
            <p:nvPr/>
          </p:nvSpPr>
          <p:spPr>
            <a:xfrm>
              <a:off x="521924" y="5352940"/>
              <a:ext cx="4240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11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03" name="Obdélník 902"/>
            <p:cNvSpPr/>
            <p:nvPr/>
          </p:nvSpPr>
          <p:spPr>
            <a:xfrm>
              <a:off x="4611774" y="4987257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4" name="Obdélník 903"/>
            <p:cNvSpPr/>
            <p:nvPr/>
          </p:nvSpPr>
          <p:spPr>
            <a:xfrm>
              <a:off x="5069006" y="498724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7" name="Obdélník 906"/>
            <p:cNvSpPr/>
            <p:nvPr/>
          </p:nvSpPr>
          <p:spPr>
            <a:xfrm>
              <a:off x="4611774" y="5355557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8" name="Obdélník 907"/>
            <p:cNvSpPr/>
            <p:nvPr/>
          </p:nvSpPr>
          <p:spPr>
            <a:xfrm>
              <a:off x="5069006" y="535554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9" name="Obdélník 908"/>
            <p:cNvSpPr/>
            <p:nvPr/>
          </p:nvSpPr>
          <p:spPr>
            <a:xfrm>
              <a:off x="5526238" y="535552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10" name="Obdélník 909"/>
            <p:cNvSpPr/>
            <p:nvPr/>
          </p:nvSpPr>
          <p:spPr>
            <a:xfrm>
              <a:off x="5983470" y="535550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11" name="Obdélník 910"/>
            <p:cNvSpPr/>
            <p:nvPr/>
          </p:nvSpPr>
          <p:spPr>
            <a:xfrm>
              <a:off x="6440702" y="535549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12" name="Obdélník 911"/>
            <p:cNvSpPr/>
            <p:nvPr/>
          </p:nvSpPr>
          <p:spPr>
            <a:xfrm>
              <a:off x="6897934" y="535547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13" name="Obdélník 912"/>
            <p:cNvSpPr/>
            <p:nvPr/>
          </p:nvSpPr>
          <p:spPr>
            <a:xfrm>
              <a:off x="7355166" y="535546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0" name="Obdélník 1099"/>
            <p:cNvSpPr/>
            <p:nvPr/>
          </p:nvSpPr>
          <p:spPr>
            <a:xfrm>
              <a:off x="2332624" y="461898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1" name="Obdélník 1100"/>
            <p:cNvSpPr/>
            <p:nvPr/>
          </p:nvSpPr>
          <p:spPr>
            <a:xfrm>
              <a:off x="2789856" y="461897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2" name="Obdélník 1101"/>
            <p:cNvSpPr/>
            <p:nvPr/>
          </p:nvSpPr>
          <p:spPr>
            <a:xfrm>
              <a:off x="4611774" y="4618957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6" name="Obdélník 1105"/>
            <p:cNvSpPr/>
            <p:nvPr/>
          </p:nvSpPr>
          <p:spPr>
            <a:xfrm>
              <a:off x="2332624" y="425181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7" name="Obdélník 1106"/>
            <p:cNvSpPr/>
            <p:nvPr/>
          </p:nvSpPr>
          <p:spPr>
            <a:xfrm>
              <a:off x="2789856" y="425180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8" name="Obdélník 1107"/>
            <p:cNvSpPr/>
            <p:nvPr/>
          </p:nvSpPr>
          <p:spPr>
            <a:xfrm>
              <a:off x="4611774" y="4251785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9" name="Obdélník 1108"/>
            <p:cNvSpPr/>
            <p:nvPr/>
          </p:nvSpPr>
          <p:spPr>
            <a:xfrm>
              <a:off x="5069006" y="425176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10" name="Obdélník 1109"/>
            <p:cNvSpPr/>
            <p:nvPr/>
          </p:nvSpPr>
          <p:spPr>
            <a:xfrm>
              <a:off x="5526238" y="425175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11" name="Obdélník 1110"/>
            <p:cNvSpPr/>
            <p:nvPr/>
          </p:nvSpPr>
          <p:spPr>
            <a:xfrm>
              <a:off x="5983470" y="425173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18" name="Obdélník 1117"/>
            <p:cNvSpPr/>
            <p:nvPr/>
          </p:nvSpPr>
          <p:spPr>
            <a:xfrm>
              <a:off x="4611774" y="3883485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19" name="Obdélník 1118"/>
            <p:cNvSpPr/>
            <p:nvPr/>
          </p:nvSpPr>
          <p:spPr>
            <a:xfrm>
              <a:off x="5069006" y="388346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20" name="Obdélník 1119"/>
            <p:cNvSpPr/>
            <p:nvPr/>
          </p:nvSpPr>
          <p:spPr>
            <a:xfrm>
              <a:off x="5526238" y="388345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21" name="Obdélník 1120"/>
            <p:cNvSpPr/>
            <p:nvPr/>
          </p:nvSpPr>
          <p:spPr>
            <a:xfrm>
              <a:off x="5983470" y="388343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22" name="Obdélník 1121"/>
            <p:cNvSpPr/>
            <p:nvPr/>
          </p:nvSpPr>
          <p:spPr>
            <a:xfrm>
              <a:off x="6440702" y="388342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23" name="Obdélník 1122"/>
            <p:cNvSpPr/>
            <p:nvPr/>
          </p:nvSpPr>
          <p:spPr>
            <a:xfrm>
              <a:off x="6897934" y="388340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30" name="Obdélník 1129"/>
            <p:cNvSpPr/>
            <p:nvPr/>
          </p:nvSpPr>
          <p:spPr>
            <a:xfrm>
              <a:off x="4611774" y="3515185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31" name="Obdélník 1130"/>
            <p:cNvSpPr/>
            <p:nvPr/>
          </p:nvSpPr>
          <p:spPr>
            <a:xfrm>
              <a:off x="5069006" y="351516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32" name="Obdélník 1131"/>
            <p:cNvSpPr/>
            <p:nvPr/>
          </p:nvSpPr>
          <p:spPr>
            <a:xfrm>
              <a:off x="5526238" y="351515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33" name="Obdélník 1132"/>
            <p:cNvSpPr/>
            <p:nvPr/>
          </p:nvSpPr>
          <p:spPr>
            <a:xfrm>
              <a:off x="5983470" y="351513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38" name="Obdélník 1137"/>
            <p:cNvSpPr/>
            <p:nvPr/>
          </p:nvSpPr>
          <p:spPr>
            <a:xfrm>
              <a:off x="2789856" y="314615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39" name="Obdélník 1138"/>
            <p:cNvSpPr/>
            <p:nvPr/>
          </p:nvSpPr>
          <p:spPr>
            <a:xfrm>
              <a:off x="4611774" y="3146141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40" name="Obdélník 1139"/>
            <p:cNvSpPr/>
            <p:nvPr/>
          </p:nvSpPr>
          <p:spPr>
            <a:xfrm>
              <a:off x="5069006" y="314612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41" name="Obdélník 1140"/>
            <p:cNvSpPr/>
            <p:nvPr/>
          </p:nvSpPr>
          <p:spPr>
            <a:xfrm>
              <a:off x="5526238" y="314610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42" name="Obdélník 1141"/>
            <p:cNvSpPr/>
            <p:nvPr/>
          </p:nvSpPr>
          <p:spPr>
            <a:xfrm>
              <a:off x="5983470" y="314609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43" name="Obdélník 1142"/>
            <p:cNvSpPr/>
            <p:nvPr/>
          </p:nvSpPr>
          <p:spPr>
            <a:xfrm>
              <a:off x="6440702" y="314607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50" name="Obdélník 1149"/>
            <p:cNvSpPr/>
            <p:nvPr/>
          </p:nvSpPr>
          <p:spPr>
            <a:xfrm>
              <a:off x="4611774" y="2777841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51" name="Obdélník 1150"/>
            <p:cNvSpPr/>
            <p:nvPr/>
          </p:nvSpPr>
          <p:spPr>
            <a:xfrm>
              <a:off x="5069006" y="277782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52" name="Obdélník 1151"/>
            <p:cNvSpPr/>
            <p:nvPr/>
          </p:nvSpPr>
          <p:spPr>
            <a:xfrm>
              <a:off x="5526238" y="277780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53" name="Obdélník 1152"/>
            <p:cNvSpPr/>
            <p:nvPr/>
          </p:nvSpPr>
          <p:spPr>
            <a:xfrm>
              <a:off x="5983470" y="277779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54" name="Obdélník 1153"/>
            <p:cNvSpPr/>
            <p:nvPr/>
          </p:nvSpPr>
          <p:spPr>
            <a:xfrm>
              <a:off x="6440702" y="277777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60" name="Obdélník 1159"/>
            <p:cNvSpPr/>
            <p:nvPr/>
          </p:nvSpPr>
          <p:spPr>
            <a:xfrm>
              <a:off x="4611774" y="2409541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61" name="Obdélník 1160"/>
            <p:cNvSpPr/>
            <p:nvPr/>
          </p:nvSpPr>
          <p:spPr>
            <a:xfrm>
              <a:off x="5069006" y="240952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62" name="Obdélník 1161"/>
            <p:cNvSpPr/>
            <p:nvPr/>
          </p:nvSpPr>
          <p:spPr>
            <a:xfrm>
              <a:off x="5526238" y="240950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63" name="Obdélník 1162"/>
            <p:cNvSpPr/>
            <p:nvPr/>
          </p:nvSpPr>
          <p:spPr>
            <a:xfrm>
              <a:off x="5983470" y="240949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64" name="Obdélník 1163"/>
            <p:cNvSpPr/>
            <p:nvPr/>
          </p:nvSpPr>
          <p:spPr>
            <a:xfrm>
              <a:off x="6440702" y="240947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70" name="Obdélník 1169"/>
            <p:cNvSpPr/>
            <p:nvPr/>
          </p:nvSpPr>
          <p:spPr>
            <a:xfrm>
              <a:off x="960928" y="204132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71" name="Obdélník 1170"/>
            <p:cNvSpPr/>
            <p:nvPr/>
          </p:nvSpPr>
          <p:spPr>
            <a:xfrm>
              <a:off x="1418160" y="204130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72" name="Obdélník 1171"/>
            <p:cNvSpPr/>
            <p:nvPr/>
          </p:nvSpPr>
          <p:spPr>
            <a:xfrm>
              <a:off x="1875392" y="204128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73" name="Obdélník 1172"/>
            <p:cNvSpPr/>
            <p:nvPr/>
          </p:nvSpPr>
          <p:spPr>
            <a:xfrm>
              <a:off x="2332624" y="204127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74" name="Obdélník 1173"/>
            <p:cNvSpPr/>
            <p:nvPr/>
          </p:nvSpPr>
          <p:spPr>
            <a:xfrm>
              <a:off x="2789856" y="204125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75" name="Obdélník 1174"/>
            <p:cNvSpPr/>
            <p:nvPr/>
          </p:nvSpPr>
          <p:spPr>
            <a:xfrm>
              <a:off x="4611774" y="2041241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82" name="Obdélník 1181"/>
            <p:cNvSpPr/>
            <p:nvPr/>
          </p:nvSpPr>
          <p:spPr>
            <a:xfrm>
              <a:off x="2332624" y="167297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83" name="Obdélník 1182"/>
            <p:cNvSpPr/>
            <p:nvPr/>
          </p:nvSpPr>
          <p:spPr>
            <a:xfrm>
              <a:off x="2789856" y="167295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84" name="Obdélník 1183"/>
            <p:cNvSpPr/>
            <p:nvPr/>
          </p:nvSpPr>
          <p:spPr>
            <a:xfrm>
              <a:off x="4611774" y="1672941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85" name="Obdélník 1184"/>
            <p:cNvSpPr/>
            <p:nvPr/>
          </p:nvSpPr>
          <p:spPr>
            <a:xfrm>
              <a:off x="5069006" y="167292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86" name="Obdélník 1185"/>
            <p:cNvSpPr/>
            <p:nvPr/>
          </p:nvSpPr>
          <p:spPr>
            <a:xfrm>
              <a:off x="5526238" y="167290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92" name="Obdélník 1191"/>
            <p:cNvSpPr/>
            <p:nvPr/>
          </p:nvSpPr>
          <p:spPr>
            <a:xfrm>
              <a:off x="3244184" y="461890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93" name="Obdélník 1192"/>
            <p:cNvSpPr/>
            <p:nvPr/>
          </p:nvSpPr>
          <p:spPr>
            <a:xfrm>
              <a:off x="3701416" y="461888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94" name="Obdélník 1193"/>
            <p:cNvSpPr/>
            <p:nvPr/>
          </p:nvSpPr>
          <p:spPr>
            <a:xfrm>
              <a:off x="4158648" y="461886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98" name="Obdélník 1197"/>
            <p:cNvSpPr/>
            <p:nvPr/>
          </p:nvSpPr>
          <p:spPr>
            <a:xfrm>
              <a:off x="3244184" y="425172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99" name="Obdélník 1198"/>
            <p:cNvSpPr/>
            <p:nvPr/>
          </p:nvSpPr>
          <p:spPr>
            <a:xfrm>
              <a:off x="3701416" y="425171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00" name="Obdélník 1199"/>
            <p:cNvSpPr/>
            <p:nvPr/>
          </p:nvSpPr>
          <p:spPr>
            <a:xfrm>
              <a:off x="4158648" y="425169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04" name="Obdélník 1203"/>
            <p:cNvSpPr/>
            <p:nvPr/>
          </p:nvSpPr>
          <p:spPr>
            <a:xfrm>
              <a:off x="3244184" y="388342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05" name="Obdélník 1204"/>
            <p:cNvSpPr/>
            <p:nvPr/>
          </p:nvSpPr>
          <p:spPr>
            <a:xfrm>
              <a:off x="3701416" y="388341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06" name="Obdélník 1205"/>
            <p:cNvSpPr/>
            <p:nvPr/>
          </p:nvSpPr>
          <p:spPr>
            <a:xfrm>
              <a:off x="4158648" y="388339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10" name="Obdélník 1209"/>
            <p:cNvSpPr/>
            <p:nvPr/>
          </p:nvSpPr>
          <p:spPr>
            <a:xfrm>
              <a:off x="4158648" y="351509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12" name="Obdélník 1211"/>
            <p:cNvSpPr/>
            <p:nvPr/>
          </p:nvSpPr>
          <p:spPr>
            <a:xfrm>
              <a:off x="3244184" y="314608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13" name="Obdélník 1212"/>
            <p:cNvSpPr/>
            <p:nvPr/>
          </p:nvSpPr>
          <p:spPr>
            <a:xfrm>
              <a:off x="3701416" y="314606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14" name="Obdélník 1213"/>
            <p:cNvSpPr/>
            <p:nvPr/>
          </p:nvSpPr>
          <p:spPr>
            <a:xfrm>
              <a:off x="4158648" y="314605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18" name="Obdélník 1217"/>
            <p:cNvSpPr/>
            <p:nvPr/>
          </p:nvSpPr>
          <p:spPr>
            <a:xfrm>
              <a:off x="3244184" y="204118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19" name="Obdélník 1218"/>
            <p:cNvSpPr/>
            <p:nvPr/>
          </p:nvSpPr>
          <p:spPr>
            <a:xfrm>
              <a:off x="3701416" y="204116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20" name="Obdélník 1219"/>
            <p:cNvSpPr/>
            <p:nvPr/>
          </p:nvSpPr>
          <p:spPr>
            <a:xfrm>
              <a:off x="4158648" y="204115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24" name="Obdélník 1223"/>
            <p:cNvSpPr/>
            <p:nvPr/>
          </p:nvSpPr>
          <p:spPr>
            <a:xfrm>
              <a:off x="3244184" y="167288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25" name="Obdélník 1224"/>
            <p:cNvSpPr/>
            <p:nvPr/>
          </p:nvSpPr>
          <p:spPr>
            <a:xfrm>
              <a:off x="3701416" y="167286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26" name="Obdélník 1225"/>
            <p:cNvSpPr/>
            <p:nvPr/>
          </p:nvSpPr>
          <p:spPr>
            <a:xfrm>
              <a:off x="4158648" y="167285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30" name="Obdélník 1229"/>
            <p:cNvSpPr/>
            <p:nvPr/>
          </p:nvSpPr>
          <p:spPr>
            <a:xfrm>
              <a:off x="4151260" y="4989140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4288473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535322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Tajenka – řešení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11610" y="130346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9" name="Obdélník 168"/>
          <p:cNvSpPr/>
          <p:nvPr/>
        </p:nvSpPr>
        <p:spPr>
          <a:xfrm>
            <a:off x="214107" y="167303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0" name="Obdélník 169"/>
          <p:cNvSpPr/>
          <p:nvPr/>
        </p:nvSpPr>
        <p:spPr>
          <a:xfrm>
            <a:off x="214091" y="204453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1" name="Obdélník 170"/>
          <p:cNvSpPr/>
          <p:nvPr/>
        </p:nvSpPr>
        <p:spPr>
          <a:xfrm>
            <a:off x="214075" y="241602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2" name="Obdélník 171"/>
          <p:cNvSpPr/>
          <p:nvPr/>
        </p:nvSpPr>
        <p:spPr>
          <a:xfrm>
            <a:off x="214059" y="278752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3" name="Obdélník 172"/>
          <p:cNvSpPr/>
          <p:nvPr/>
        </p:nvSpPr>
        <p:spPr>
          <a:xfrm>
            <a:off x="214043" y="314632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89364" y="130370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4" name="TextovéPole 173"/>
          <p:cNvSpPr txBox="1"/>
          <p:nvPr/>
        </p:nvSpPr>
        <p:spPr>
          <a:xfrm>
            <a:off x="292581" y="167790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75" name="TextovéPole 174"/>
          <p:cNvSpPr txBox="1"/>
          <p:nvPr/>
        </p:nvSpPr>
        <p:spPr>
          <a:xfrm>
            <a:off x="294529" y="204998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76" name="TextovéPole 175"/>
          <p:cNvSpPr txBox="1"/>
          <p:nvPr/>
        </p:nvSpPr>
        <p:spPr>
          <a:xfrm>
            <a:off x="289348" y="241822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177" name="TextovéPole 176"/>
          <p:cNvSpPr txBox="1"/>
          <p:nvPr/>
        </p:nvSpPr>
        <p:spPr>
          <a:xfrm>
            <a:off x="289348" y="279249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178" name="TextovéPole 177"/>
          <p:cNvSpPr txBox="1"/>
          <p:nvPr/>
        </p:nvSpPr>
        <p:spPr>
          <a:xfrm>
            <a:off x="289332" y="315448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9" name="Obdélník 178"/>
          <p:cNvSpPr/>
          <p:nvPr/>
        </p:nvSpPr>
        <p:spPr>
          <a:xfrm>
            <a:off x="214027" y="351782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0" name="TextovéPole 179"/>
          <p:cNvSpPr txBox="1"/>
          <p:nvPr/>
        </p:nvSpPr>
        <p:spPr>
          <a:xfrm>
            <a:off x="289316" y="351804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81" name="Obdélník 180"/>
          <p:cNvSpPr/>
          <p:nvPr/>
        </p:nvSpPr>
        <p:spPr>
          <a:xfrm>
            <a:off x="214011" y="388932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2" name="TextovéPole 181"/>
          <p:cNvSpPr txBox="1"/>
          <p:nvPr/>
        </p:nvSpPr>
        <p:spPr>
          <a:xfrm>
            <a:off x="289300" y="389497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3" name="Obdélník 182"/>
          <p:cNvSpPr/>
          <p:nvPr/>
        </p:nvSpPr>
        <p:spPr>
          <a:xfrm>
            <a:off x="213995" y="426081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4" name="TextovéPole 183"/>
          <p:cNvSpPr txBox="1"/>
          <p:nvPr/>
        </p:nvSpPr>
        <p:spPr>
          <a:xfrm>
            <a:off x="287885" y="426170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85" name="Obdélník 184"/>
          <p:cNvSpPr/>
          <p:nvPr/>
        </p:nvSpPr>
        <p:spPr>
          <a:xfrm>
            <a:off x="216373" y="461961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6" name="TextovéPole 185"/>
          <p:cNvSpPr txBox="1"/>
          <p:nvPr/>
        </p:nvSpPr>
        <p:spPr>
          <a:xfrm>
            <a:off x="222825" y="4626165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7" name="Obdélník 186"/>
          <p:cNvSpPr/>
          <p:nvPr/>
        </p:nvSpPr>
        <p:spPr>
          <a:xfrm>
            <a:off x="215810" y="499111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2" name="TextovéPole 191"/>
          <p:cNvSpPr txBox="1"/>
          <p:nvPr/>
        </p:nvSpPr>
        <p:spPr>
          <a:xfrm>
            <a:off x="237098" y="4992900"/>
            <a:ext cx="424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48" name="Obdélník 547"/>
          <p:cNvSpPr/>
          <p:nvPr/>
        </p:nvSpPr>
        <p:spPr>
          <a:xfrm>
            <a:off x="4326948" y="4627217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9" name="Obdélník 548"/>
          <p:cNvSpPr/>
          <p:nvPr/>
        </p:nvSpPr>
        <p:spPr>
          <a:xfrm>
            <a:off x="4784180" y="46272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61" name="TextovéPole 560"/>
          <p:cNvSpPr txBox="1"/>
          <p:nvPr/>
        </p:nvSpPr>
        <p:spPr>
          <a:xfrm>
            <a:off x="4386268" y="4627113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567" name="TextovéPole 566"/>
          <p:cNvSpPr txBox="1"/>
          <p:nvPr/>
        </p:nvSpPr>
        <p:spPr>
          <a:xfrm>
            <a:off x="4843586" y="463557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84" name="Obdélník 583"/>
          <p:cNvSpPr/>
          <p:nvPr/>
        </p:nvSpPr>
        <p:spPr>
          <a:xfrm>
            <a:off x="4326948" y="4995517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5" name="Obdélník 584"/>
          <p:cNvSpPr/>
          <p:nvPr/>
        </p:nvSpPr>
        <p:spPr>
          <a:xfrm>
            <a:off x="4784180" y="49955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6" name="Obdélník 585"/>
          <p:cNvSpPr/>
          <p:nvPr/>
        </p:nvSpPr>
        <p:spPr>
          <a:xfrm>
            <a:off x="5241412" y="49954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7" name="Obdélník 586"/>
          <p:cNvSpPr/>
          <p:nvPr/>
        </p:nvSpPr>
        <p:spPr>
          <a:xfrm>
            <a:off x="5698644" y="499546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8" name="Obdélník 587"/>
          <p:cNvSpPr/>
          <p:nvPr/>
        </p:nvSpPr>
        <p:spPr>
          <a:xfrm>
            <a:off x="6155876" y="49954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9" name="Obdélník 588"/>
          <p:cNvSpPr/>
          <p:nvPr/>
        </p:nvSpPr>
        <p:spPr>
          <a:xfrm>
            <a:off x="6613108" y="499543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90" name="Obdélník 589"/>
          <p:cNvSpPr/>
          <p:nvPr/>
        </p:nvSpPr>
        <p:spPr>
          <a:xfrm>
            <a:off x="7070340" y="499542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03" name="TextovéPole 602"/>
          <p:cNvSpPr txBox="1"/>
          <p:nvPr/>
        </p:nvSpPr>
        <p:spPr>
          <a:xfrm>
            <a:off x="4843586" y="500387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604" name="TextovéPole 603"/>
          <p:cNvSpPr txBox="1"/>
          <p:nvPr/>
        </p:nvSpPr>
        <p:spPr>
          <a:xfrm>
            <a:off x="5300780" y="499662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605" name="TextovéPole 604"/>
          <p:cNvSpPr txBox="1"/>
          <p:nvPr/>
        </p:nvSpPr>
        <p:spPr>
          <a:xfrm>
            <a:off x="5757974" y="500388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6" name="TextovéPole 605"/>
          <p:cNvSpPr txBox="1"/>
          <p:nvPr/>
        </p:nvSpPr>
        <p:spPr>
          <a:xfrm>
            <a:off x="6273224" y="4996056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607" name="TextovéPole 606"/>
          <p:cNvSpPr txBox="1"/>
          <p:nvPr/>
        </p:nvSpPr>
        <p:spPr>
          <a:xfrm>
            <a:off x="6672362" y="500331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608" name="TextovéPole 607"/>
          <p:cNvSpPr txBox="1"/>
          <p:nvPr/>
        </p:nvSpPr>
        <p:spPr>
          <a:xfrm>
            <a:off x="7122296" y="499661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Á</a:t>
            </a:r>
          </a:p>
        </p:txBody>
      </p:sp>
      <p:sp>
        <p:nvSpPr>
          <p:cNvPr id="455" name="Obdélník 454"/>
          <p:cNvSpPr/>
          <p:nvPr/>
        </p:nvSpPr>
        <p:spPr>
          <a:xfrm>
            <a:off x="2047798" y="425894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6" name="Obdélník 455"/>
          <p:cNvSpPr/>
          <p:nvPr/>
        </p:nvSpPr>
        <p:spPr>
          <a:xfrm>
            <a:off x="2505030" y="425893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7" name="Obdélník 456"/>
          <p:cNvSpPr/>
          <p:nvPr/>
        </p:nvSpPr>
        <p:spPr>
          <a:xfrm>
            <a:off x="4326948" y="4258917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38" name="TextovéPole 537"/>
          <p:cNvSpPr txBox="1"/>
          <p:nvPr/>
        </p:nvSpPr>
        <p:spPr>
          <a:xfrm>
            <a:off x="4386268" y="4258813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</a:t>
            </a:r>
          </a:p>
        </p:txBody>
      </p:sp>
      <p:sp>
        <p:nvSpPr>
          <p:cNvPr id="539" name="TextovéPole 538"/>
          <p:cNvSpPr txBox="1"/>
          <p:nvPr/>
        </p:nvSpPr>
        <p:spPr>
          <a:xfrm>
            <a:off x="2544945" y="425523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540" name="TextovéPole 539"/>
          <p:cNvSpPr txBox="1"/>
          <p:nvPr/>
        </p:nvSpPr>
        <p:spPr>
          <a:xfrm>
            <a:off x="2087757" y="426467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</a:p>
        </p:txBody>
      </p:sp>
      <p:sp>
        <p:nvSpPr>
          <p:cNvPr id="775" name="Obdélník 774"/>
          <p:cNvSpPr/>
          <p:nvPr/>
        </p:nvSpPr>
        <p:spPr>
          <a:xfrm>
            <a:off x="2047798" y="389177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6" name="Obdélník 775"/>
          <p:cNvSpPr/>
          <p:nvPr/>
        </p:nvSpPr>
        <p:spPr>
          <a:xfrm>
            <a:off x="2505030" y="389176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7" name="Obdélník 776"/>
          <p:cNvSpPr/>
          <p:nvPr/>
        </p:nvSpPr>
        <p:spPr>
          <a:xfrm>
            <a:off x="4326948" y="389174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8" name="Obdélník 777"/>
          <p:cNvSpPr/>
          <p:nvPr/>
        </p:nvSpPr>
        <p:spPr>
          <a:xfrm>
            <a:off x="4784180" y="389172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9" name="Obdélník 778"/>
          <p:cNvSpPr/>
          <p:nvPr/>
        </p:nvSpPr>
        <p:spPr>
          <a:xfrm>
            <a:off x="5241412" y="389171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80" name="Obdélník 779"/>
          <p:cNvSpPr/>
          <p:nvPr/>
        </p:nvSpPr>
        <p:spPr>
          <a:xfrm>
            <a:off x="5698644" y="38916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90" name="TextovéPole 789"/>
          <p:cNvSpPr txBox="1"/>
          <p:nvPr/>
        </p:nvSpPr>
        <p:spPr>
          <a:xfrm>
            <a:off x="4386268" y="389164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Á</a:t>
            </a:r>
          </a:p>
        </p:txBody>
      </p:sp>
      <p:sp>
        <p:nvSpPr>
          <p:cNvPr id="791" name="TextovéPole 790"/>
          <p:cNvSpPr txBox="1"/>
          <p:nvPr/>
        </p:nvSpPr>
        <p:spPr>
          <a:xfrm>
            <a:off x="2544945" y="388806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792" name="TextovéPole 791"/>
          <p:cNvSpPr txBox="1"/>
          <p:nvPr/>
        </p:nvSpPr>
        <p:spPr>
          <a:xfrm>
            <a:off x="2087757" y="389750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Ž</a:t>
            </a:r>
          </a:p>
        </p:txBody>
      </p:sp>
      <p:sp>
        <p:nvSpPr>
          <p:cNvPr id="796" name="TextovéPole 795"/>
          <p:cNvSpPr txBox="1"/>
          <p:nvPr/>
        </p:nvSpPr>
        <p:spPr>
          <a:xfrm>
            <a:off x="4843586" y="390010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797" name="TextovéPole 796"/>
          <p:cNvSpPr txBox="1"/>
          <p:nvPr/>
        </p:nvSpPr>
        <p:spPr>
          <a:xfrm>
            <a:off x="5300780" y="389285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798" name="TextovéPole 797"/>
          <p:cNvSpPr txBox="1"/>
          <p:nvPr/>
        </p:nvSpPr>
        <p:spPr>
          <a:xfrm>
            <a:off x="5757974" y="390011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Y</a:t>
            </a:r>
          </a:p>
        </p:txBody>
      </p:sp>
      <p:sp>
        <p:nvSpPr>
          <p:cNvPr id="813" name="Obdélník 812"/>
          <p:cNvSpPr/>
          <p:nvPr/>
        </p:nvSpPr>
        <p:spPr>
          <a:xfrm>
            <a:off x="4326948" y="352344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4" name="Obdélník 813"/>
          <p:cNvSpPr/>
          <p:nvPr/>
        </p:nvSpPr>
        <p:spPr>
          <a:xfrm>
            <a:off x="4784180" y="352342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5" name="Obdélník 814"/>
          <p:cNvSpPr/>
          <p:nvPr/>
        </p:nvSpPr>
        <p:spPr>
          <a:xfrm>
            <a:off x="5241412" y="352341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6" name="Obdélník 815"/>
          <p:cNvSpPr/>
          <p:nvPr/>
        </p:nvSpPr>
        <p:spPr>
          <a:xfrm>
            <a:off x="5698644" y="35233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7" name="Obdélník 816"/>
          <p:cNvSpPr/>
          <p:nvPr/>
        </p:nvSpPr>
        <p:spPr>
          <a:xfrm>
            <a:off x="6155876" y="352338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8" name="Obdélník 817"/>
          <p:cNvSpPr/>
          <p:nvPr/>
        </p:nvSpPr>
        <p:spPr>
          <a:xfrm>
            <a:off x="6613108" y="352336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26" name="TextovéPole 825"/>
          <p:cNvSpPr txBox="1"/>
          <p:nvPr/>
        </p:nvSpPr>
        <p:spPr>
          <a:xfrm>
            <a:off x="4386268" y="352334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832" name="TextovéPole 831"/>
          <p:cNvSpPr txBox="1"/>
          <p:nvPr/>
        </p:nvSpPr>
        <p:spPr>
          <a:xfrm>
            <a:off x="4843586" y="353180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É</a:t>
            </a:r>
          </a:p>
        </p:txBody>
      </p:sp>
      <p:sp>
        <p:nvSpPr>
          <p:cNvPr id="833" name="TextovéPole 832"/>
          <p:cNvSpPr txBox="1"/>
          <p:nvPr/>
        </p:nvSpPr>
        <p:spPr>
          <a:xfrm>
            <a:off x="5300780" y="352455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</a:t>
            </a:r>
          </a:p>
        </p:txBody>
      </p:sp>
      <p:sp>
        <p:nvSpPr>
          <p:cNvPr id="834" name="TextovéPole 833"/>
          <p:cNvSpPr txBox="1"/>
          <p:nvPr/>
        </p:nvSpPr>
        <p:spPr>
          <a:xfrm>
            <a:off x="5757974" y="353181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</a:t>
            </a:r>
          </a:p>
        </p:txBody>
      </p:sp>
      <p:sp>
        <p:nvSpPr>
          <p:cNvPr id="835" name="TextovéPole 834"/>
          <p:cNvSpPr txBox="1"/>
          <p:nvPr/>
        </p:nvSpPr>
        <p:spPr>
          <a:xfrm>
            <a:off x="6215168" y="352398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836" name="TextovéPole 835"/>
          <p:cNvSpPr txBox="1"/>
          <p:nvPr/>
        </p:nvSpPr>
        <p:spPr>
          <a:xfrm>
            <a:off x="6715904" y="353124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Í</a:t>
            </a:r>
          </a:p>
        </p:txBody>
      </p:sp>
      <p:sp>
        <p:nvSpPr>
          <p:cNvPr id="849" name="Obdélník 848"/>
          <p:cNvSpPr/>
          <p:nvPr/>
        </p:nvSpPr>
        <p:spPr>
          <a:xfrm>
            <a:off x="4326948" y="315514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0" name="Obdélník 849"/>
          <p:cNvSpPr/>
          <p:nvPr/>
        </p:nvSpPr>
        <p:spPr>
          <a:xfrm>
            <a:off x="4784180" y="315512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1" name="Obdélník 850"/>
          <p:cNvSpPr/>
          <p:nvPr/>
        </p:nvSpPr>
        <p:spPr>
          <a:xfrm>
            <a:off x="5241412" y="315511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2" name="Obdélník 851"/>
          <p:cNvSpPr/>
          <p:nvPr/>
        </p:nvSpPr>
        <p:spPr>
          <a:xfrm>
            <a:off x="5698644" y="31550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62" name="TextovéPole 861"/>
          <p:cNvSpPr txBox="1"/>
          <p:nvPr/>
        </p:nvSpPr>
        <p:spPr>
          <a:xfrm>
            <a:off x="4386268" y="315504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868" name="TextovéPole 867"/>
          <p:cNvSpPr txBox="1"/>
          <p:nvPr/>
        </p:nvSpPr>
        <p:spPr>
          <a:xfrm>
            <a:off x="4843586" y="316350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869" name="TextovéPole 868"/>
          <p:cNvSpPr txBox="1"/>
          <p:nvPr/>
        </p:nvSpPr>
        <p:spPr>
          <a:xfrm>
            <a:off x="5300780" y="315625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870" name="TextovéPole 869"/>
          <p:cNvSpPr txBox="1"/>
          <p:nvPr/>
        </p:nvSpPr>
        <p:spPr>
          <a:xfrm>
            <a:off x="5757974" y="316351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921" name="Obdélník 920"/>
          <p:cNvSpPr/>
          <p:nvPr/>
        </p:nvSpPr>
        <p:spPr>
          <a:xfrm>
            <a:off x="2505030" y="27861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2" name="Obdélník 921"/>
          <p:cNvSpPr/>
          <p:nvPr/>
        </p:nvSpPr>
        <p:spPr>
          <a:xfrm>
            <a:off x="4326948" y="2786101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3" name="Obdélník 922"/>
          <p:cNvSpPr/>
          <p:nvPr/>
        </p:nvSpPr>
        <p:spPr>
          <a:xfrm>
            <a:off x="4784180" y="27860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4" name="Obdélník 923"/>
          <p:cNvSpPr/>
          <p:nvPr/>
        </p:nvSpPr>
        <p:spPr>
          <a:xfrm>
            <a:off x="5241412" y="278606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5" name="Obdélník 924"/>
          <p:cNvSpPr/>
          <p:nvPr/>
        </p:nvSpPr>
        <p:spPr>
          <a:xfrm>
            <a:off x="5698644" y="27860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6" name="Obdélník 925"/>
          <p:cNvSpPr/>
          <p:nvPr/>
        </p:nvSpPr>
        <p:spPr>
          <a:xfrm>
            <a:off x="6155876" y="278603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35" name="TextovéPole 934"/>
          <p:cNvSpPr txBox="1"/>
          <p:nvPr/>
        </p:nvSpPr>
        <p:spPr>
          <a:xfrm>
            <a:off x="4386268" y="278599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</a:t>
            </a:r>
          </a:p>
        </p:txBody>
      </p:sp>
      <p:sp>
        <p:nvSpPr>
          <p:cNvPr id="936" name="TextovéPole 935"/>
          <p:cNvSpPr txBox="1"/>
          <p:nvPr/>
        </p:nvSpPr>
        <p:spPr>
          <a:xfrm>
            <a:off x="2544945" y="278241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941" name="TextovéPole 940"/>
          <p:cNvSpPr txBox="1"/>
          <p:nvPr/>
        </p:nvSpPr>
        <p:spPr>
          <a:xfrm>
            <a:off x="4901642" y="2794462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942" name="TextovéPole 941"/>
          <p:cNvSpPr txBox="1"/>
          <p:nvPr/>
        </p:nvSpPr>
        <p:spPr>
          <a:xfrm>
            <a:off x="5300780" y="278720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</a:t>
            </a:r>
          </a:p>
        </p:txBody>
      </p:sp>
      <p:sp>
        <p:nvSpPr>
          <p:cNvPr id="943" name="TextovéPole 942"/>
          <p:cNvSpPr txBox="1"/>
          <p:nvPr/>
        </p:nvSpPr>
        <p:spPr>
          <a:xfrm>
            <a:off x="5801516" y="2794468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Í</a:t>
            </a:r>
          </a:p>
        </p:txBody>
      </p:sp>
      <p:sp>
        <p:nvSpPr>
          <p:cNvPr id="944" name="TextovéPole 943"/>
          <p:cNvSpPr txBox="1"/>
          <p:nvPr/>
        </p:nvSpPr>
        <p:spPr>
          <a:xfrm>
            <a:off x="6215168" y="278664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958" name="Obdélník 957"/>
          <p:cNvSpPr/>
          <p:nvPr/>
        </p:nvSpPr>
        <p:spPr>
          <a:xfrm>
            <a:off x="4326948" y="2417801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9" name="Obdélník 958"/>
          <p:cNvSpPr/>
          <p:nvPr/>
        </p:nvSpPr>
        <p:spPr>
          <a:xfrm>
            <a:off x="4784180" y="24177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0" name="Obdélník 959"/>
          <p:cNvSpPr/>
          <p:nvPr/>
        </p:nvSpPr>
        <p:spPr>
          <a:xfrm>
            <a:off x="5241412" y="241776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1" name="Obdélník 960"/>
          <p:cNvSpPr/>
          <p:nvPr/>
        </p:nvSpPr>
        <p:spPr>
          <a:xfrm>
            <a:off x="5698644" y="24177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2" name="Obdélník 961"/>
          <p:cNvSpPr/>
          <p:nvPr/>
        </p:nvSpPr>
        <p:spPr>
          <a:xfrm>
            <a:off x="6155876" y="241773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71" name="TextovéPole 970"/>
          <p:cNvSpPr txBox="1"/>
          <p:nvPr/>
        </p:nvSpPr>
        <p:spPr>
          <a:xfrm>
            <a:off x="4386268" y="241769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Š</a:t>
            </a:r>
          </a:p>
        </p:txBody>
      </p:sp>
      <p:sp>
        <p:nvSpPr>
          <p:cNvPr id="977" name="TextovéPole 976"/>
          <p:cNvSpPr txBox="1"/>
          <p:nvPr/>
        </p:nvSpPr>
        <p:spPr>
          <a:xfrm>
            <a:off x="4887128" y="2426162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978" name="TextovéPole 977"/>
          <p:cNvSpPr txBox="1"/>
          <p:nvPr/>
        </p:nvSpPr>
        <p:spPr>
          <a:xfrm>
            <a:off x="5300780" y="241890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</a:t>
            </a:r>
          </a:p>
        </p:txBody>
      </p:sp>
      <p:sp>
        <p:nvSpPr>
          <p:cNvPr id="979" name="TextovéPole 978"/>
          <p:cNvSpPr txBox="1"/>
          <p:nvPr/>
        </p:nvSpPr>
        <p:spPr>
          <a:xfrm>
            <a:off x="5757974" y="242616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</a:p>
        </p:txBody>
      </p:sp>
      <p:sp>
        <p:nvSpPr>
          <p:cNvPr id="980" name="TextovéPole 979"/>
          <p:cNvSpPr txBox="1"/>
          <p:nvPr/>
        </p:nvSpPr>
        <p:spPr>
          <a:xfrm>
            <a:off x="6215168" y="241834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994" name="Obdélník 993"/>
          <p:cNvSpPr/>
          <p:nvPr/>
        </p:nvSpPr>
        <p:spPr>
          <a:xfrm>
            <a:off x="4326948" y="2049501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5" name="Obdélník 994"/>
          <p:cNvSpPr/>
          <p:nvPr/>
        </p:nvSpPr>
        <p:spPr>
          <a:xfrm>
            <a:off x="4784180" y="20494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6" name="Obdélník 995"/>
          <p:cNvSpPr/>
          <p:nvPr/>
        </p:nvSpPr>
        <p:spPr>
          <a:xfrm>
            <a:off x="5241412" y="204946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7" name="Obdélník 996"/>
          <p:cNvSpPr/>
          <p:nvPr/>
        </p:nvSpPr>
        <p:spPr>
          <a:xfrm>
            <a:off x="5698644" y="20494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8" name="Obdélník 997"/>
          <p:cNvSpPr/>
          <p:nvPr/>
        </p:nvSpPr>
        <p:spPr>
          <a:xfrm>
            <a:off x="6155876" y="204943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07" name="TextovéPole 1006"/>
          <p:cNvSpPr txBox="1"/>
          <p:nvPr/>
        </p:nvSpPr>
        <p:spPr>
          <a:xfrm>
            <a:off x="4386268" y="2049397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1013" name="TextovéPole 1012"/>
          <p:cNvSpPr txBox="1"/>
          <p:nvPr/>
        </p:nvSpPr>
        <p:spPr>
          <a:xfrm>
            <a:off x="4843586" y="205786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</a:t>
            </a:r>
          </a:p>
        </p:txBody>
      </p:sp>
      <p:sp>
        <p:nvSpPr>
          <p:cNvPr id="1014" name="TextovéPole 1013"/>
          <p:cNvSpPr txBox="1"/>
          <p:nvPr/>
        </p:nvSpPr>
        <p:spPr>
          <a:xfrm>
            <a:off x="5300780" y="205060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1015" name="TextovéPole 1014"/>
          <p:cNvSpPr txBox="1"/>
          <p:nvPr/>
        </p:nvSpPr>
        <p:spPr>
          <a:xfrm>
            <a:off x="5757974" y="205786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16" name="TextovéPole 1015"/>
          <p:cNvSpPr txBox="1"/>
          <p:nvPr/>
        </p:nvSpPr>
        <p:spPr>
          <a:xfrm>
            <a:off x="6215168" y="205004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1025" name="Obdélník 1024"/>
          <p:cNvSpPr/>
          <p:nvPr/>
        </p:nvSpPr>
        <p:spPr>
          <a:xfrm>
            <a:off x="676102" y="168128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26" name="Obdélník 1025"/>
          <p:cNvSpPr/>
          <p:nvPr/>
        </p:nvSpPr>
        <p:spPr>
          <a:xfrm>
            <a:off x="1133334" y="168126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27" name="Obdélník 1026"/>
          <p:cNvSpPr/>
          <p:nvPr/>
        </p:nvSpPr>
        <p:spPr>
          <a:xfrm>
            <a:off x="1590566" y="168124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28" name="Obdélník 1027"/>
          <p:cNvSpPr/>
          <p:nvPr/>
        </p:nvSpPr>
        <p:spPr>
          <a:xfrm>
            <a:off x="2047798" y="168123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29" name="Obdélník 1028"/>
          <p:cNvSpPr/>
          <p:nvPr/>
        </p:nvSpPr>
        <p:spPr>
          <a:xfrm>
            <a:off x="2505030" y="16812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0" name="Obdélník 1029"/>
          <p:cNvSpPr/>
          <p:nvPr/>
        </p:nvSpPr>
        <p:spPr>
          <a:xfrm>
            <a:off x="4326948" y="1681201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43" name="TextovéPole 1042"/>
          <p:cNvSpPr txBox="1"/>
          <p:nvPr/>
        </p:nvSpPr>
        <p:spPr>
          <a:xfrm>
            <a:off x="4386268" y="168109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1044" name="TextovéPole 1043"/>
          <p:cNvSpPr txBox="1"/>
          <p:nvPr/>
        </p:nvSpPr>
        <p:spPr>
          <a:xfrm>
            <a:off x="2544945" y="167751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1045" name="TextovéPole 1044"/>
          <p:cNvSpPr txBox="1"/>
          <p:nvPr/>
        </p:nvSpPr>
        <p:spPr>
          <a:xfrm>
            <a:off x="2087757" y="168696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1046" name="TextovéPole 1045"/>
          <p:cNvSpPr txBox="1"/>
          <p:nvPr/>
        </p:nvSpPr>
        <p:spPr>
          <a:xfrm>
            <a:off x="1642830" y="168174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1047" name="TextovéPole 1046"/>
          <p:cNvSpPr txBox="1"/>
          <p:nvPr/>
        </p:nvSpPr>
        <p:spPr>
          <a:xfrm>
            <a:off x="1200156" y="168230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1048" name="TextovéPole 1047"/>
          <p:cNvSpPr txBox="1"/>
          <p:nvPr/>
        </p:nvSpPr>
        <p:spPr>
          <a:xfrm>
            <a:off x="742968" y="168956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1064" name="Obdélník 1063"/>
          <p:cNvSpPr/>
          <p:nvPr/>
        </p:nvSpPr>
        <p:spPr>
          <a:xfrm>
            <a:off x="2047798" y="131293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5" name="Obdélník 1064"/>
          <p:cNvSpPr/>
          <p:nvPr/>
        </p:nvSpPr>
        <p:spPr>
          <a:xfrm>
            <a:off x="2505030" y="13129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6" name="Obdélník 1065"/>
          <p:cNvSpPr/>
          <p:nvPr/>
        </p:nvSpPr>
        <p:spPr>
          <a:xfrm>
            <a:off x="4326948" y="1312901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7" name="Obdélník 1066"/>
          <p:cNvSpPr/>
          <p:nvPr/>
        </p:nvSpPr>
        <p:spPr>
          <a:xfrm>
            <a:off x="4784180" y="13128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8" name="Obdélník 1067"/>
          <p:cNvSpPr/>
          <p:nvPr/>
        </p:nvSpPr>
        <p:spPr>
          <a:xfrm>
            <a:off x="5241412" y="131286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9" name="TextovéPole 1078"/>
          <p:cNvSpPr txBox="1"/>
          <p:nvPr/>
        </p:nvSpPr>
        <p:spPr>
          <a:xfrm>
            <a:off x="4386268" y="1312797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1080" name="TextovéPole 1079"/>
          <p:cNvSpPr txBox="1"/>
          <p:nvPr/>
        </p:nvSpPr>
        <p:spPr>
          <a:xfrm>
            <a:off x="2544945" y="130921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</a:t>
            </a:r>
          </a:p>
        </p:txBody>
      </p:sp>
      <p:sp>
        <p:nvSpPr>
          <p:cNvPr id="1081" name="TextovéPole 1080"/>
          <p:cNvSpPr txBox="1"/>
          <p:nvPr/>
        </p:nvSpPr>
        <p:spPr>
          <a:xfrm>
            <a:off x="2087757" y="131866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</a:t>
            </a:r>
          </a:p>
        </p:txBody>
      </p:sp>
      <p:sp>
        <p:nvSpPr>
          <p:cNvPr id="1085" name="TextovéPole 1084"/>
          <p:cNvSpPr txBox="1"/>
          <p:nvPr/>
        </p:nvSpPr>
        <p:spPr>
          <a:xfrm>
            <a:off x="4843586" y="132126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</a:t>
            </a:r>
          </a:p>
        </p:txBody>
      </p:sp>
      <p:sp>
        <p:nvSpPr>
          <p:cNvPr id="1086" name="TextovéPole 1085"/>
          <p:cNvSpPr txBox="1"/>
          <p:nvPr/>
        </p:nvSpPr>
        <p:spPr>
          <a:xfrm>
            <a:off x="5300780" y="131400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Y</a:t>
            </a:r>
          </a:p>
        </p:txBody>
      </p:sp>
      <p:sp>
        <p:nvSpPr>
          <p:cNvPr id="1108" name="Obdélník 1107"/>
          <p:cNvSpPr/>
          <p:nvPr/>
        </p:nvSpPr>
        <p:spPr>
          <a:xfrm>
            <a:off x="2959358" y="425886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09" name="Obdélník 1108"/>
          <p:cNvSpPr/>
          <p:nvPr/>
        </p:nvSpPr>
        <p:spPr>
          <a:xfrm>
            <a:off x="3416590" y="425884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10" name="Obdélník 1109"/>
          <p:cNvSpPr/>
          <p:nvPr/>
        </p:nvSpPr>
        <p:spPr>
          <a:xfrm>
            <a:off x="3873822" y="425882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12" name="TextovéPole 1111"/>
          <p:cNvSpPr txBox="1"/>
          <p:nvPr/>
        </p:nvSpPr>
        <p:spPr>
          <a:xfrm>
            <a:off x="3025714" y="425946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</a:p>
        </p:txBody>
      </p:sp>
      <p:sp>
        <p:nvSpPr>
          <p:cNvPr id="1113" name="TextovéPole 1112"/>
          <p:cNvSpPr txBox="1"/>
          <p:nvPr/>
        </p:nvSpPr>
        <p:spPr>
          <a:xfrm>
            <a:off x="3482908" y="426672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1114" name="TextovéPole 1113"/>
          <p:cNvSpPr txBox="1"/>
          <p:nvPr/>
        </p:nvSpPr>
        <p:spPr>
          <a:xfrm>
            <a:off x="3940102" y="425946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</a:t>
            </a:r>
          </a:p>
        </p:txBody>
      </p:sp>
      <p:sp>
        <p:nvSpPr>
          <p:cNvPr id="1116" name="Obdélník 1115"/>
          <p:cNvSpPr/>
          <p:nvPr/>
        </p:nvSpPr>
        <p:spPr>
          <a:xfrm>
            <a:off x="2959358" y="389168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17" name="Obdélník 1116"/>
          <p:cNvSpPr/>
          <p:nvPr/>
        </p:nvSpPr>
        <p:spPr>
          <a:xfrm>
            <a:off x="3416590" y="38916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18" name="Obdélník 1117"/>
          <p:cNvSpPr/>
          <p:nvPr/>
        </p:nvSpPr>
        <p:spPr>
          <a:xfrm>
            <a:off x="3873822" y="38916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20" name="TextovéPole 1119"/>
          <p:cNvSpPr txBox="1"/>
          <p:nvPr/>
        </p:nvSpPr>
        <p:spPr>
          <a:xfrm>
            <a:off x="3025714" y="389229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1121" name="TextovéPole 1120"/>
          <p:cNvSpPr txBox="1"/>
          <p:nvPr/>
        </p:nvSpPr>
        <p:spPr>
          <a:xfrm>
            <a:off x="3482908" y="389955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1122" name="TextovéPole 1121"/>
          <p:cNvSpPr txBox="1"/>
          <p:nvPr/>
        </p:nvSpPr>
        <p:spPr>
          <a:xfrm>
            <a:off x="3940102" y="389229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24" name="Obdélník 1123"/>
          <p:cNvSpPr/>
          <p:nvPr/>
        </p:nvSpPr>
        <p:spPr>
          <a:xfrm>
            <a:off x="2959358" y="352338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25" name="Obdélník 1124"/>
          <p:cNvSpPr/>
          <p:nvPr/>
        </p:nvSpPr>
        <p:spPr>
          <a:xfrm>
            <a:off x="3416590" y="35233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26" name="Obdélník 1125"/>
          <p:cNvSpPr/>
          <p:nvPr/>
        </p:nvSpPr>
        <p:spPr>
          <a:xfrm>
            <a:off x="3873822" y="35233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28" name="TextovéPole 1127"/>
          <p:cNvSpPr txBox="1"/>
          <p:nvPr/>
        </p:nvSpPr>
        <p:spPr>
          <a:xfrm>
            <a:off x="3025714" y="352399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</a:t>
            </a:r>
          </a:p>
        </p:txBody>
      </p:sp>
      <p:sp>
        <p:nvSpPr>
          <p:cNvPr id="1129" name="TextovéPole 1128"/>
          <p:cNvSpPr txBox="1"/>
          <p:nvPr/>
        </p:nvSpPr>
        <p:spPr>
          <a:xfrm>
            <a:off x="3482908" y="353125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1130" name="TextovéPole 1129"/>
          <p:cNvSpPr txBox="1"/>
          <p:nvPr/>
        </p:nvSpPr>
        <p:spPr>
          <a:xfrm>
            <a:off x="3940102" y="352399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1134" name="Obdélník 1133"/>
          <p:cNvSpPr/>
          <p:nvPr/>
        </p:nvSpPr>
        <p:spPr>
          <a:xfrm>
            <a:off x="3873822" y="31550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38" name="TextovéPole 1137"/>
          <p:cNvSpPr txBox="1"/>
          <p:nvPr/>
        </p:nvSpPr>
        <p:spPr>
          <a:xfrm>
            <a:off x="3940102" y="315569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40" name="Obdélník 1139"/>
          <p:cNvSpPr/>
          <p:nvPr/>
        </p:nvSpPr>
        <p:spPr>
          <a:xfrm>
            <a:off x="2959358" y="278604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41" name="Obdélník 1140"/>
          <p:cNvSpPr/>
          <p:nvPr/>
        </p:nvSpPr>
        <p:spPr>
          <a:xfrm>
            <a:off x="3416590" y="278602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42" name="Obdélník 1141"/>
          <p:cNvSpPr/>
          <p:nvPr/>
        </p:nvSpPr>
        <p:spPr>
          <a:xfrm>
            <a:off x="3873822" y="278601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44" name="TextovéPole 1143"/>
          <p:cNvSpPr txBox="1"/>
          <p:nvPr/>
        </p:nvSpPr>
        <p:spPr>
          <a:xfrm>
            <a:off x="3025714" y="278664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1145" name="TextovéPole 1144"/>
          <p:cNvSpPr txBox="1"/>
          <p:nvPr/>
        </p:nvSpPr>
        <p:spPr>
          <a:xfrm>
            <a:off x="3482908" y="279390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1146" name="TextovéPole 1145"/>
          <p:cNvSpPr txBox="1"/>
          <p:nvPr/>
        </p:nvSpPr>
        <p:spPr>
          <a:xfrm>
            <a:off x="3940102" y="278665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Ý</a:t>
            </a:r>
          </a:p>
        </p:txBody>
      </p:sp>
      <p:sp>
        <p:nvSpPr>
          <p:cNvPr id="1164" name="Obdélník 1163"/>
          <p:cNvSpPr/>
          <p:nvPr/>
        </p:nvSpPr>
        <p:spPr>
          <a:xfrm>
            <a:off x="2959358" y="168114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65" name="Obdélník 1164"/>
          <p:cNvSpPr/>
          <p:nvPr/>
        </p:nvSpPr>
        <p:spPr>
          <a:xfrm>
            <a:off x="3416590" y="168112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66" name="Obdélník 1165"/>
          <p:cNvSpPr/>
          <p:nvPr/>
        </p:nvSpPr>
        <p:spPr>
          <a:xfrm>
            <a:off x="3873822" y="168111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68" name="TextovéPole 1167"/>
          <p:cNvSpPr txBox="1"/>
          <p:nvPr/>
        </p:nvSpPr>
        <p:spPr>
          <a:xfrm>
            <a:off x="3025714" y="168174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1169" name="TextovéPole 1168"/>
          <p:cNvSpPr txBox="1"/>
          <p:nvPr/>
        </p:nvSpPr>
        <p:spPr>
          <a:xfrm>
            <a:off x="3511936" y="1689006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1170" name="TextovéPole 1169"/>
          <p:cNvSpPr txBox="1"/>
          <p:nvPr/>
        </p:nvSpPr>
        <p:spPr>
          <a:xfrm>
            <a:off x="3940102" y="168175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</a:t>
            </a:r>
          </a:p>
        </p:txBody>
      </p:sp>
      <p:sp>
        <p:nvSpPr>
          <p:cNvPr id="1172" name="Obdélník 1171"/>
          <p:cNvSpPr/>
          <p:nvPr/>
        </p:nvSpPr>
        <p:spPr>
          <a:xfrm>
            <a:off x="2959358" y="131284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73" name="Obdélník 1172"/>
          <p:cNvSpPr/>
          <p:nvPr/>
        </p:nvSpPr>
        <p:spPr>
          <a:xfrm>
            <a:off x="3416590" y="131282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74" name="Obdélník 1173"/>
          <p:cNvSpPr/>
          <p:nvPr/>
        </p:nvSpPr>
        <p:spPr>
          <a:xfrm>
            <a:off x="3873822" y="131281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76" name="TextovéPole 1175"/>
          <p:cNvSpPr txBox="1"/>
          <p:nvPr/>
        </p:nvSpPr>
        <p:spPr>
          <a:xfrm>
            <a:off x="3025714" y="131344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</a:p>
        </p:txBody>
      </p:sp>
      <p:sp>
        <p:nvSpPr>
          <p:cNvPr id="1177" name="TextovéPole 1176"/>
          <p:cNvSpPr txBox="1"/>
          <p:nvPr/>
        </p:nvSpPr>
        <p:spPr>
          <a:xfrm>
            <a:off x="3482908" y="132070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1178" name="TextovéPole 1177"/>
          <p:cNvSpPr txBox="1"/>
          <p:nvPr/>
        </p:nvSpPr>
        <p:spPr>
          <a:xfrm>
            <a:off x="3940102" y="131345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80" name="Obdélník 1179"/>
          <p:cNvSpPr/>
          <p:nvPr/>
        </p:nvSpPr>
        <p:spPr>
          <a:xfrm>
            <a:off x="3866434" y="462910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81" name="TextovéPole 1180"/>
          <p:cNvSpPr txBox="1"/>
          <p:nvPr/>
        </p:nvSpPr>
        <p:spPr>
          <a:xfrm>
            <a:off x="3925802" y="4630239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1182" name="TextovéPole 1181"/>
          <p:cNvSpPr txBox="1"/>
          <p:nvPr/>
        </p:nvSpPr>
        <p:spPr>
          <a:xfrm>
            <a:off x="4393528" y="499492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</a:p>
        </p:txBody>
      </p:sp>
    </p:spTree>
    <p:extLst>
      <p:ext uri="{BB962C8B-B14F-4D97-AF65-F5344CB8AC3E}">
        <p14:creationId xmlns:p14="http://schemas.microsoft.com/office/powerpoint/2010/main" xmlns="" val="463489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1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1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00"/>
                            </p:stCondLst>
                            <p:childTnLst>
                              <p:par>
                                <p:cTn id="37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1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000"/>
                            </p:stCondLst>
                            <p:childTnLst>
                              <p:par>
                                <p:cTn id="4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500"/>
                            </p:stCondLst>
                            <p:childTnLst>
                              <p:par>
                                <p:cTn id="53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4000"/>
                            </p:stCondLst>
                            <p:childTnLst>
                              <p:par>
                                <p:cTn id="61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7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7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7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6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7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8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8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2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8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8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8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8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9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9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9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4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9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97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9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0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0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0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0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6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0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0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2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8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2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2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500"/>
                            </p:stCondLst>
                            <p:childTnLst>
                              <p:par>
                                <p:cTn id="134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1000"/>
                            </p:stCondLst>
                            <p:childTnLst>
                              <p:par>
                                <p:cTn id="142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>
                            <p:stCondLst>
                              <p:cond delay="1500"/>
                            </p:stCondLst>
                            <p:childTnLst>
                              <p:par>
                                <p:cTn id="150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5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0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0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0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2000"/>
                            </p:stCondLst>
                            <p:childTnLst>
                              <p:par>
                                <p:cTn id="158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0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0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0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2000"/>
                                        <p:tgtEl>
                                          <p:spTgt spid="9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2000" fill="hold"/>
                                        <p:tgtEl>
                                          <p:spTgt spid="9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2000" fill="hold"/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2000" fill="hold"/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>
                            <p:stCondLst>
                              <p:cond delay="2000"/>
                            </p:stCondLst>
                            <p:childTnLst>
                              <p:par>
                                <p:cTn id="174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1000"/>
                                        <p:tgtEl>
                                          <p:spTgt spid="9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9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3000"/>
                            </p:stCondLst>
                            <p:childTnLst>
                              <p:par>
                                <p:cTn id="181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9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9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9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9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8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0" dur="1000"/>
                                        <p:tgtEl>
                                          <p:spTgt spid="9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9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9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9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" fill="hold">
                            <p:stCondLst>
                              <p:cond delay="5000"/>
                            </p:stCondLst>
                            <p:childTnLst>
                              <p:par>
                                <p:cTn id="19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1000"/>
                                        <p:tgtEl>
                                          <p:spTgt spid="9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9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9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9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0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06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500"/>
                            </p:stCondLst>
                            <p:childTnLst>
                              <p:par>
                                <p:cTn id="211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1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14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1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8" fill="hold">
                            <p:stCondLst>
                              <p:cond delay="1000"/>
                            </p:stCondLst>
                            <p:childTnLst>
                              <p:par>
                                <p:cTn id="219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2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2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1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27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2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30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4" fill="hold">
                            <p:stCondLst>
                              <p:cond delay="2000"/>
                            </p:stCondLst>
                            <p:childTnLst>
                              <p:par>
                                <p:cTn id="23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38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2" fill="hold">
                            <p:stCondLst>
                              <p:cond delay="2500"/>
                            </p:stCondLst>
                            <p:childTnLst>
                              <p:par>
                                <p:cTn id="243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4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6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9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3000"/>
                            </p:stCondLst>
                            <p:childTnLst>
                              <p:par>
                                <p:cTn id="251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54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9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8" fill="hold">
                            <p:stCondLst>
                              <p:cond delay="3500"/>
                            </p:stCondLst>
                            <p:childTnLst>
                              <p:par>
                                <p:cTn id="259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6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6" fill="hold">
                            <p:stCondLst>
                              <p:cond delay="4000"/>
                            </p:stCondLst>
                            <p:childTnLst>
                              <p:par>
                                <p:cTn id="267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6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70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9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9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9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4" fill="hold">
                      <p:stCondLst>
                        <p:cond delay="indefinite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8" dur="500" fill="hold"/>
                                        <p:tgtEl>
                                          <p:spTgt spid="1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500" fill="hold"/>
                                        <p:tgtEl>
                                          <p:spTgt spid="1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500" fill="hold"/>
                                        <p:tgtEl>
                                          <p:spTgt spid="11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500" fill="hold"/>
                                        <p:tgtEl>
                                          <p:spTgt spid="11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2" dur="500" tmFilter="0,0; .5, 1; 1, 1"/>
                                        <p:tgtEl>
                                          <p:spTgt spid="1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3" fill="hold">
                            <p:stCondLst>
                              <p:cond delay="500"/>
                            </p:stCondLst>
                            <p:childTnLst>
                              <p:par>
                                <p:cTn id="28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6" dur="500" fill="hold"/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500" fill="hold"/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500" fill="hold"/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 fill="hold"/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0" dur="500" tmFilter="0,0; .5, 1; 1, 1"/>
                                        <p:tgtEl>
                                          <p:spTgt spid="8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1" fill="hold">
                            <p:stCondLst>
                              <p:cond delay="1000"/>
                            </p:stCondLst>
                            <p:childTnLst>
                              <p:par>
                                <p:cTn id="292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4" dur="500" fill="hold"/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500" fill="hold"/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500" fill="hold"/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500" fill="hold"/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8" dur="500" tmFilter="0,0; .5, 1; 1, 1"/>
                                        <p:tgtEl>
                                          <p:spTgt spid="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0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2" dur="500" fill="hold"/>
                                        <p:tgtEl>
                                          <p:spTgt spid="8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500" fill="hold"/>
                                        <p:tgtEl>
                                          <p:spTgt spid="8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500" fill="hold"/>
                                        <p:tgtEl>
                                          <p:spTgt spid="8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500" fill="hold"/>
                                        <p:tgtEl>
                                          <p:spTgt spid="8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6" dur="500" tmFilter="0,0; .5, 1; 1, 1"/>
                                        <p:tgtEl>
                                          <p:spTgt spid="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7" fill="hold">
                            <p:stCondLst>
                              <p:cond delay="2000"/>
                            </p:stCondLst>
                            <p:childTnLst>
                              <p:par>
                                <p:cTn id="308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0" dur="500" fill="hold"/>
                                        <p:tgtEl>
                                          <p:spTgt spid="8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500" fill="hold"/>
                                        <p:tgtEl>
                                          <p:spTgt spid="8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500" fill="hold"/>
                                        <p:tgtEl>
                                          <p:spTgt spid="8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500" fill="hold"/>
                                        <p:tgtEl>
                                          <p:spTgt spid="8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4" dur="500" tmFilter="0,0; .5, 1; 1, 1"/>
                                        <p:tgtEl>
                                          <p:spTgt spid="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5" fill="hold">
                      <p:stCondLst>
                        <p:cond delay="indefinite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9" dur="500" fill="hold"/>
                                        <p:tgtEl>
                                          <p:spTgt spid="1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0" dur="500" fill="hold"/>
                                        <p:tgtEl>
                                          <p:spTgt spid="1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1" fill="hold">
                            <p:stCondLst>
                              <p:cond delay="500"/>
                            </p:stCondLst>
                            <p:childTnLst>
                              <p:par>
                                <p:cTn id="322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4" dur="500" fill="hold"/>
                                        <p:tgtEl>
                                          <p:spTgt spid="1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5" dur="500" fill="hold"/>
                                        <p:tgtEl>
                                          <p:spTgt spid="1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6" fill="hold">
                            <p:stCondLst>
                              <p:cond delay="1000"/>
                            </p:stCondLst>
                            <p:childTnLst>
                              <p:par>
                                <p:cTn id="32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9" dur="500" fill="hold"/>
                                        <p:tgtEl>
                                          <p:spTgt spid="1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0" dur="500" fill="hold"/>
                                        <p:tgtEl>
                                          <p:spTgt spid="1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32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4" dur="500" fill="hold"/>
                                        <p:tgtEl>
                                          <p:spTgt spid="8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5" dur="500" fill="hold"/>
                                        <p:tgtEl>
                                          <p:spTgt spid="8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37" presetID="2" presetClass="entr" presetSubtype="2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9" dur="500" fill="hold"/>
                                        <p:tgtEl>
                                          <p:spTgt spid="8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0" dur="500" fill="hold"/>
                                        <p:tgtEl>
                                          <p:spTgt spid="8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1" fill="hold">
                            <p:stCondLst>
                              <p:cond delay="2900"/>
                            </p:stCondLst>
                            <p:childTnLst>
                              <p:par>
                                <p:cTn id="342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4" dur="500" fill="hold"/>
                                        <p:tgtEl>
                                          <p:spTgt spid="8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5" dur="500" fill="hold"/>
                                        <p:tgtEl>
                                          <p:spTgt spid="8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>
                            <p:stCondLst>
                              <p:cond delay="3400"/>
                            </p:stCondLst>
                            <p:childTnLst>
                              <p:par>
                                <p:cTn id="347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9" dur="500" fill="hold"/>
                                        <p:tgtEl>
                                          <p:spTgt spid="8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0" dur="500" fill="hold"/>
                                        <p:tgtEl>
                                          <p:spTgt spid="8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1" fill="hold">
                            <p:stCondLst>
                              <p:cond delay="3900"/>
                            </p:stCondLst>
                            <p:childTnLst>
                              <p:par>
                                <p:cTn id="352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4" dur="500" fill="hold"/>
                                        <p:tgtEl>
                                          <p:spTgt spid="8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5" dur="500" fill="hold"/>
                                        <p:tgtEl>
                                          <p:spTgt spid="8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6" fill="hold">
                            <p:stCondLst>
                              <p:cond delay="4400"/>
                            </p:stCondLst>
                            <p:childTnLst>
                              <p:par>
                                <p:cTn id="357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9" dur="500" fill="hold"/>
                                        <p:tgtEl>
                                          <p:spTgt spid="8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0" dur="500" fill="hold"/>
                                        <p:tgtEl>
                                          <p:spTgt spid="8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1" fill="hold">
                      <p:stCondLst>
                        <p:cond delay="indefinite"/>
                      </p:stCondLst>
                      <p:childTnLst>
                        <p:par>
                          <p:cTn id="362" fill="hold">
                            <p:stCondLst>
                              <p:cond delay="0"/>
                            </p:stCondLst>
                            <p:childTnLst>
                              <p:par>
                                <p:cTn id="36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5" dur="500" fill="hold"/>
                                        <p:tgtEl>
                                          <p:spTgt spid="7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6" dur="500" fill="hold"/>
                                        <p:tgtEl>
                                          <p:spTgt spid="7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500" fill="hold"/>
                                        <p:tgtEl>
                                          <p:spTgt spid="7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8" dur="500"/>
                                        <p:tgtEl>
                                          <p:spTgt spid="7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9" fill="hold">
                            <p:stCondLst>
                              <p:cond delay="500"/>
                            </p:stCondLst>
                            <p:childTnLst>
                              <p:par>
                                <p:cTn id="37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2" dur="500" fill="hold"/>
                                        <p:tgtEl>
                                          <p:spTgt spid="7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500" fill="hold"/>
                                        <p:tgtEl>
                                          <p:spTgt spid="7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4" dur="500" fill="hold"/>
                                        <p:tgtEl>
                                          <p:spTgt spid="7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5" dur="500"/>
                                        <p:tgtEl>
                                          <p:spTgt spid="7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9" dur="500" fill="hold"/>
                                        <p:tgtEl>
                                          <p:spTgt spid="7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500" fill="hold"/>
                                        <p:tgtEl>
                                          <p:spTgt spid="7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1" dur="500" fill="hold"/>
                                        <p:tgtEl>
                                          <p:spTgt spid="7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2" dur="500"/>
                                        <p:tgtEl>
                                          <p:spTgt spid="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3" fill="hold">
                            <p:stCondLst>
                              <p:cond delay="1500"/>
                            </p:stCondLst>
                            <p:childTnLst>
                              <p:par>
                                <p:cTn id="38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6" dur="500" fill="hold"/>
                                        <p:tgtEl>
                                          <p:spTgt spid="7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7" dur="500" fill="hold"/>
                                        <p:tgtEl>
                                          <p:spTgt spid="7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500" fill="hold"/>
                                        <p:tgtEl>
                                          <p:spTgt spid="7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9" dur="500"/>
                                        <p:tgtEl>
                                          <p:spTgt spid="7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0" fill="hold">
                            <p:stCondLst>
                              <p:cond delay="2000"/>
                            </p:stCondLst>
                            <p:childTnLst>
                              <p:par>
                                <p:cTn id="39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3" dur="500" fill="hold"/>
                                        <p:tgtEl>
                                          <p:spTgt spid="1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500" fill="hold"/>
                                        <p:tgtEl>
                                          <p:spTgt spid="1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500" fill="hold"/>
                                        <p:tgtEl>
                                          <p:spTgt spid="1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6" dur="500"/>
                                        <p:tgtEl>
                                          <p:spTgt spid="1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7" fill="hold">
                            <p:stCondLst>
                              <p:cond delay="2500"/>
                            </p:stCondLst>
                            <p:childTnLst>
                              <p:par>
                                <p:cTn id="39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0" dur="500" fill="hold"/>
                                        <p:tgtEl>
                                          <p:spTgt spid="1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1" dur="500" fill="hold"/>
                                        <p:tgtEl>
                                          <p:spTgt spid="1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2" dur="500" fill="hold"/>
                                        <p:tgtEl>
                                          <p:spTgt spid="11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3" dur="500"/>
                                        <p:tgtEl>
                                          <p:spTgt spid="1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4" fill="hold">
                            <p:stCondLst>
                              <p:cond delay="3000"/>
                            </p:stCondLst>
                            <p:childTnLst>
                              <p:par>
                                <p:cTn id="40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7" dur="500" fill="hold"/>
                                        <p:tgtEl>
                                          <p:spTgt spid="1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500" fill="hold"/>
                                        <p:tgtEl>
                                          <p:spTgt spid="1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500" fill="hold"/>
                                        <p:tgtEl>
                                          <p:spTgt spid="11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0" dur="500"/>
                                        <p:tgtEl>
                                          <p:spTgt spid="1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1" fill="hold">
                            <p:stCondLst>
                              <p:cond delay="3500"/>
                            </p:stCondLst>
                            <p:childTnLst>
                              <p:par>
                                <p:cTn id="4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4" dur="500" fill="hold"/>
                                        <p:tgtEl>
                                          <p:spTgt spid="7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500" fill="hold"/>
                                        <p:tgtEl>
                                          <p:spTgt spid="7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6" dur="500" fill="hold"/>
                                        <p:tgtEl>
                                          <p:spTgt spid="7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7" dur="500"/>
                                        <p:tgtEl>
                                          <p:spTgt spid="7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8" fill="hold">
                            <p:stCondLst>
                              <p:cond delay="4000"/>
                            </p:stCondLst>
                            <p:childTnLst>
                              <p:par>
                                <p:cTn id="4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1" dur="500" fill="hold"/>
                                        <p:tgtEl>
                                          <p:spTgt spid="7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2" dur="500" fill="hold"/>
                                        <p:tgtEl>
                                          <p:spTgt spid="7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3" dur="500" fill="hold"/>
                                        <p:tgtEl>
                                          <p:spTgt spid="79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4" dur="500"/>
                                        <p:tgtEl>
                                          <p:spTgt spid="7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5" fill="hold">
                      <p:stCondLst>
                        <p:cond delay="indefinite"/>
                      </p:stCondLst>
                      <p:childTnLst>
                        <p:par>
                          <p:cTn id="426" fill="hold">
                            <p:stCondLst>
                              <p:cond delay="0"/>
                            </p:stCondLst>
                            <p:childTnLst>
                              <p:par>
                                <p:cTn id="42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9" dur="500" fill="hold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500" fill="hold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500" fill="hold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2" dur="500" fill="hold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3" dur="500" tmFilter="0,0; .5, 1; 1, 1"/>
                                        <p:tgtEl>
                                          <p:spTgt spid="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4" fill="hold">
                            <p:stCondLst>
                              <p:cond delay="500"/>
                            </p:stCondLst>
                            <p:childTnLst>
                              <p:par>
                                <p:cTn id="43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7" dur="500" fill="hold"/>
                                        <p:tgtEl>
                                          <p:spTgt spid="1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8" dur="500" fill="hold"/>
                                        <p:tgtEl>
                                          <p:spTgt spid="1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9" dur="500" fill="hold"/>
                                        <p:tgtEl>
                                          <p:spTgt spid="1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0" dur="500" fill="hold"/>
                                        <p:tgtEl>
                                          <p:spTgt spid="1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1" dur="500" tmFilter="0,0; .5, 1; 1, 1"/>
                                        <p:tgtEl>
                                          <p:spTgt spid="1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43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5" dur="500" fill="hold"/>
                                        <p:tgtEl>
                                          <p:spTgt spid="1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6" dur="500" fill="hold"/>
                                        <p:tgtEl>
                                          <p:spTgt spid="1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7" dur="500" fill="hold"/>
                                        <p:tgtEl>
                                          <p:spTgt spid="1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8" dur="500" fill="hold"/>
                                        <p:tgtEl>
                                          <p:spTgt spid="1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9" dur="500" tmFilter="0,0; .5, 1; 1, 1"/>
                                        <p:tgtEl>
                                          <p:spTgt spid="1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0" fill="hold">
                            <p:stCondLst>
                              <p:cond delay="1500"/>
                            </p:stCondLst>
                            <p:childTnLst>
                              <p:par>
                                <p:cTn id="451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3" dur="500" fill="hold"/>
                                        <p:tgtEl>
                                          <p:spTgt spid="1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4" dur="500" fill="hold"/>
                                        <p:tgtEl>
                                          <p:spTgt spid="1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5" dur="500" fill="hold"/>
                                        <p:tgtEl>
                                          <p:spTgt spid="1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6" dur="500" fill="hold"/>
                                        <p:tgtEl>
                                          <p:spTgt spid="1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7" dur="500" tmFilter="0,0; .5, 1; 1, 1"/>
                                        <p:tgtEl>
                                          <p:spTgt spid="1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8" fill="hold">
                            <p:stCondLst>
                              <p:cond delay="2000"/>
                            </p:stCondLst>
                            <p:childTnLst>
                              <p:par>
                                <p:cTn id="459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1" dur="500" fill="hold"/>
                                        <p:tgtEl>
                                          <p:spTgt spid="5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2" dur="500" fill="hold"/>
                                        <p:tgtEl>
                                          <p:spTgt spid="5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500" fill="hold"/>
                                        <p:tgtEl>
                                          <p:spTgt spid="5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4" dur="500" fill="hold"/>
                                        <p:tgtEl>
                                          <p:spTgt spid="5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5" dur="500" tmFilter="0,0; .5, 1; 1, 1"/>
                                        <p:tgtEl>
                                          <p:spTgt spid="5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6" fill="hold">
                            <p:stCondLst>
                              <p:cond delay="2500"/>
                            </p:stCondLst>
                            <p:childTnLst>
                              <p:par>
                                <p:cTn id="46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9" dur="500" fill="hold"/>
                                        <p:tgtEl>
                                          <p:spTgt spid="5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0" dur="500" fill="hold"/>
                                        <p:tgtEl>
                                          <p:spTgt spid="5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1" dur="500" fill="hold"/>
                                        <p:tgtEl>
                                          <p:spTgt spid="5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2" dur="500" fill="hold"/>
                                        <p:tgtEl>
                                          <p:spTgt spid="5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3" dur="500" tmFilter="0,0; .5, 1; 1, 1"/>
                                        <p:tgtEl>
                                          <p:spTgt spid="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4" fill="hold">
                      <p:stCondLst>
                        <p:cond delay="indefinite"/>
                      </p:stCondLst>
                      <p:childTnLst>
                        <p:par>
                          <p:cTn id="475" fill="hold">
                            <p:stCondLst>
                              <p:cond delay="0"/>
                            </p:stCondLst>
                            <p:childTnLst>
                              <p:par>
                                <p:cTn id="476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8" dur="1000" fill="hold"/>
                                        <p:tgtEl>
                                          <p:spTgt spid="11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9" dur="1000" fill="hold"/>
                                        <p:tgtEl>
                                          <p:spTgt spid="11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0" fill="hold">
                            <p:stCondLst>
                              <p:cond delay="1000"/>
                            </p:stCondLst>
                            <p:childTnLst>
                              <p:par>
                                <p:cTn id="481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3" dur="1000" fill="hold"/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4" dur="1000" fill="hold"/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5" fill="hold">
                            <p:stCondLst>
                              <p:cond delay="2000"/>
                            </p:stCondLst>
                            <p:childTnLst>
                              <p:par>
                                <p:cTn id="486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8" dur="1000" fill="hold"/>
                                        <p:tgtEl>
                                          <p:spTgt spid="5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9" dur="1000" fill="hold"/>
                                        <p:tgtEl>
                                          <p:spTgt spid="5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0" fill="hold">
                      <p:stCondLst>
                        <p:cond delay="indefinite"/>
                      </p:stCondLst>
                      <p:childTnLst>
                        <p:par>
                          <p:cTn id="491" fill="hold">
                            <p:stCondLst>
                              <p:cond delay="0"/>
                            </p:stCondLst>
                            <p:childTnLst>
                              <p:par>
                                <p:cTn id="49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9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9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0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0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0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7" fill="hold">
                            <p:stCondLst>
                              <p:cond delay="2000"/>
                            </p:stCondLst>
                            <p:childTnLst>
                              <p:par>
                                <p:cTn id="508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1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1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5" fill="hold">
                            <p:stCondLst>
                              <p:cond delay="3000"/>
                            </p:stCondLst>
                            <p:childTnLst>
                              <p:par>
                                <p:cTn id="516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1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1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3" fill="hold">
                            <p:stCondLst>
                              <p:cond delay="4000"/>
                            </p:stCondLst>
                            <p:childTnLst>
                              <p:par>
                                <p:cTn id="524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2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2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1" fill="hold">
                            <p:stCondLst>
                              <p:cond delay="5000"/>
                            </p:stCondLst>
                            <p:childTnLst>
                              <p:par>
                                <p:cTn id="532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3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3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9" fill="hold">
                            <p:stCondLst>
                              <p:cond delay="6000"/>
                            </p:stCondLst>
                            <p:childTnLst>
                              <p:par>
                                <p:cTn id="540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4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4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1" grpId="0"/>
      <p:bldP spid="567" grpId="0"/>
      <p:bldP spid="603" grpId="0"/>
      <p:bldP spid="604" grpId="0"/>
      <p:bldP spid="605" grpId="0"/>
      <p:bldP spid="606" grpId="0"/>
      <p:bldP spid="607" grpId="0"/>
      <p:bldP spid="608" grpId="0"/>
      <p:bldP spid="538" grpId="0"/>
      <p:bldP spid="539" grpId="0"/>
      <p:bldP spid="540" grpId="0"/>
      <p:bldP spid="790" grpId="0"/>
      <p:bldP spid="791" grpId="0"/>
      <p:bldP spid="792" grpId="0"/>
      <p:bldP spid="796" grpId="0"/>
      <p:bldP spid="797" grpId="0"/>
      <p:bldP spid="798" grpId="0"/>
      <p:bldP spid="826" grpId="0"/>
      <p:bldP spid="832" grpId="0"/>
      <p:bldP spid="833" grpId="0"/>
      <p:bldP spid="834" grpId="0"/>
      <p:bldP spid="835" grpId="0"/>
      <p:bldP spid="836" grpId="0"/>
      <p:bldP spid="862" grpId="0"/>
      <p:bldP spid="868" grpId="0"/>
      <p:bldP spid="869" grpId="0"/>
      <p:bldP spid="870" grpId="0"/>
      <p:bldP spid="935" grpId="0"/>
      <p:bldP spid="936" grpId="0"/>
      <p:bldP spid="941" grpId="0"/>
      <p:bldP spid="942" grpId="0"/>
      <p:bldP spid="943" grpId="0"/>
      <p:bldP spid="944" grpId="0"/>
      <p:bldP spid="971" grpId="0"/>
      <p:bldP spid="977" grpId="0"/>
      <p:bldP spid="978" grpId="0"/>
      <p:bldP spid="979" grpId="0"/>
      <p:bldP spid="980" grpId="0"/>
      <p:bldP spid="1007" grpId="0"/>
      <p:bldP spid="1013" grpId="0"/>
      <p:bldP spid="1014" grpId="0"/>
      <p:bldP spid="1015" grpId="0"/>
      <p:bldP spid="1016" grpId="0"/>
      <p:bldP spid="1043" grpId="0"/>
      <p:bldP spid="1044" grpId="0"/>
      <p:bldP spid="1045" grpId="0"/>
      <p:bldP spid="1046" grpId="0"/>
      <p:bldP spid="1047" grpId="0"/>
      <p:bldP spid="1048" grpId="0"/>
      <p:bldP spid="1079" grpId="0"/>
      <p:bldP spid="1080" grpId="0"/>
      <p:bldP spid="1081" grpId="0"/>
      <p:bldP spid="1085" grpId="0"/>
      <p:bldP spid="1086" grpId="0"/>
      <p:bldP spid="1112" grpId="0"/>
      <p:bldP spid="1113" grpId="0"/>
      <p:bldP spid="1114" grpId="0"/>
      <p:bldP spid="1120" grpId="0"/>
      <p:bldP spid="1121" grpId="0"/>
      <p:bldP spid="1122" grpId="0"/>
      <p:bldP spid="1128" grpId="0"/>
      <p:bldP spid="1129" grpId="0"/>
      <p:bldP spid="1130" grpId="0"/>
      <p:bldP spid="1138" grpId="0"/>
      <p:bldP spid="1144" grpId="0"/>
      <p:bldP spid="1145" grpId="0"/>
      <p:bldP spid="1146" grpId="0"/>
      <p:bldP spid="1168" grpId="0"/>
      <p:bldP spid="1169" grpId="0"/>
      <p:bldP spid="1170" grpId="0"/>
      <p:bldP spid="1176" grpId="0"/>
      <p:bldP spid="1177" grpId="0"/>
      <p:bldP spid="1178" grpId="0"/>
      <p:bldP spid="1181" grpId="0"/>
      <p:bldP spid="118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Soubor:Moravian-Silesian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Region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CoA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CZ.svg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7.5.2007 [cit. 2012-03-24].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cs.wikipedia.org/wiki/Soubor:Moravian-Silesian_Region_CoA_CZ.svg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MIŽOCH, Lukáš.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Soubor:Flag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of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Moravian-Silesian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Region.svg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23.4.2007 [cit. 2012-03-24].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3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3"/>
              </a:rPr>
              <a:t>cs.wikipedia.org/wiki/Soubor:Flag_of_Moravian-Silesian_Region.svg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en-US" sz="1200" dirty="0">
                <a:solidFill>
                  <a:srgbClr val="000000"/>
                </a:solidFill>
                <a:latin typeface="arial"/>
              </a:rPr>
              <a:t>SPŠCHAG OSTRAVA. </a:t>
            </a:r>
            <a:r>
              <a:rPr lang="en-US" sz="1200" dirty="0" err="1">
                <a:solidFill>
                  <a:srgbClr val="000000"/>
                </a:solidFill>
                <a:latin typeface="arial"/>
              </a:rPr>
              <a:t>Soubor:Ostrava</a:t>
            </a:r>
            <a:r>
              <a:rPr lang="en-US" sz="1200" dirty="0">
                <a:solidFill>
                  <a:srgbClr val="000000"/>
                </a:solidFill>
                <a:latin typeface="arial"/>
              </a:rPr>
              <a:t>, </a:t>
            </a:r>
            <a:r>
              <a:rPr lang="en-US" sz="1200" dirty="0" err="1">
                <a:solidFill>
                  <a:srgbClr val="000000"/>
                </a:solidFill>
                <a:latin typeface="arial"/>
              </a:rPr>
              <a:t>pohled</a:t>
            </a:r>
            <a:r>
              <a:rPr lang="en-US" sz="1200" dirty="0">
                <a:solidFill>
                  <a:srgbClr val="000000"/>
                </a:solidFill>
                <a:latin typeface="arial"/>
              </a:rPr>
              <a:t> z </a:t>
            </a:r>
            <a:r>
              <a:rPr lang="en-US" sz="1200" dirty="0" err="1">
                <a:solidFill>
                  <a:srgbClr val="000000"/>
                </a:solidFill>
                <a:latin typeface="arial"/>
              </a:rPr>
              <a:t>Nové</a:t>
            </a:r>
            <a:r>
              <a:rPr lang="en-US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1200" dirty="0" err="1">
                <a:solidFill>
                  <a:srgbClr val="000000"/>
                </a:solidFill>
                <a:latin typeface="arial"/>
              </a:rPr>
              <a:t>radnice</a:t>
            </a:r>
            <a:r>
              <a:rPr lang="en-US" sz="1200" dirty="0">
                <a:solidFill>
                  <a:srgbClr val="000000"/>
                </a:solidFill>
                <a:latin typeface="arial"/>
              </a:rPr>
              <a:t> 3.jpg. In: </a:t>
            </a:r>
            <a:r>
              <a:rPr lang="en-US" sz="1200" i="1" dirty="0">
                <a:solidFill>
                  <a:srgbClr val="000000"/>
                </a:solidFill>
                <a:latin typeface="arial"/>
              </a:rPr>
              <a:t>Wikipedia</a:t>
            </a:r>
            <a:r>
              <a:rPr lang="en-US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en-US" sz="1200" i="1" dirty="0">
                <a:solidFill>
                  <a:srgbClr val="000000"/>
                </a:solidFill>
                <a:latin typeface="arial"/>
              </a:rPr>
              <a:t>the free encyclopedia</a:t>
            </a:r>
            <a:r>
              <a:rPr lang="en-US" sz="1200" dirty="0">
                <a:solidFill>
                  <a:srgbClr val="000000"/>
                </a:solidFill>
                <a:latin typeface="arial"/>
              </a:rPr>
              <a:t> [online]. San Francisco (CA): Wikimedia Foundation, 3.10.2006 [cit. 2012-03-26]. </a:t>
            </a:r>
            <a:r>
              <a:rPr lang="en-US" sz="1200" dirty="0" err="1">
                <a:solidFill>
                  <a:srgbClr val="000000"/>
                </a:solidFill>
                <a:latin typeface="arial"/>
              </a:rPr>
              <a:t>Dostupné</a:t>
            </a:r>
            <a:r>
              <a:rPr lang="en-US" sz="1200" dirty="0">
                <a:solidFill>
                  <a:srgbClr val="000000"/>
                </a:solidFill>
                <a:latin typeface="arial"/>
              </a:rPr>
              <a:t> z: </a:t>
            </a:r>
            <a:r>
              <a:rPr lang="en-US" sz="1200" dirty="0">
                <a:solidFill>
                  <a:srgbClr val="000000"/>
                </a:solidFill>
                <a:latin typeface="arial"/>
                <a:hlinkClick r:id="rId4"/>
              </a:rPr>
              <a:t>http://cs.wikipedia.org/wiki/Soubor:Ostrava,_</a:t>
            </a:r>
            <a:r>
              <a:rPr lang="en-US" sz="1200" dirty="0" smtClean="0">
                <a:solidFill>
                  <a:srgbClr val="000000"/>
                </a:solidFill>
                <a:latin typeface="arial"/>
                <a:hlinkClick r:id="rId4"/>
              </a:rPr>
              <a:t>pohled_z_Nov%C3%A9_radnice_3.jpg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en-US" sz="1200" dirty="0">
                <a:solidFill>
                  <a:srgbClr val="000000"/>
                </a:solidFill>
                <a:latin typeface="arial"/>
              </a:rPr>
              <a:t>SPŠCHAG OSTRAVA. </a:t>
            </a:r>
            <a:r>
              <a:rPr lang="en-US" sz="1200" dirty="0" err="1">
                <a:solidFill>
                  <a:srgbClr val="000000"/>
                </a:solidFill>
                <a:latin typeface="arial"/>
              </a:rPr>
              <a:t>Soubor:Ostrava</a:t>
            </a:r>
            <a:r>
              <a:rPr lang="en-US" sz="1200" dirty="0">
                <a:solidFill>
                  <a:srgbClr val="000000"/>
                </a:solidFill>
                <a:latin typeface="arial"/>
              </a:rPr>
              <a:t>, </a:t>
            </a:r>
            <a:r>
              <a:rPr lang="en-US" sz="1200" dirty="0" err="1">
                <a:solidFill>
                  <a:srgbClr val="000000"/>
                </a:solidFill>
                <a:latin typeface="arial"/>
              </a:rPr>
              <a:t>pohled</a:t>
            </a:r>
            <a:r>
              <a:rPr lang="en-US" sz="1200" dirty="0">
                <a:solidFill>
                  <a:srgbClr val="000000"/>
                </a:solidFill>
                <a:latin typeface="arial"/>
              </a:rPr>
              <a:t> z </a:t>
            </a:r>
            <a:r>
              <a:rPr lang="en-US" sz="1200" dirty="0" err="1">
                <a:solidFill>
                  <a:srgbClr val="000000"/>
                </a:solidFill>
                <a:latin typeface="arial"/>
              </a:rPr>
              <a:t>Nové</a:t>
            </a:r>
            <a:r>
              <a:rPr lang="en-US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1200" dirty="0" err="1">
                <a:solidFill>
                  <a:srgbClr val="000000"/>
                </a:solidFill>
                <a:latin typeface="arial"/>
              </a:rPr>
              <a:t>radnice</a:t>
            </a:r>
            <a:r>
              <a:rPr lang="en-US" sz="1200" dirty="0">
                <a:solidFill>
                  <a:srgbClr val="000000"/>
                </a:solidFill>
                <a:latin typeface="arial"/>
              </a:rPr>
              <a:t> 2.jpg. In: </a:t>
            </a:r>
            <a:r>
              <a:rPr lang="en-US" sz="1200" i="1" dirty="0">
                <a:solidFill>
                  <a:srgbClr val="000000"/>
                </a:solidFill>
                <a:latin typeface="arial"/>
              </a:rPr>
              <a:t>Wikipedia</a:t>
            </a:r>
            <a:r>
              <a:rPr lang="en-US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en-US" sz="1200" i="1" dirty="0">
                <a:solidFill>
                  <a:srgbClr val="000000"/>
                </a:solidFill>
                <a:latin typeface="arial"/>
              </a:rPr>
              <a:t>the free encyclopedia</a:t>
            </a:r>
            <a:r>
              <a:rPr lang="en-US" sz="1200" dirty="0">
                <a:solidFill>
                  <a:srgbClr val="000000"/>
                </a:solidFill>
                <a:latin typeface="arial"/>
              </a:rPr>
              <a:t> [online]. San Francisco (CA): Wikimedia Foundation, 13.4.2010 [cit. 2012-03-26]. </a:t>
            </a:r>
            <a:r>
              <a:rPr lang="en-US" sz="1200" dirty="0" err="1">
                <a:solidFill>
                  <a:srgbClr val="000000"/>
                </a:solidFill>
                <a:latin typeface="arial"/>
              </a:rPr>
              <a:t>Dostupné</a:t>
            </a:r>
            <a:r>
              <a:rPr lang="en-US" sz="1200" dirty="0">
                <a:solidFill>
                  <a:srgbClr val="000000"/>
                </a:solidFill>
                <a:latin typeface="arial"/>
              </a:rPr>
              <a:t> z: </a:t>
            </a:r>
            <a:r>
              <a:rPr lang="en-US" sz="1200" dirty="0">
                <a:solidFill>
                  <a:srgbClr val="000000"/>
                </a:solidFill>
                <a:latin typeface="arial"/>
                <a:hlinkClick r:id="rId5"/>
              </a:rPr>
              <a:t>http://cs.wikipedia.org/wiki/Soubor:Ostrava,_</a:t>
            </a:r>
            <a:r>
              <a:rPr lang="en-US" sz="1200" dirty="0" smtClean="0">
                <a:solidFill>
                  <a:srgbClr val="000000"/>
                </a:solidFill>
                <a:latin typeface="arial"/>
                <a:hlinkClick r:id="rId5"/>
              </a:rPr>
              <a:t>pohled_z_Nov%C3%A9_radnice_2.jpg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ŠTEFEK, Petr. Soubor:20050111 Nova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hut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Ostrava.jpg.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1.9.2006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6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6"/>
              </a:rPr>
              <a:t>cs.wikipedia.org/wiki/Soubor:20050111_Nova_hut_Ostrava.jpg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PUDELEK.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Soubor:Ostrava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- Masarykovo namesti.JPG.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18.3.2008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7"/>
              </a:rPr>
              <a:t>http://cs.wikipedia.org/wiki/Soubor:Ostrava_-_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7"/>
              </a:rPr>
              <a:t>Masarykovo_namesti.JPG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RENNER, Boris.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Soubor:Vysoke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pece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vitkovice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- 26.7.2007.jpg.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16.11.2010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8"/>
              </a:rPr>
              <a:t>http://cs.wikipedia.org/wiki/Soubor:Vysoke_pece_vitkovice_-_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8"/>
              </a:rPr>
              <a:t>26.7.2007.jpg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DARWINEK.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Soubor:Ostrawa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7176.jpg.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24.8.2009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9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9"/>
              </a:rPr>
              <a:t>cs.wikipedia.org/wiki/Soubor:Ostrawa_7176.jpg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DARWINEK.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Soubor:Cezarena.jpg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10.4.2008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0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0"/>
              </a:rPr>
              <a:t>cs.wikipedia.org/wiki/Soubor:Cezarena.jpg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ŠTEFEK, Petr.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Soubor:Dul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michal.jpg.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2.4.2007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1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1"/>
              </a:rPr>
              <a:t>cs.wikipedia.org/wiki/Soubor:Dul_michal.jpg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EL CARLOS.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Soubor:Mine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Michal in Ostrava - Czech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republic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- 01.JPG.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29.10.2010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2"/>
              </a:rPr>
              <a:t>http://cs.wikipedia.org/wiki/Soubor:Mine_Michal_in_Ostrava_-_Czech_republic_-_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2"/>
              </a:rPr>
              <a:t>01.JPG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pPr marL="0" indent="0">
              <a:buNone/>
            </a:pP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6453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 lnSpcReduction="10000"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SKLÁŘ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Richard.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Soubor:RSO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0012 (1).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22.3.2011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http://cs.wikipedia.org/wiki/Soubor:RSO_0012_(1).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SKLÁŘ, Richard.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Soubor:RSO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0005.jpg.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22.3.2011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3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3"/>
              </a:rPr>
              <a:t>cs.wikipedia.org/wiki/Soubor:RSO_0005.jpg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SKLÁŘ, Richard.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Soubor:Darkovské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moře.jpg.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28.3.2011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4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4"/>
              </a:rPr>
              <a:t>cs.wikipedia.org/wiki/Soubor:Darkovsk%C3%A9_mo%C5%99e.jpg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MANSKE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Magnus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Soubor:Bezruc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2.jpg.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19.11.2008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5"/>
              </a:rPr>
              <a:t>cs.wikipedia.org/wiki/Soubor:Bezruc_2.jpg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BARÁNEK, Daniel.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Soubor:Pomník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Maryčky Magdonové.jpg.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3.8.2007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6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6"/>
              </a:rPr>
              <a:t>cs.wikipedia.org/wiki/Soubor:Pomn%C3%ADk_Mary%C4%8Dky_Magdonov%C3%A9.jpg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ŽVÁČEK, Ondřej.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Soubor:Masarykovo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náměstí v Karviné.jpg.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22.4.2009 [cit. 2012-03-27].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7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7"/>
              </a:rPr>
              <a:t>cs.wikipedia.org/wiki/Soubor:Masarykovo_n%C3%A1m%C4%9Bst%C3%AD_v_Karvin%C3%A9.jpg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ŠTEFEK, Petr.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Soubor:Darkov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celkovy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pohled.jpg.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7.4.2008 [cit. 2012-03-27].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8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8"/>
              </a:rPr>
              <a:t>cs.wikipedia.org/wiki/Soubor:Darkov_celkovy_pohled.jpg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Soubor:Živý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pramen.JPG.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26.6.2010 [cit. 2012-03-27].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9"/>
              </a:rPr>
              <a:t>http://cs.wikipedia.org/wiki/Soubor:%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9"/>
              </a:rPr>
              <a:t>C5%BDiv%C3%BD_pramen.JPG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VILÍMEK, Jan.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Soubor:Jan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Vilímek - František Palacký.jpg.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15.1.2009 [cit. 2012-03-27].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0"/>
              </a:rPr>
              <a:t>http://cs.wikipedia.org/wiki/Soubor:Jan_Vil%C3%ADmek_-_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0"/>
              </a:rPr>
              <a:t>Franti%C5%A1ek_Palack%C3%BD.jpg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TEDMEK. Soubor:Hodslavice08.JPG.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27.4.2008 [cit. 2012-03-27].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1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1"/>
              </a:rPr>
              <a:t>cs.wikipedia.org/wiki/Soubor:Hodslavice08.JPG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pPr lvl="0">
              <a:buClr>
                <a:srgbClr val="0536B3"/>
              </a:buClr>
            </a:pPr>
            <a:r>
              <a:rPr lang="cs-CZ" sz="1200" dirty="0">
                <a:solidFill>
                  <a:srgbClr val="000000"/>
                </a:solidFill>
                <a:latin typeface="arial"/>
              </a:rPr>
              <a:t>Památník J. A. Komenského - interiér. 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Http://www.fulnek.cz/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00.00.0000 [cit. 2012-03-27].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2"/>
              </a:rPr>
              <a:t>http://www.fulnek.cz/pamatnik-j-a-komenskeho-interier/g-1198/id_obrazky=1181&amp;typ_sady=1&amp;p1=68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pPr lvl="0">
              <a:buClr>
                <a:srgbClr val="0536B3"/>
              </a:buClr>
            </a:pPr>
            <a:r>
              <a:rPr lang="pl-PL" sz="1200" dirty="0">
                <a:solidFill>
                  <a:srgbClr val="000000"/>
                </a:solidFill>
                <a:latin typeface="arial"/>
              </a:rPr>
              <a:t>Socha J. A. Komenského, ulice Sborová. </a:t>
            </a:r>
            <a:r>
              <a:rPr lang="pl-PL" sz="1200" i="1" dirty="0">
                <a:solidFill>
                  <a:srgbClr val="000000"/>
                </a:solidFill>
                <a:latin typeface="arial"/>
              </a:rPr>
              <a:t>Http://www.fulnek.cz/</a:t>
            </a:r>
            <a:r>
              <a:rPr lang="pl-PL" sz="1200" dirty="0">
                <a:solidFill>
                  <a:srgbClr val="000000"/>
                </a:solidFill>
                <a:latin typeface="arial"/>
              </a:rPr>
              <a:t> [online]. 00.00.0000 [cit. 2012-03-27]. Dostupné z: </a:t>
            </a:r>
            <a:r>
              <a:rPr lang="pl-PL" sz="1200" dirty="0">
                <a:solidFill>
                  <a:srgbClr val="000000"/>
                </a:solidFill>
                <a:latin typeface="arial"/>
                <a:hlinkClick r:id="rId13"/>
              </a:rPr>
              <a:t>http://www.fulnek.cz/socha-j-a-komenskeho-ulice-sborova/g-1199/id_obrazky=1178&amp;typ_sady=1&amp;p1</a:t>
            </a:r>
            <a:endParaRPr lang="pl-PL" sz="1200" dirty="0">
              <a:solidFill>
                <a:srgbClr val="000000"/>
              </a:solidFill>
              <a:latin typeface="arial"/>
            </a:endParaRPr>
          </a:p>
          <a:p>
            <a:pPr lvl="0">
              <a:buClr>
                <a:srgbClr val="0536B3"/>
              </a:buClr>
            </a:pPr>
            <a:r>
              <a:rPr lang="cs-CZ" sz="1200" dirty="0">
                <a:solidFill>
                  <a:srgbClr val="000000"/>
                </a:solidFill>
                <a:latin typeface="arial"/>
              </a:rPr>
              <a:t>Náměstí Komenského, noční pohled. 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Http://www.fulnek.cz/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00.00.0000 [cit. 2012-03-27].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4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4"/>
              </a:rPr>
              <a:t>www.fulnek.cz/namesti-komenskeho-nocni-pohled/g-1196/id_obrazky=1172&amp;typ_sady=1&amp;p1=68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01699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Soubor:Sipka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Cave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Stramberk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CZ 01.JPG.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2001- [cit. 2012-03-27].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cs.wikipedia.org/wiki/Soubor:Sipka_Cave_Stramberk_CZ_01.JPG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POŽÁR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Norbert.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Soubor:Rešovské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vodopády.jpg.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2.1.2007 [cit. 2012-03-27].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3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3"/>
              </a:rPr>
              <a:t>cs.wikipedia.org/wiki/Soubor:Re%C5%A1ovsk%C3%A9_vodop%C3%A1dy.jpg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TEDMEK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Soubor:Hukv09.JPG.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19.5.2007 [cit. 2012-03-27].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4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4"/>
              </a:rPr>
              <a:t>cs.wikipedia.org/wiki/Soubor:Hukv09.JPG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Soubor:Janacek.jpg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2001- [cit. 2012-03-27].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5"/>
              </a:rPr>
              <a:t>cs.wikipedia.org/wiki/Soubor:Janacek.jpg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HIKITSURISAN. Soubor:P7130167.JPG.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28.7.2007 [cit. 2012-03-27].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6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6"/>
              </a:rPr>
              <a:t>cs.wikipedia.org/wiki/Soubor:P7130167.JPG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90740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ŠTEFEK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Petr.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Soubor:Lysa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hora vrchol.jpg.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14.11.2011 [cit. 2012-03-27].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cs.wikipedia.org/wiki/Soubor:Lysa_hora_vrchol.jpg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BARÁNEK, Daniel.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Soubor:Lysá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hora, vrchol 01.jpg.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13.2.2009 [cit. 2012-03-27].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3"/>
              </a:rPr>
              <a:t>http://cs.wikipedia.org/wiki/Soubor:Lys%C3%A1_hora,_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3"/>
              </a:rPr>
              <a:t>vrchol_01.jpg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PERNAK.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Soubor:Lopraisova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Tatra.JPG.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15.9.2007 [cit. 2012-03-27].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4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4"/>
              </a:rPr>
              <a:t>cs.wikipedia.org/wiki/Soubor:Lopraisova_Tatra.JPG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PUDELEK.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Soubor:Tatra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12.JPG.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11.12.2007 [cit. 2012-03-27].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5"/>
              </a:rPr>
              <a:t>cs.wikipedia.org/wiki/Soubor:Tatra_12.JPG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JELEN, Stanislav.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Soubor:Tatra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80.jpg.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21.12.2006 [cit. 2012-03-27].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6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6"/>
              </a:rPr>
              <a:t>cs.wikipedia.org/wiki/Soubor:Tatra_80.jpg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KILLER.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Soubor:Tatra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MTX.JPG.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18.8.2008 [cit. 2012-03-27].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7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7"/>
              </a:rPr>
              <a:t>cs.wikipedia.org/wiki/Soubor:Tatra_MTX.JPG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AKTRON.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Soubor:Lešany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Vojenské muzeum, automobily Tatra.JPG.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26.5.2007 [cit. 2012-03-27].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8"/>
              </a:rPr>
              <a:t>http://cs.wikipedia.org/wiki/Soubor:Le%C5%A1any,_Vojensk%C3%A9_muzeum,_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8"/>
              </a:rPr>
              <a:t>automobily_Tatra.JPG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Vlastní</a:t>
            </a:r>
          </a:p>
          <a:p>
            <a:pPr marL="0" indent="0">
              <a:buNone/>
            </a:pPr>
            <a:endParaRPr lang="cs-CZ" sz="1200" dirty="0" smtClean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21255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unta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3255</TotalTime>
  <Words>908</Words>
  <Application>Microsoft Office PowerPoint</Application>
  <PresentationFormat>Předvádění na obrazovce (4:3)</PresentationFormat>
  <Paragraphs>318</Paragraphs>
  <Slides>28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28</vt:i4>
      </vt:variant>
    </vt:vector>
  </HeadingPairs>
  <TitlesOfParts>
    <vt:vector size="33" baseType="lpstr">
      <vt:lpstr>Mountain</vt:lpstr>
      <vt:lpstr>1_Mountain</vt:lpstr>
      <vt:lpstr>2_Mountain</vt:lpstr>
      <vt:lpstr>Motiv systému Office</vt:lpstr>
      <vt:lpstr>3_Mountain</vt:lpstr>
      <vt:lpstr>Snímek 1</vt:lpstr>
      <vt:lpstr>Anotace</vt:lpstr>
      <vt:lpstr>Datum vytvoření:</vt:lpstr>
      <vt:lpstr>Snímek 4</vt:lpstr>
      <vt:lpstr>Snímek 5</vt:lpstr>
      <vt:lpstr>Snímek 6</vt:lpstr>
      <vt:lpstr> Moravskoslezský kraj</vt:lpstr>
      <vt:lpstr>Moravskoslezský kraj</vt:lpstr>
      <vt:lpstr>Řeky protékající Moravskoslezským krajem</vt:lpstr>
      <vt:lpstr>Ostrava</vt:lpstr>
      <vt:lpstr>Hlubinný důl Michal</vt:lpstr>
      <vt:lpstr>Petr Bezruč</vt:lpstr>
      <vt:lpstr>Karviná – Masarykovo náměstí</vt:lpstr>
      <vt:lpstr>František Palacký</vt:lpstr>
      <vt:lpstr>Památník J. A. Komenského  ve Fulneku</vt:lpstr>
      <vt:lpstr>Jeskyně Šipka</vt:lpstr>
      <vt:lpstr>Rešovské vodopády</vt:lpstr>
      <vt:lpstr>Zřícenina hradu Hukvaldy</vt:lpstr>
      <vt:lpstr>Leoš Janáček</vt:lpstr>
      <vt:lpstr>Lysá hora</vt:lpstr>
      <vt:lpstr> Technické muzeum Kopřivnice</vt:lpstr>
      <vt:lpstr>Tajenka</vt:lpstr>
      <vt:lpstr>Snímek 23</vt:lpstr>
      <vt:lpstr>Tajenka – řešení </vt:lpstr>
      <vt:lpstr>Použité zdroje:</vt:lpstr>
      <vt:lpstr>Použité zdroje:</vt:lpstr>
      <vt:lpstr>Použité zdroje: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Dum</cp:lastModifiedBy>
  <cp:revision>266</cp:revision>
  <dcterms:created xsi:type="dcterms:W3CDTF">2011-11-08T12:26:57Z</dcterms:created>
  <dcterms:modified xsi:type="dcterms:W3CDTF">2014-01-06T22:12:39Z</dcterms:modified>
</cp:coreProperties>
</file>