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  <p:sldMasterId id="2147483744" r:id="rId5"/>
  </p:sldMasterIdLst>
  <p:notesMasterIdLst>
    <p:notesMasterId r:id="rId27"/>
  </p:notesMasterIdLst>
  <p:sldIdLst>
    <p:sldId id="363" r:id="rId6"/>
    <p:sldId id="364" r:id="rId7"/>
    <p:sldId id="365" r:id="rId8"/>
    <p:sldId id="366" r:id="rId9"/>
    <p:sldId id="367" r:id="rId10"/>
    <p:sldId id="368" r:id="rId11"/>
    <p:sldId id="369" r:id="rId12"/>
    <p:sldId id="315" r:id="rId13"/>
    <p:sldId id="318" r:id="rId14"/>
    <p:sldId id="321" r:id="rId15"/>
    <p:sldId id="323" r:id="rId16"/>
    <p:sldId id="325" r:id="rId17"/>
    <p:sldId id="374" r:id="rId18"/>
    <p:sldId id="327" r:id="rId19"/>
    <p:sldId id="329" r:id="rId20"/>
    <p:sldId id="330" r:id="rId21"/>
    <p:sldId id="376" r:id="rId22"/>
    <p:sldId id="377" r:id="rId23"/>
    <p:sldId id="378" r:id="rId24"/>
    <p:sldId id="370" r:id="rId25"/>
    <p:sldId id="375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0000"/>
    <a:srgbClr val="000099"/>
    <a:srgbClr val="0000FF"/>
    <a:srgbClr val="6600CC"/>
    <a:srgbClr val="00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55" autoAdjust="0"/>
    <p:restoredTop sz="94676" autoAdjust="0"/>
  </p:normalViewPr>
  <p:slideViewPr>
    <p:cSldViewPr showGuides="1">
      <p:cViewPr>
        <p:scale>
          <a:sx n="80" d="100"/>
          <a:sy n="80" d="100"/>
        </p:scale>
        <p:origin x="-804" y="-588"/>
      </p:cViewPr>
      <p:guideLst>
        <p:guide orient="horz" pos="2160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262508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62356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6151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047607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23846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0890125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1656202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291833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4032721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323220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73941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78385102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060602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3077207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1022271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6351999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61393623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598033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4857722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2335222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82588718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54512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4704426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0562921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450906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2605312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433050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20261903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561336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963943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516126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581881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630772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309723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877071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109525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243165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13243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5371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5688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9625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6270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luboka_castle.jpg" TargetMode="External"/><Relationship Id="rId3" Type="http://schemas.openxmlformats.org/officeDocument/2006/relationships/hyperlink" Target="http://cs.wikipedia.org/wiki/Soubor:Flag_of_South_Bohemian_Region.svg" TargetMode="External"/><Relationship Id="rId7" Type="http://schemas.openxmlformats.org/officeDocument/2006/relationships/hyperlink" Target="http://cs.wikipedia.org/wiki/Soubor:Nove_Hrady_-_zamek.jpg" TargetMode="External"/><Relationship Id="rId2" Type="http://schemas.openxmlformats.org/officeDocument/2006/relationships/hyperlink" Target="http://cs.wikipedia.org/wiki/Soubor:South_Bohemian_Region_CoA_CZ.sv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NH_hrad_5.jpg" TargetMode="External"/><Relationship Id="rId11" Type="http://schemas.openxmlformats.org/officeDocument/2006/relationships/hyperlink" Target="http://cs.wikipedia.org/wiki/Soubor:Zizkovo_Pole_CZ_Jan_Zizka_memorial_051.jpg" TargetMode="External"/><Relationship Id="rId5" Type="http://schemas.openxmlformats.org/officeDocument/2006/relationships/hyperlink" Target="http://cs.wikipedia.org/wiki/Soubor:CBud_sqr.jpg" TargetMode="External"/><Relationship Id="rId10" Type="http://schemas.openxmlformats.org/officeDocument/2006/relationships/hyperlink" Target="http://cs.wikipedia.org/wiki/Soubor:Trocnov_%C5%BDi%C5%BEka_2.jpg" TargetMode="External"/><Relationship Id="rId4" Type="http://schemas.openxmlformats.org/officeDocument/2006/relationships/hyperlink" Target="http://cs.wikipedia.org/wiki/Soubor:Budweis_016.JPG" TargetMode="External"/><Relationship Id="rId9" Type="http://schemas.openxmlformats.org/officeDocument/2006/relationships/hyperlink" Target="http://cs.wikipedia.org/wiki/Soubor:Hluboka03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rad_rozmberk_2.JPG" TargetMode="External"/><Relationship Id="rId2" Type="http://schemas.openxmlformats.org/officeDocument/2006/relationships/hyperlink" Target="http://cs.wikipedia.org/wiki/Soubor:%C4%8Cesk%C3%BD_Krumlov_(Krummau)_-_panorama_-_old_city.JPG" TargetMode="External"/><Relationship Id="rId1" Type="http://schemas.openxmlformats.org/officeDocument/2006/relationships/slideLayout" Target="../slideLayouts/slideLayout35.xml"/><Relationship Id="rId5" Type="http://schemas.openxmlformats.org/officeDocument/2006/relationships/hyperlink" Target="http://cs.wikipedia.org/wiki/Soubor:Lipno_nad_Vltavou,_p%C5%99ehradn%C3%AD_hr%C3%A1z,_p%C5%99ehrada.JPG" TargetMode="External"/><Relationship Id="rId4" Type="http://schemas.openxmlformats.org/officeDocument/2006/relationships/hyperlink" Target="http://cs.wikipedia.org/wiki/Soubor:%C5%BDof%C3%ADnsk%C3%BD_prales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31630499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VY_32_INOVACE_532_ČESKÁ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</a:t>
                      </a:r>
                      <a:r>
                        <a:rPr lang="cs-CZ" sz="1200" baseline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JIHOČESKÝ KRAJ – 1 </a:t>
                      </a:r>
                      <a:endParaRPr lang="cs-CZ" sz="1200" baseline="0" dirty="0" smtClean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4863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19615"/>
            <a:ext cx="9144000" cy="413838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opakování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Jihočeského kraje ČR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obrázky, které přibližují nejkrásnější místa tohoto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Součástí prezentace je pracovní list s tajenkou, při které si děti zopakují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nejdůležitější pojmy a provedou společnou kontrolu zápisu na tabuli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8324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Jihočeský kraj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(znak, vlajka)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Jihočeský kraj (krajské město, okresní města)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9: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České Budějovice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Nové Hrady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337544"/>
            <a:ext cx="6840760" cy="795312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JIHOČESKÝ </a:t>
            </a:r>
            <a:r>
              <a:rPr lang="cs-CZ" sz="1600" b="0" dirty="0">
                <a:solidFill>
                  <a:prstClr val="black"/>
                </a:solidFill>
                <a:effectLst/>
              </a:rPr>
              <a:t>KRAJ</a:t>
            </a:r>
            <a:r>
              <a:rPr lang="cs-CZ" sz="1600" b="0" dirty="0" smtClean="0">
                <a:solidFill>
                  <a:prstClr val="black"/>
                </a:solidFill>
                <a:effectLst/>
              </a:rPr>
              <a:t>, ČESKÉ BUDĚJOVICE, NOVÉ HRADY, HLUBOKÁ,</a:t>
            </a:r>
          </a:p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JAN ŽIŽKA, ČESKÝ KRUMLOV, LIPNO </a:t>
            </a:r>
          </a:p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2350391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Hluboká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Trocnov 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13: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Jan Žižka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Český Krumlov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Hrad Rožmberk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Žofínský prales, Lipno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865641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Zadání tajenky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Tajenka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tajenky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3239504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404664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58031" y="5085184"/>
            <a:ext cx="7027937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100000">
                <a:schemeClr val="accent1">
                  <a:lumMod val="75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/>
          <a:scene3d>
            <a:camera prst="perspectiveContrastingLeftFacing"/>
            <a:lightRig rig="contrasting" dir="t">
              <a:rot lat="0" lon="0" rev="12000000"/>
            </a:lightRig>
          </a:scene3d>
          <a:sp3d prstMaterial="powder">
            <a:bevelT h="508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Jihočeský kraj  </a:t>
            </a:r>
            <a:endParaRPr lang="cs-CZ" sz="5400" b="1" spc="50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" name="Picture 1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3246" y="1268760"/>
            <a:ext cx="2495550" cy="1938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84108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Jihočeský kraj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562729" y="2706065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Znak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841517" y="2700064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Vlajka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9" name="Picture 1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836712"/>
            <a:ext cx="2495550" cy="1938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Ovál 22"/>
          <p:cNvSpPr/>
          <p:nvPr/>
        </p:nvSpPr>
        <p:spPr>
          <a:xfrm>
            <a:off x="3902901" y="1986171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4035646" y="2116320"/>
            <a:ext cx="2137682" cy="658730"/>
            <a:chOff x="4678666" y="3484472"/>
            <a:chExt cx="2137682" cy="658730"/>
          </a:xfrm>
        </p:grpSpPr>
        <p:sp>
          <p:nvSpPr>
            <p:cNvPr id="51" name="TextovéPole 50"/>
            <p:cNvSpPr txBox="1"/>
            <p:nvPr/>
          </p:nvSpPr>
          <p:spPr>
            <a:xfrm>
              <a:off x="5580112" y="3496871"/>
              <a:ext cx="1236236" cy="646331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000000"/>
                  </a:solidFill>
                </a:rPr>
                <a:t>České</a:t>
              </a:r>
            </a:p>
            <a:p>
              <a:r>
                <a:rPr lang="cs-CZ" dirty="0" smtClean="0">
                  <a:solidFill>
                    <a:srgbClr val="000000"/>
                  </a:solidFill>
                </a:rPr>
                <a:t>Budějovice</a:t>
              </a:r>
            </a:p>
          </p:txBody>
        </p:sp>
        <p:cxnSp>
          <p:nvCxnSpPr>
            <p:cNvPr id="52" name="Přímá spojnice se šipkou 51"/>
            <p:cNvCxnSpPr>
              <a:stCxn id="51" idx="1"/>
            </p:cNvCxnSpPr>
            <p:nvPr/>
          </p:nvCxnSpPr>
          <p:spPr>
            <a:xfrm flipH="1" flipV="1">
              <a:off x="4678666" y="3484472"/>
              <a:ext cx="901446" cy="33556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Picture 2" descr="Soubor:Flag of South Bohemian Region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190" y="3429000"/>
            <a:ext cx="4204786" cy="280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Soubor:South Bohemian Region CoA CZ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2216" y="3428999"/>
            <a:ext cx="2325196" cy="280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2194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Jihočeský kraj</a:t>
            </a:r>
            <a:endParaRPr lang="cs-CZ" dirty="0"/>
          </a:p>
        </p:txBody>
      </p:sp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6828" y="2204864"/>
            <a:ext cx="2495550" cy="1938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" name="Ovál 34"/>
          <p:cNvSpPr/>
          <p:nvPr/>
        </p:nvSpPr>
        <p:spPr>
          <a:xfrm>
            <a:off x="4545921" y="3354323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7" name="Ovál 76"/>
          <p:cNvSpPr/>
          <p:nvPr/>
        </p:nvSpPr>
        <p:spPr>
          <a:xfrm>
            <a:off x="3922039" y="2868038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4242611" y="278929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4881628" y="260603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5249133" y="3072085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4396779" y="3745498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2" name="Ovál 91"/>
          <p:cNvSpPr/>
          <p:nvPr/>
        </p:nvSpPr>
        <p:spPr>
          <a:xfrm>
            <a:off x="4083020" y="3325716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077978" y="3791217"/>
            <a:ext cx="1653017" cy="808401"/>
            <a:chOff x="4077978" y="3791217"/>
            <a:chExt cx="1653017" cy="808401"/>
          </a:xfrm>
        </p:grpSpPr>
        <p:sp>
          <p:nvSpPr>
            <p:cNvPr id="5" name="TextovéPole 4"/>
            <p:cNvSpPr txBox="1"/>
            <p:nvPr/>
          </p:nvSpPr>
          <p:spPr>
            <a:xfrm>
              <a:off x="4077978" y="4230286"/>
              <a:ext cx="1653017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Český Krumlov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7" name="Přímá spojnice se šipkou 6"/>
            <p:cNvCxnSpPr>
              <a:stCxn id="5" idx="0"/>
            </p:cNvCxnSpPr>
            <p:nvPr/>
          </p:nvCxnSpPr>
          <p:spPr>
            <a:xfrm flipH="1" flipV="1">
              <a:off x="4419638" y="3791217"/>
              <a:ext cx="484849" cy="43906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2775571" y="3375855"/>
            <a:ext cx="1302407" cy="874742"/>
            <a:chOff x="2775571" y="3419397"/>
            <a:chExt cx="1302407" cy="874742"/>
          </a:xfrm>
        </p:grpSpPr>
        <p:sp>
          <p:nvSpPr>
            <p:cNvPr id="9" name="TextovéPole 8"/>
            <p:cNvSpPr txBox="1"/>
            <p:nvPr/>
          </p:nvSpPr>
          <p:spPr>
            <a:xfrm>
              <a:off x="2775571" y="3924807"/>
              <a:ext cx="1146468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Prachatice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1" name="Přímá spojnice se šipkou 10"/>
            <p:cNvCxnSpPr>
              <a:stCxn id="9" idx="0"/>
            </p:cNvCxnSpPr>
            <p:nvPr/>
          </p:nvCxnSpPr>
          <p:spPr>
            <a:xfrm flipV="1">
              <a:off x="3348805" y="3419397"/>
              <a:ext cx="729173" cy="50541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2024895" y="2753583"/>
            <a:ext cx="1885972" cy="369332"/>
            <a:chOff x="2104119" y="2742143"/>
            <a:chExt cx="1885972" cy="369332"/>
          </a:xfrm>
        </p:grpSpPr>
        <p:sp>
          <p:nvSpPr>
            <p:cNvPr id="13" name="TextovéPole 12"/>
            <p:cNvSpPr txBox="1"/>
            <p:nvPr/>
          </p:nvSpPr>
          <p:spPr>
            <a:xfrm>
              <a:off x="2104119" y="2742143"/>
              <a:ext cx="1172116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Strakonice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1" name="Přímá spojnice se šipkou 20"/>
            <p:cNvCxnSpPr>
              <a:stCxn id="13" idx="3"/>
              <a:endCxn id="77" idx="5"/>
            </p:cNvCxnSpPr>
            <p:nvPr/>
          </p:nvCxnSpPr>
          <p:spPr>
            <a:xfrm flipV="1">
              <a:off x="3276235" y="2878034"/>
              <a:ext cx="713856" cy="4877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3553939" y="1827371"/>
            <a:ext cx="684803" cy="984787"/>
            <a:chOff x="3553939" y="1827371"/>
            <a:chExt cx="684803" cy="984787"/>
          </a:xfrm>
        </p:grpSpPr>
        <p:sp>
          <p:nvSpPr>
            <p:cNvPr id="102" name="TextovéPole 101"/>
            <p:cNvSpPr txBox="1"/>
            <p:nvPr/>
          </p:nvSpPr>
          <p:spPr>
            <a:xfrm>
              <a:off x="3553939" y="1827371"/>
              <a:ext cx="684803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Písek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51" name="Přímá spojnice se šipkou 50"/>
            <p:cNvCxnSpPr>
              <a:stCxn id="102" idx="2"/>
            </p:cNvCxnSpPr>
            <p:nvPr/>
          </p:nvCxnSpPr>
          <p:spPr>
            <a:xfrm>
              <a:off x="3896341" y="2196703"/>
              <a:ext cx="342401" cy="61545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1" name="Skupina 2050"/>
          <p:cNvGrpSpPr/>
          <p:nvPr/>
        </p:nvGrpSpPr>
        <p:grpSpPr>
          <a:xfrm>
            <a:off x="4927347" y="1827371"/>
            <a:ext cx="860654" cy="778668"/>
            <a:chOff x="4927347" y="1827371"/>
            <a:chExt cx="860654" cy="778668"/>
          </a:xfrm>
        </p:grpSpPr>
        <p:sp>
          <p:nvSpPr>
            <p:cNvPr id="112" name="TextovéPole 111"/>
            <p:cNvSpPr txBox="1"/>
            <p:nvPr/>
          </p:nvSpPr>
          <p:spPr>
            <a:xfrm>
              <a:off x="5051902" y="1827371"/>
              <a:ext cx="73609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Tábor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49" name="Přímá spojnice se šipkou 2048"/>
            <p:cNvCxnSpPr>
              <a:stCxn id="112" idx="2"/>
            </p:cNvCxnSpPr>
            <p:nvPr/>
          </p:nvCxnSpPr>
          <p:spPr>
            <a:xfrm flipH="1">
              <a:off x="4927347" y="2196703"/>
              <a:ext cx="492605" cy="40933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7" name="Skupina 2056"/>
          <p:cNvGrpSpPr/>
          <p:nvPr/>
        </p:nvGrpSpPr>
        <p:grpSpPr>
          <a:xfrm>
            <a:off x="5294852" y="2282873"/>
            <a:ext cx="1738479" cy="789212"/>
            <a:chOff x="5294852" y="2282873"/>
            <a:chExt cx="1738479" cy="789212"/>
          </a:xfrm>
        </p:grpSpPr>
        <p:sp>
          <p:nvSpPr>
            <p:cNvPr id="2052" name="TextovéPole 2051"/>
            <p:cNvSpPr txBox="1"/>
            <p:nvPr/>
          </p:nvSpPr>
          <p:spPr>
            <a:xfrm>
              <a:off x="5816331" y="2282873"/>
              <a:ext cx="1217000" cy="646331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Jindřichův </a:t>
              </a:r>
            </a:p>
            <a:p>
              <a:pPr algn="ctr"/>
              <a:r>
                <a:rPr lang="cs-CZ" dirty="0" smtClean="0">
                  <a:solidFill>
                    <a:srgbClr val="000000"/>
                  </a:solidFill>
                </a:rPr>
                <a:t>Hradec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56" name="Přímá spojnice se šipkou 2055"/>
            <p:cNvCxnSpPr>
              <a:stCxn id="2052" idx="1"/>
            </p:cNvCxnSpPr>
            <p:nvPr/>
          </p:nvCxnSpPr>
          <p:spPr>
            <a:xfrm flipH="1">
              <a:off x="5294852" y="2606039"/>
              <a:ext cx="521479" cy="46604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0" name="Skupina 2059"/>
          <p:cNvGrpSpPr/>
          <p:nvPr/>
        </p:nvGrpSpPr>
        <p:grpSpPr>
          <a:xfrm>
            <a:off x="4678666" y="3484472"/>
            <a:ext cx="2137682" cy="658730"/>
            <a:chOff x="4678666" y="3484472"/>
            <a:chExt cx="2137682" cy="658730"/>
          </a:xfrm>
        </p:grpSpPr>
        <p:sp>
          <p:nvSpPr>
            <p:cNvPr id="120" name="TextovéPole 119"/>
            <p:cNvSpPr txBox="1"/>
            <p:nvPr/>
          </p:nvSpPr>
          <p:spPr>
            <a:xfrm>
              <a:off x="5580112" y="3496871"/>
              <a:ext cx="1236236" cy="646331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000000"/>
                  </a:solidFill>
                </a:rPr>
                <a:t>České</a:t>
              </a:r>
            </a:p>
            <a:p>
              <a:r>
                <a:rPr lang="cs-CZ" dirty="0" smtClean="0">
                  <a:solidFill>
                    <a:srgbClr val="000000"/>
                  </a:solidFill>
                </a:rPr>
                <a:t>Budějovice</a:t>
              </a:r>
            </a:p>
          </p:txBody>
        </p:sp>
        <p:cxnSp>
          <p:nvCxnSpPr>
            <p:cNvPr id="2059" name="Přímá spojnice se šipkou 2058"/>
            <p:cNvCxnSpPr>
              <a:stCxn id="120" idx="1"/>
            </p:cNvCxnSpPr>
            <p:nvPr/>
          </p:nvCxnSpPr>
          <p:spPr>
            <a:xfrm flipH="1" flipV="1">
              <a:off x="4678666" y="3484472"/>
              <a:ext cx="901446" cy="33556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1112459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77" grpId="0" animBg="1"/>
      <p:bldP spid="78" grpId="0" animBg="1"/>
      <p:bldP spid="79" grpId="0" animBg="1"/>
      <p:bldP spid="80" grpId="0" animBg="1"/>
      <p:bldP spid="91" grpId="0" animBg="1"/>
      <p:bldP spid="9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Soubor:Budweis 01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1151" y="0"/>
            <a:ext cx="51434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Budejovicky Budvar brewery tour 0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6037" y="3244416"/>
            <a:ext cx="4818112" cy="361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CBud sq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8408" y="0"/>
            <a:ext cx="6335592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České Budějovice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5325" y="1038109"/>
            <a:ext cx="1114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Černá věž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76528" y="1179233"/>
            <a:ext cx="2678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Samsonova kašna s radnicí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916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Soubor:NH hrad 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0014" y="2839063"/>
            <a:ext cx="6032174" cy="401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Nove Hrady - zamek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0"/>
            <a:ext cx="4932041" cy="36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0" y="6136880"/>
            <a:ext cx="3160576" cy="72037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2700" dirty="0"/>
              <a:t>Hrad – Nové Hrady</a:t>
            </a: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697467" y="0"/>
            <a:ext cx="3505748" cy="589153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400" dirty="0" smtClean="0"/>
              <a:t> Zámek – Nové Hrady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2680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Hluboka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9347" y="3573016"/>
            <a:ext cx="4956467" cy="329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Hluboka castl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555" y="0"/>
            <a:ext cx="5679501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Zámek Hluboká nad Vltavou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226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Trocnov Žižka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6410" y="0"/>
            <a:ext cx="457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Trocnov - Památník Jana Žižky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136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upload.wikimedia.org/wikipedia/commons/thumb/e/e8/Zizkovo_Pole_CZ_Jan_Zizka_memorial_051.jpg/220px-Zizkovo_Pole_CZ_Jan_Zizka_memorial_05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9" y="2345262"/>
            <a:ext cx="3419872" cy="4554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22079" y="836712"/>
            <a:ext cx="1826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1360 Trocnov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5589" y="1373580"/>
            <a:ext cx="30205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11. 10. 1424 u Přibyslavi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49492" y="2453895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10473" y="2453895"/>
            <a:ext cx="38972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Husitský vojevůdce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-43426" y="3277512"/>
            <a:ext cx="2618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Je pokládán za: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63496" y="3773451"/>
            <a:ext cx="41088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Otce husitského vojenského umění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Tvůrce vozové hradby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300803" y="6195816"/>
            <a:ext cx="43140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Žižkova mohyla u Přibyslavi</a:t>
            </a:r>
          </a:p>
          <a:p>
            <a:r>
              <a:rPr lang="cs-CZ" b="1" i="1" dirty="0" smtClean="0">
                <a:solidFill>
                  <a:srgbClr val="000099"/>
                </a:solidFill>
              </a:rPr>
              <a:t>Označuje místo, kde slepý vojevůdce zemřel</a:t>
            </a:r>
          </a:p>
        </p:txBody>
      </p:sp>
      <p:pic>
        <p:nvPicPr>
          <p:cNvPr id="4098" name="Picture 2" descr="Jan Vilímek: možná podoba Jana Žižk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926" y="0"/>
            <a:ext cx="2419324" cy="3038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4226" y="0"/>
            <a:ext cx="7131784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Jan Žižka z Trocnova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8801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8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Soubor:Český Krumlov (Krummau) - panorama - old cit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741" cy="4431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Český </a:t>
            </a:r>
            <a:r>
              <a:rPr lang="cs-CZ" dirty="0"/>
              <a:t>K</a:t>
            </a:r>
            <a:r>
              <a:rPr lang="cs-CZ" dirty="0" smtClean="0"/>
              <a:t>rumlov</a:t>
            </a:r>
            <a:endParaRPr lang="cs-CZ" dirty="0"/>
          </a:p>
        </p:txBody>
      </p:sp>
      <p:pic>
        <p:nvPicPr>
          <p:cNvPr id="1026" name="Picture 2" descr="Soubor:Krumlov20(js)panoramic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431806"/>
            <a:ext cx="9144000" cy="242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641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Hrad rozmberk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6895" y="0"/>
            <a:ext cx="475136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Hrad Rožmberk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056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Žofínský prales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5" y="1"/>
            <a:ext cx="457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4977" y="5604949"/>
            <a:ext cx="3315833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2200" dirty="0"/>
              <a:t>Žofínský prales</a:t>
            </a:r>
            <a:br>
              <a:rPr lang="cs-CZ" sz="2200" dirty="0"/>
            </a:br>
            <a:r>
              <a:rPr lang="cs-CZ" sz="2200" dirty="0"/>
              <a:t>Národní přírodní </a:t>
            </a:r>
            <a:r>
              <a:rPr lang="cs-CZ" sz="2200" dirty="0" smtClean="0"/>
              <a:t>rezervace</a:t>
            </a:r>
            <a:br>
              <a:rPr lang="cs-CZ" sz="2200" dirty="0" smtClean="0"/>
            </a:br>
            <a:r>
              <a:rPr lang="cs-CZ" sz="2200" dirty="0" smtClean="0"/>
              <a:t>Pohled od nitra pralesa</a:t>
            </a:r>
            <a:endParaRPr lang="cs-CZ" sz="2200" dirty="0"/>
          </a:p>
        </p:txBody>
      </p:sp>
      <p:pic>
        <p:nvPicPr>
          <p:cNvPr id="5124" name="Picture 4" descr="Soubor:Lipno nad Vltavou, přehradní hráz, přehrad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8893" y="-7142"/>
            <a:ext cx="4576763" cy="686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5796136" y="6020694"/>
            <a:ext cx="2580527" cy="837306"/>
          </a:xfrm>
          <a:prstGeom prst="rect">
            <a:avLst/>
          </a:prstGeom>
        </p:spPr>
        <p:txBody>
          <a:bodyPr vert="horz" rtlCol="0" anchor="ctr">
            <a:normAutofit fontScale="90000" lnSpcReduction="20000"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/>
              <a:t> </a:t>
            </a:r>
            <a:r>
              <a:rPr lang="cs-CZ" sz="2200" dirty="0"/>
              <a:t>Lipno</a:t>
            </a:r>
          </a:p>
          <a:p>
            <a:pPr algn="ctr"/>
            <a:r>
              <a:rPr lang="cs-CZ" sz="2200" dirty="0"/>
              <a:t>vodní </a:t>
            </a:r>
            <a:r>
              <a:rPr lang="cs-CZ" sz="2200" dirty="0" smtClean="0"/>
              <a:t>nádrž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608126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237312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Českých Budějovicích je vidět vysoká vyhlídková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Název atomové elektrárny v jižních Čechách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Jeden ze dvou největších rybníků Rožmberk a 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Několik km od atomové elektrárny je zámek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Jaké zbraně jsou vystaveny v muzeu ve městě Tábor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16. století byla kolem Třeboně postavena </a:t>
            </a:r>
            <a:r>
              <a:rPr lang="cs-CZ" dirty="0" smtClean="0"/>
              <a:t>řada …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Jedna z nejvýznamnějších řek jižních Čech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Proslulé jihočeské pivo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Pomník vítězství J. Žižky 1420 u Strakonic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Která významná osobnost se narodila v Husinci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Město ležící na řece Lužnici, zde vybudovali husité opevněné sídliště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Řeka, která pramení na Šumavě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 kterého města vedla koňská dráha z Českých Budějovic</a:t>
            </a:r>
            <a:r>
              <a:rPr lang="cs-CZ" dirty="0"/>
              <a:t>? 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Přehrada </a:t>
            </a:r>
            <a:r>
              <a:rPr lang="cs-CZ" dirty="0"/>
              <a:t>v blízkosti zámku Orlík  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Největší jezero na Šumavě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333173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1610" y="8954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214107" y="126502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214091" y="163651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214075" y="20080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214059" y="237951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214043" y="27383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9364" y="8956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292581" y="12698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294529" y="164197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289348" y="20102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289348" y="238448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289332" y="274647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214027" y="310981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289316" y="31100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1" name="Obdélník 180"/>
          <p:cNvSpPr/>
          <p:nvPr/>
        </p:nvSpPr>
        <p:spPr>
          <a:xfrm>
            <a:off x="214011" y="348130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2" name="TextovéPole 181"/>
          <p:cNvSpPr txBox="1"/>
          <p:nvPr/>
        </p:nvSpPr>
        <p:spPr>
          <a:xfrm>
            <a:off x="289300" y="34869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3" name="Obdélník 182"/>
          <p:cNvSpPr/>
          <p:nvPr/>
        </p:nvSpPr>
        <p:spPr>
          <a:xfrm>
            <a:off x="213995" y="385280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4" name="TextovéPole 183"/>
          <p:cNvSpPr txBox="1"/>
          <p:nvPr/>
        </p:nvSpPr>
        <p:spPr>
          <a:xfrm>
            <a:off x="287885" y="385369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454" name="Obdélník 453"/>
          <p:cNvSpPr/>
          <p:nvPr/>
        </p:nvSpPr>
        <p:spPr>
          <a:xfrm>
            <a:off x="1590566" y="38509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5" name="Obdélník 454"/>
          <p:cNvSpPr/>
          <p:nvPr/>
        </p:nvSpPr>
        <p:spPr>
          <a:xfrm>
            <a:off x="2047798" y="38509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6" name="Obdélník 455"/>
          <p:cNvSpPr/>
          <p:nvPr/>
        </p:nvSpPr>
        <p:spPr>
          <a:xfrm>
            <a:off x="2505030" y="38509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7" name="Obdélník 456"/>
          <p:cNvSpPr/>
          <p:nvPr/>
        </p:nvSpPr>
        <p:spPr>
          <a:xfrm>
            <a:off x="3880948" y="38509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8" name="Obdélník 457"/>
          <p:cNvSpPr/>
          <p:nvPr/>
        </p:nvSpPr>
        <p:spPr>
          <a:xfrm>
            <a:off x="4338180" y="38508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2" name="Obdélník 521"/>
          <p:cNvSpPr/>
          <p:nvPr/>
        </p:nvSpPr>
        <p:spPr>
          <a:xfrm>
            <a:off x="2958796" y="38508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3" name="Obdélník 522"/>
          <p:cNvSpPr/>
          <p:nvPr/>
        </p:nvSpPr>
        <p:spPr>
          <a:xfrm>
            <a:off x="3416028" y="38508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7" name="Obdélník 776"/>
          <p:cNvSpPr/>
          <p:nvPr/>
        </p:nvSpPr>
        <p:spPr>
          <a:xfrm>
            <a:off x="3880948" y="348373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8" name="Obdélník 777"/>
          <p:cNvSpPr/>
          <p:nvPr/>
        </p:nvSpPr>
        <p:spPr>
          <a:xfrm>
            <a:off x="4338180" y="34837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9" name="Obdélník 778"/>
          <p:cNvSpPr/>
          <p:nvPr/>
        </p:nvSpPr>
        <p:spPr>
          <a:xfrm>
            <a:off x="4795412" y="34837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0" name="Obdélník 779"/>
          <p:cNvSpPr/>
          <p:nvPr/>
        </p:nvSpPr>
        <p:spPr>
          <a:xfrm>
            <a:off x="5252644" y="34836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7" name="Obdélník 786"/>
          <p:cNvSpPr/>
          <p:nvPr/>
        </p:nvSpPr>
        <p:spPr>
          <a:xfrm>
            <a:off x="2958796" y="348366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8" name="Obdélník 787"/>
          <p:cNvSpPr/>
          <p:nvPr/>
        </p:nvSpPr>
        <p:spPr>
          <a:xfrm>
            <a:off x="3416028" y="348364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3" name="Obdélník 812"/>
          <p:cNvSpPr/>
          <p:nvPr/>
        </p:nvSpPr>
        <p:spPr>
          <a:xfrm>
            <a:off x="3880948" y="311543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4" name="Obdélník 813"/>
          <p:cNvSpPr/>
          <p:nvPr/>
        </p:nvSpPr>
        <p:spPr>
          <a:xfrm>
            <a:off x="4338180" y="31154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5" name="Obdélník 814"/>
          <p:cNvSpPr/>
          <p:nvPr/>
        </p:nvSpPr>
        <p:spPr>
          <a:xfrm>
            <a:off x="4795412" y="31154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6" name="Obdélník 815"/>
          <p:cNvSpPr/>
          <p:nvPr/>
        </p:nvSpPr>
        <p:spPr>
          <a:xfrm>
            <a:off x="5252644" y="31153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7" name="Obdélník 816"/>
          <p:cNvSpPr/>
          <p:nvPr/>
        </p:nvSpPr>
        <p:spPr>
          <a:xfrm>
            <a:off x="5709876" y="31153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8" name="Obdélník 817"/>
          <p:cNvSpPr/>
          <p:nvPr/>
        </p:nvSpPr>
        <p:spPr>
          <a:xfrm>
            <a:off x="6167108" y="31153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4" name="Obdélník 823"/>
          <p:cNvSpPr/>
          <p:nvPr/>
        </p:nvSpPr>
        <p:spPr>
          <a:xfrm>
            <a:off x="3416028" y="311534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9" name="Obdélník 848"/>
          <p:cNvSpPr/>
          <p:nvPr/>
        </p:nvSpPr>
        <p:spPr>
          <a:xfrm>
            <a:off x="3880948" y="274713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0" name="Obdélník 849"/>
          <p:cNvSpPr/>
          <p:nvPr/>
        </p:nvSpPr>
        <p:spPr>
          <a:xfrm>
            <a:off x="4338180" y="27471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1" name="Obdélník 850"/>
          <p:cNvSpPr/>
          <p:nvPr/>
        </p:nvSpPr>
        <p:spPr>
          <a:xfrm>
            <a:off x="4795412" y="27471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2" name="Obdélník 851"/>
          <p:cNvSpPr/>
          <p:nvPr/>
        </p:nvSpPr>
        <p:spPr>
          <a:xfrm>
            <a:off x="5252644" y="27470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3" name="Obdélník 852"/>
          <p:cNvSpPr/>
          <p:nvPr/>
        </p:nvSpPr>
        <p:spPr>
          <a:xfrm>
            <a:off x="5709876" y="27470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9" name="Obdélník 858"/>
          <p:cNvSpPr/>
          <p:nvPr/>
        </p:nvSpPr>
        <p:spPr>
          <a:xfrm>
            <a:off x="2958796" y="274706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0" name="Obdélník 859"/>
          <p:cNvSpPr/>
          <p:nvPr/>
        </p:nvSpPr>
        <p:spPr>
          <a:xfrm>
            <a:off x="3416028" y="274704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7" name="Obdélník 916"/>
          <p:cNvSpPr/>
          <p:nvPr/>
        </p:nvSpPr>
        <p:spPr>
          <a:xfrm>
            <a:off x="676102" y="23781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8" name="Obdélník 917"/>
          <p:cNvSpPr/>
          <p:nvPr/>
        </p:nvSpPr>
        <p:spPr>
          <a:xfrm>
            <a:off x="1133334" y="23781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9" name="Obdélník 918"/>
          <p:cNvSpPr/>
          <p:nvPr/>
        </p:nvSpPr>
        <p:spPr>
          <a:xfrm>
            <a:off x="1590566" y="23781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0" name="Obdélník 919"/>
          <p:cNvSpPr/>
          <p:nvPr/>
        </p:nvSpPr>
        <p:spPr>
          <a:xfrm>
            <a:off x="2047798" y="23781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1" name="Obdélník 920"/>
          <p:cNvSpPr/>
          <p:nvPr/>
        </p:nvSpPr>
        <p:spPr>
          <a:xfrm>
            <a:off x="2505030" y="23781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2" name="Obdélník 921"/>
          <p:cNvSpPr/>
          <p:nvPr/>
        </p:nvSpPr>
        <p:spPr>
          <a:xfrm>
            <a:off x="3880948" y="23780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2" name="Obdélník 931"/>
          <p:cNvSpPr/>
          <p:nvPr/>
        </p:nvSpPr>
        <p:spPr>
          <a:xfrm>
            <a:off x="2958796" y="23780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3" name="Obdélník 932"/>
          <p:cNvSpPr/>
          <p:nvPr/>
        </p:nvSpPr>
        <p:spPr>
          <a:xfrm>
            <a:off x="3416028" y="23780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5" name="Obdélník 954"/>
          <p:cNvSpPr/>
          <p:nvPr/>
        </p:nvSpPr>
        <p:spPr>
          <a:xfrm>
            <a:off x="1590566" y="20098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6" name="Obdélník 955"/>
          <p:cNvSpPr/>
          <p:nvPr/>
        </p:nvSpPr>
        <p:spPr>
          <a:xfrm>
            <a:off x="2047798" y="20098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7" name="Obdélník 956"/>
          <p:cNvSpPr/>
          <p:nvPr/>
        </p:nvSpPr>
        <p:spPr>
          <a:xfrm>
            <a:off x="2505030" y="20098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8" name="Obdélník 957"/>
          <p:cNvSpPr/>
          <p:nvPr/>
        </p:nvSpPr>
        <p:spPr>
          <a:xfrm>
            <a:off x="3880948" y="20097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9" name="Obdélník 958"/>
          <p:cNvSpPr/>
          <p:nvPr/>
        </p:nvSpPr>
        <p:spPr>
          <a:xfrm>
            <a:off x="4338180" y="20097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8" name="Obdélník 967"/>
          <p:cNvSpPr/>
          <p:nvPr/>
        </p:nvSpPr>
        <p:spPr>
          <a:xfrm>
            <a:off x="2958796" y="20097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9" name="Obdélník 968"/>
          <p:cNvSpPr/>
          <p:nvPr/>
        </p:nvSpPr>
        <p:spPr>
          <a:xfrm>
            <a:off x="3416028" y="20097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4" name="Obdélník 993"/>
          <p:cNvSpPr/>
          <p:nvPr/>
        </p:nvSpPr>
        <p:spPr>
          <a:xfrm>
            <a:off x="3880948" y="16414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5" name="Obdélník 994"/>
          <p:cNvSpPr/>
          <p:nvPr/>
        </p:nvSpPr>
        <p:spPr>
          <a:xfrm>
            <a:off x="4338180" y="16414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6" name="Obdélník 995"/>
          <p:cNvSpPr/>
          <p:nvPr/>
        </p:nvSpPr>
        <p:spPr>
          <a:xfrm>
            <a:off x="4795412" y="16414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7" name="Obdélník 996"/>
          <p:cNvSpPr/>
          <p:nvPr/>
        </p:nvSpPr>
        <p:spPr>
          <a:xfrm>
            <a:off x="5252644" y="16414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0" name="Obdélník 1029"/>
          <p:cNvSpPr/>
          <p:nvPr/>
        </p:nvSpPr>
        <p:spPr>
          <a:xfrm>
            <a:off x="3880948" y="12731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1" name="Obdélník 1030"/>
          <p:cNvSpPr/>
          <p:nvPr/>
        </p:nvSpPr>
        <p:spPr>
          <a:xfrm>
            <a:off x="4338180" y="12731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2" name="Obdélník 1031"/>
          <p:cNvSpPr/>
          <p:nvPr/>
        </p:nvSpPr>
        <p:spPr>
          <a:xfrm>
            <a:off x="4795412" y="12731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3" name="Obdélník 1032"/>
          <p:cNvSpPr/>
          <p:nvPr/>
        </p:nvSpPr>
        <p:spPr>
          <a:xfrm>
            <a:off x="5252644" y="12731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4" name="Obdélník 1033"/>
          <p:cNvSpPr/>
          <p:nvPr/>
        </p:nvSpPr>
        <p:spPr>
          <a:xfrm>
            <a:off x="5709876" y="12731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5" name="Obdélník 1034"/>
          <p:cNvSpPr/>
          <p:nvPr/>
        </p:nvSpPr>
        <p:spPr>
          <a:xfrm>
            <a:off x="6167108" y="12731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1" name="Obdélník 1040"/>
          <p:cNvSpPr/>
          <p:nvPr/>
        </p:nvSpPr>
        <p:spPr>
          <a:xfrm>
            <a:off x="3416028" y="12731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6" name="Obdélník 1065"/>
          <p:cNvSpPr/>
          <p:nvPr/>
        </p:nvSpPr>
        <p:spPr>
          <a:xfrm>
            <a:off x="3880948" y="9048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4338180" y="9048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8" name="Obdélník 1067"/>
          <p:cNvSpPr/>
          <p:nvPr/>
        </p:nvSpPr>
        <p:spPr>
          <a:xfrm>
            <a:off x="4795412" y="9048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9" name="Obdélník 1068"/>
          <p:cNvSpPr/>
          <p:nvPr/>
        </p:nvSpPr>
        <p:spPr>
          <a:xfrm>
            <a:off x="5252644" y="9048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0" name="Obdélník 1069"/>
          <p:cNvSpPr/>
          <p:nvPr/>
        </p:nvSpPr>
        <p:spPr>
          <a:xfrm>
            <a:off x="5709876" y="9048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1" name="Obdélník 1070"/>
          <p:cNvSpPr/>
          <p:nvPr/>
        </p:nvSpPr>
        <p:spPr>
          <a:xfrm>
            <a:off x="6167108" y="9048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2" name="Obdélník 1071"/>
          <p:cNvSpPr/>
          <p:nvPr/>
        </p:nvSpPr>
        <p:spPr>
          <a:xfrm>
            <a:off x="6624340" y="90479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3" name="Obdélník 1072"/>
          <p:cNvSpPr/>
          <p:nvPr/>
        </p:nvSpPr>
        <p:spPr>
          <a:xfrm>
            <a:off x="7081572" y="9048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77326047"/>
              </p:ext>
            </p:extLst>
          </p:nvPr>
        </p:nvGraphicFramePr>
        <p:xfrm>
          <a:off x="2547" y="0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532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41" name="Obdélník 240"/>
          <p:cNvSpPr/>
          <p:nvPr/>
        </p:nvSpPr>
        <p:spPr>
          <a:xfrm>
            <a:off x="216373" y="458896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2" name="TextovéPole 241"/>
          <p:cNvSpPr txBox="1"/>
          <p:nvPr/>
        </p:nvSpPr>
        <p:spPr>
          <a:xfrm>
            <a:off x="222825" y="4595517"/>
            <a:ext cx="424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3" name="Obdélník 242"/>
          <p:cNvSpPr/>
          <p:nvPr/>
        </p:nvSpPr>
        <p:spPr>
          <a:xfrm>
            <a:off x="215810" y="496046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4" name="Obdélník 243"/>
          <p:cNvSpPr/>
          <p:nvPr/>
        </p:nvSpPr>
        <p:spPr>
          <a:xfrm>
            <a:off x="215794" y="53319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5" name="Obdélník 244"/>
          <p:cNvSpPr/>
          <p:nvPr/>
        </p:nvSpPr>
        <p:spPr>
          <a:xfrm>
            <a:off x="216936" y="570346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6" name="Obdélník 245"/>
          <p:cNvSpPr/>
          <p:nvPr/>
        </p:nvSpPr>
        <p:spPr>
          <a:xfrm>
            <a:off x="216373" y="60622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7" name="TextovéPole 246"/>
          <p:cNvSpPr txBox="1"/>
          <p:nvPr/>
        </p:nvSpPr>
        <p:spPr>
          <a:xfrm>
            <a:off x="237098" y="496225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8" name="TextovéPole 247"/>
          <p:cNvSpPr txBox="1"/>
          <p:nvPr/>
        </p:nvSpPr>
        <p:spPr>
          <a:xfrm>
            <a:off x="222809" y="533376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9" name="TextovéPole 248"/>
          <p:cNvSpPr txBox="1"/>
          <p:nvPr/>
        </p:nvSpPr>
        <p:spPr>
          <a:xfrm>
            <a:off x="222809" y="570528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0" name="TextovéPole 249"/>
          <p:cNvSpPr txBox="1"/>
          <p:nvPr/>
        </p:nvSpPr>
        <p:spPr>
          <a:xfrm>
            <a:off x="222809" y="606409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1" name="Obdélník 250"/>
          <p:cNvSpPr/>
          <p:nvPr/>
        </p:nvSpPr>
        <p:spPr>
          <a:xfrm>
            <a:off x="2505030" y="458207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2" name="Obdélník 251"/>
          <p:cNvSpPr/>
          <p:nvPr/>
        </p:nvSpPr>
        <p:spPr>
          <a:xfrm>
            <a:off x="3880948" y="458205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3" name="Obdélník 252"/>
          <p:cNvSpPr/>
          <p:nvPr/>
        </p:nvSpPr>
        <p:spPr>
          <a:xfrm>
            <a:off x="4338180" y="458203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4" name="Obdélník 253"/>
          <p:cNvSpPr/>
          <p:nvPr/>
        </p:nvSpPr>
        <p:spPr>
          <a:xfrm>
            <a:off x="2958796" y="458198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5" name="Obdélník 254"/>
          <p:cNvSpPr/>
          <p:nvPr/>
        </p:nvSpPr>
        <p:spPr>
          <a:xfrm>
            <a:off x="3416028" y="458196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1" name="Obdélník 260"/>
          <p:cNvSpPr/>
          <p:nvPr/>
        </p:nvSpPr>
        <p:spPr>
          <a:xfrm>
            <a:off x="3880948" y="495035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2" name="Obdélník 261"/>
          <p:cNvSpPr/>
          <p:nvPr/>
        </p:nvSpPr>
        <p:spPr>
          <a:xfrm>
            <a:off x="4338180" y="495033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3" name="Obdélník 262"/>
          <p:cNvSpPr/>
          <p:nvPr/>
        </p:nvSpPr>
        <p:spPr>
          <a:xfrm>
            <a:off x="4795412" y="495032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4" name="Obdélník 263"/>
          <p:cNvSpPr/>
          <p:nvPr/>
        </p:nvSpPr>
        <p:spPr>
          <a:xfrm>
            <a:off x="5252644" y="495030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5" name="Obdélník 264"/>
          <p:cNvSpPr/>
          <p:nvPr/>
        </p:nvSpPr>
        <p:spPr>
          <a:xfrm>
            <a:off x="5709876" y="495029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6" name="Obdélník 265"/>
          <p:cNvSpPr/>
          <p:nvPr/>
        </p:nvSpPr>
        <p:spPr>
          <a:xfrm>
            <a:off x="6167108" y="495027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3" name="Obdélník 272"/>
          <p:cNvSpPr/>
          <p:nvPr/>
        </p:nvSpPr>
        <p:spPr>
          <a:xfrm>
            <a:off x="3880948" y="533316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4" name="Obdélník 273"/>
          <p:cNvSpPr/>
          <p:nvPr/>
        </p:nvSpPr>
        <p:spPr>
          <a:xfrm>
            <a:off x="4338180" y="53331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5" name="Obdélník 274"/>
          <p:cNvSpPr/>
          <p:nvPr/>
        </p:nvSpPr>
        <p:spPr>
          <a:xfrm>
            <a:off x="4795412" y="53331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6" name="Obdélník 275"/>
          <p:cNvSpPr/>
          <p:nvPr/>
        </p:nvSpPr>
        <p:spPr>
          <a:xfrm>
            <a:off x="3416028" y="53330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1" name="Obdélník 280"/>
          <p:cNvSpPr/>
          <p:nvPr/>
        </p:nvSpPr>
        <p:spPr>
          <a:xfrm>
            <a:off x="2047798" y="57015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2" name="Obdélník 281"/>
          <p:cNvSpPr/>
          <p:nvPr/>
        </p:nvSpPr>
        <p:spPr>
          <a:xfrm>
            <a:off x="2505030" y="57014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3" name="Obdélník 282"/>
          <p:cNvSpPr/>
          <p:nvPr/>
        </p:nvSpPr>
        <p:spPr>
          <a:xfrm>
            <a:off x="3880948" y="570146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4" name="Obdélník 283"/>
          <p:cNvSpPr/>
          <p:nvPr/>
        </p:nvSpPr>
        <p:spPr>
          <a:xfrm>
            <a:off x="4338180" y="57014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5" name="Obdélník 284"/>
          <p:cNvSpPr/>
          <p:nvPr/>
        </p:nvSpPr>
        <p:spPr>
          <a:xfrm>
            <a:off x="4795412" y="57014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6" name="Obdélník 285"/>
          <p:cNvSpPr/>
          <p:nvPr/>
        </p:nvSpPr>
        <p:spPr>
          <a:xfrm>
            <a:off x="2958796" y="57013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7" name="Obdélník 286"/>
          <p:cNvSpPr/>
          <p:nvPr/>
        </p:nvSpPr>
        <p:spPr>
          <a:xfrm>
            <a:off x="3416028" y="57013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5" name="Obdélník 294"/>
          <p:cNvSpPr/>
          <p:nvPr/>
        </p:nvSpPr>
        <p:spPr>
          <a:xfrm>
            <a:off x="1133334" y="605531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6" name="Obdélník 295"/>
          <p:cNvSpPr/>
          <p:nvPr/>
        </p:nvSpPr>
        <p:spPr>
          <a:xfrm>
            <a:off x="1590566" y="60698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7" name="Obdélník 296"/>
          <p:cNvSpPr/>
          <p:nvPr/>
        </p:nvSpPr>
        <p:spPr>
          <a:xfrm>
            <a:off x="2047798" y="60698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8" name="Obdélník 297"/>
          <p:cNvSpPr/>
          <p:nvPr/>
        </p:nvSpPr>
        <p:spPr>
          <a:xfrm>
            <a:off x="2505030" y="60697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9" name="Obdélník 298"/>
          <p:cNvSpPr/>
          <p:nvPr/>
        </p:nvSpPr>
        <p:spPr>
          <a:xfrm>
            <a:off x="3880948" y="606976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0" name="Obdélník 299"/>
          <p:cNvSpPr/>
          <p:nvPr/>
        </p:nvSpPr>
        <p:spPr>
          <a:xfrm>
            <a:off x="4338180" y="60697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1" name="Obdélník 300"/>
          <p:cNvSpPr/>
          <p:nvPr/>
        </p:nvSpPr>
        <p:spPr>
          <a:xfrm>
            <a:off x="4795412" y="60697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2" name="Obdélník 301"/>
          <p:cNvSpPr/>
          <p:nvPr/>
        </p:nvSpPr>
        <p:spPr>
          <a:xfrm>
            <a:off x="5252644" y="60697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3" name="Obdélník 302"/>
          <p:cNvSpPr/>
          <p:nvPr/>
        </p:nvSpPr>
        <p:spPr>
          <a:xfrm>
            <a:off x="5709876" y="60697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4" name="Obdélník 303"/>
          <p:cNvSpPr/>
          <p:nvPr/>
        </p:nvSpPr>
        <p:spPr>
          <a:xfrm>
            <a:off x="2958796" y="60696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5" name="Obdélník 304"/>
          <p:cNvSpPr/>
          <p:nvPr/>
        </p:nvSpPr>
        <p:spPr>
          <a:xfrm>
            <a:off x="3416028" y="60696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7" name="Obdélník 316"/>
          <p:cNvSpPr/>
          <p:nvPr/>
        </p:nvSpPr>
        <p:spPr>
          <a:xfrm>
            <a:off x="3880948" y="421738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8" name="Obdélník 317"/>
          <p:cNvSpPr/>
          <p:nvPr/>
        </p:nvSpPr>
        <p:spPr>
          <a:xfrm>
            <a:off x="4338180" y="42173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9" name="Obdélník 318"/>
          <p:cNvSpPr/>
          <p:nvPr/>
        </p:nvSpPr>
        <p:spPr>
          <a:xfrm>
            <a:off x="4795412" y="42173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0" name="Obdélník 319"/>
          <p:cNvSpPr/>
          <p:nvPr/>
        </p:nvSpPr>
        <p:spPr>
          <a:xfrm>
            <a:off x="5252644" y="42173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1" name="Obdélník 320"/>
          <p:cNvSpPr/>
          <p:nvPr/>
        </p:nvSpPr>
        <p:spPr>
          <a:xfrm>
            <a:off x="5709876" y="42173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2" name="Obdélník 321"/>
          <p:cNvSpPr/>
          <p:nvPr/>
        </p:nvSpPr>
        <p:spPr>
          <a:xfrm>
            <a:off x="6167108" y="42173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9" name="Obdélník 328"/>
          <p:cNvSpPr/>
          <p:nvPr/>
        </p:nvSpPr>
        <p:spPr>
          <a:xfrm>
            <a:off x="207978" y="42188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0" name="TextovéPole 329"/>
          <p:cNvSpPr txBox="1"/>
          <p:nvPr/>
        </p:nvSpPr>
        <p:spPr>
          <a:xfrm>
            <a:off x="243458" y="422541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50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53532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Tajenka – řešení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1610" y="8954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214107" y="126502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214091" y="163651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214075" y="20080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214059" y="237951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214043" y="27383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9364" y="8956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292581" y="12698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294529" y="164197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289348" y="20102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289348" y="238448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289332" y="274647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214027" y="310981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289316" y="31100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1" name="Obdélník 180"/>
          <p:cNvSpPr/>
          <p:nvPr/>
        </p:nvSpPr>
        <p:spPr>
          <a:xfrm>
            <a:off x="214011" y="348130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2" name="TextovéPole 181"/>
          <p:cNvSpPr txBox="1"/>
          <p:nvPr/>
        </p:nvSpPr>
        <p:spPr>
          <a:xfrm>
            <a:off x="289300" y="34869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3" name="Obdélník 182"/>
          <p:cNvSpPr/>
          <p:nvPr/>
        </p:nvSpPr>
        <p:spPr>
          <a:xfrm>
            <a:off x="213995" y="385280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4" name="TextovéPole 183"/>
          <p:cNvSpPr txBox="1"/>
          <p:nvPr/>
        </p:nvSpPr>
        <p:spPr>
          <a:xfrm>
            <a:off x="287885" y="385369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85" name="Obdélník 184"/>
          <p:cNvSpPr/>
          <p:nvPr/>
        </p:nvSpPr>
        <p:spPr>
          <a:xfrm>
            <a:off x="216373" y="458896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222825" y="4595517"/>
            <a:ext cx="424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7" name="Obdélník 186"/>
          <p:cNvSpPr/>
          <p:nvPr/>
        </p:nvSpPr>
        <p:spPr>
          <a:xfrm>
            <a:off x="215810" y="496046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8" name="Obdélník 187"/>
          <p:cNvSpPr/>
          <p:nvPr/>
        </p:nvSpPr>
        <p:spPr>
          <a:xfrm>
            <a:off x="215794" y="53319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9" name="Obdélník 188"/>
          <p:cNvSpPr/>
          <p:nvPr/>
        </p:nvSpPr>
        <p:spPr>
          <a:xfrm>
            <a:off x="216936" y="570346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0" name="Obdélník 189"/>
          <p:cNvSpPr/>
          <p:nvPr/>
        </p:nvSpPr>
        <p:spPr>
          <a:xfrm>
            <a:off x="216373" y="60622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2" name="TextovéPole 191"/>
          <p:cNvSpPr txBox="1"/>
          <p:nvPr/>
        </p:nvSpPr>
        <p:spPr>
          <a:xfrm>
            <a:off x="237098" y="496225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3" name="TextovéPole 192"/>
          <p:cNvSpPr txBox="1"/>
          <p:nvPr/>
        </p:nvSpPr>
        <p:spPr>
          <a:xfrm>
            <a:off x="222809" y="533376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4" name="TextovéPole 193"/>
          <p:cNvSpPr txBox="1"/>
          <p:nvPr/>
        </p:nvSpPr>
        <p:spPr>
          <a:xfrm>
            <a:off x="222809" y="570528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5" name="TextovéPole 194"/>
          <p:cNvSpPr txBox="1"/>
          <p:nvPr/>
        </p:nvSpPr>
        <p:spPr>
          <a:xfrm>
            <a:off x="222809" y="606409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7" name="Obdélník 546"/>
          <p:cNvSpPr/>
          <p:nvPr/>
        </p:nvSpPr>
        <p:spPr>
          <a:xfrm>
            <a:off x="2505030" y="458207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8" name="Obdélník 547"/>
          <p:cNvSpPr/>
          <p:nvPr/>
        </p:nvSpPr>
        <p:spPr>
          <a:xfrm>
            <a:off x="3880948" y="458205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9" name="Obdélník 548"/>
          <p:cNvSpPr/>
          <p:nvPr/>
        </p:nvSpPr>
        <p:spPr>
          <a:xfrm>
            <a:off x="4338180" y="458203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8" name="Obdélník 557"/>
          <p:cNvSpPr/>
          <p:nvPr/>
        </p:nvSpPr>
        <p:spPr>
          <a:xfrm>
            <a:off x="2958796" y="458198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9" name="Obdélník 558"/>
          <p:cNvSpPr/>
          <p:nvPr/>
        </p:nvSpPr>
        <p:spPr>
          <a:xfrm>
            <a:off x="3416028" y="458196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1" name="TextovéPole 560"/>
          <p:cNvSpPr txBox="1"/>
          <p:nvPr/>
        </p:nvSpPr>
        <p:spPr>
          <a:xfrm>
            <a:off x="3940268" y="4581951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562" name="TextovéPole 561"/>
          <p:cNvSpPr txBox="1"/>
          <p:nvPr/>
        </p:nvSpPr>
        <p:spPr>
          <a:xfrm>
            <a:off x="2544945" y="457837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567" name="TextovéPole 566"/>
          <p:cNvSpPr txBox="1"/>
          <p:nvPr/>
        </p:nvSpPr>
        <p:spPr>
          <a:xfrm>
            <a:off x="4397586" y="459041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576" name="TextovéPole 575"/>
          <p:cNvSpPr txBox="1"/>
          <p:nvPr/>
        </p:nvSpPr>
        <p:spPr>
          <a:xfrm>
            <a:off x="3025114" y="458986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577" name="TextovéPole 576"/>
          <p:cNvSpPr txBox="1"/>
          <p:nvPr/>
        </p:nvSpPr>
        <p:spPr>
          <a:xfrm>
            <a:off x="3482308" y="45826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584" name="Obdélník 583"/>
          <p:cNvSpPr/>
          <p:nvPr/>
        </p:nvSpPr>
        <p:spPr>
          <a:xfrm>
            <a:off x="3880948" y="495035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5" name="Obdélník 584"/>
          <p:cNvSpPr/>
          <p:nvPr/>
        </p:nvSpPr>
        <p:spPr>
          <a:xfrm>
            <a:off x="4338180" y="495033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6" name="Obdélník 585"/>
          <p:cNvSpPr/>
          <p:nvPr/>
        </p:nvSpPr>
        <p:spPr>
          <a:xfrm>
            <a:off x="4795412" y="495032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7" name="Obdélník 586"/>
          <p:cNvSpPr/>
          <p:nvPr/>
        </p:nvSpPr>
        <p:spPr>
          <a:xfrm>
            <a:off x="5252644" y="495030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8" name="Obdélník 587"/>
          <p:cNvSpPr/>
          <p:nvPr/>
        </p:nvSpPr>
        <p:spPr>
          <a:xfrm>
            <a:off x="5709876" y="495029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9" name="Obdélník 588"/>
          <p:cNvSpPr/>
          <p:nvPr/>
        </p:nvSpPr>
        <p:spPr>
          <a:xfrm>
            <a:off x="6167108" y="495027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7" name="TextovéPole 596"/>
          <p:cNvSpPr txBox="1"/>
          <p:nvPr/>
        </p:nvSpPr>
        <p:spPr>
          <a:xfrm>
            <a:off x="3940268" y="495025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603" name="TextovéPole 602"/>
          <p:cNvSpPr txBox="1"/>
          <p:nvPr/>
        </p:nvSpPr>
        <p:spPr>
          <a:xfrm>
            <a:off x="4397586" y="49587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4" name="TextovéPole 603"/>
          <p:cNvSpPr txBox="1"/>
          <p:nvPr/>
        </p:nvSpPr>
        <p:spPr>
          <a:xfrm>
            <a:off x="4854780" y="495146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605" name="TextovéPole 604"/>
          <p:cNvSpPr txBox="1"/>
          <p:nvPr/>
        </p:nvSpPr>
        <p:spPr>
          <a:xfrm>
            <a:off x="5311974" y="495872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606" name="TextovéPole 605"/>
          <p:cNvSpPr txBox="1"/>
          <p:nvPr/>
        </p:nvSpPr>
        <p:spPr>
          <a:xfrm>
            <a:off x="5769168" y="495089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607" name="TextovéPole 606"/>
          <p:cNvSpPr txBox="1"/>
          <p:nvPr/>
        </p:nvSpPr>
        <p:spPr>
          <a:xfrm>
            <a:off x="6211848" y="495815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620" name="Obdélník 619"/>
          <p:cNvSpPr/>
          <p:nvPr/>
        </p:nvSpPr>
        <p:spPr>
          <a:xfrm>
            <a:off x="3880948" y="533316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1" name="Obdélník 620"/>
          <p:cNvSpPr/>
          <p:nvPr/>
        </p:nvSpPr>
        <p:spPr>
          <a:xfrm>
            <a:off x="4338180" y="53331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2" name="Obdélník 621"/>
          <p:cNvSpPr/>
          <p:nvPr/>
        </p:nvSpPr>
        <p:spPr>
          <a:xfrm>
            <a:off x="4795412" y="53331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1" name="Obdélník 630"/>
          <p:cNvSpPr/>
          <p:nvPr/>
        </p:nvSpPr>
        <p:spPr>
          <a:xfrm>
            <a:off x="3416028" y="53330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3" name="TextovéPole 632"/>
          <p:cNvSpPr txBox="1"/>
          <p:nvPr/>
        </p:nvSpPr>
        <p:spPr>
          <a:xfrm>
            <a:off x="3983810" y="5333065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639" name="TextovéPole 638"/>
          <p:cNvSpPr txBox="1"/>
          <p:nvPr/>
        </p:nvSpPr>
        <p:spPr>
          <a:xfrm>
            <a:off x="4397586" y="534153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0" name="TextovéPole 639"/>
          <p:cNvSpPr txBox="1"/>
          <p:nvPr/>
        </p:nvSpPr>
        <p:spPr>
          <a:xfrm>
            <a:off x="4854780" y="533427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649" name="TextovéPole 648"/>
          <p:cNvSpPr txBox="1"/>
          <p:nvPr/>
        </p:nvSpPr>
        <p:spPr>
          <a:xfrm>
            <a:off x="3482308" y="53337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654" name="Obdélník 653"/>
          <p:cNvSpPr/>
          <p:nvPr/>
        </p:nvSpPr>
        <p:spPr>
          <a:xfrm>
            <a:off x="2047798" y="57015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5" name="Obdélník 654"/>
          <p:cNvSpPr/>
          <p:nvPr/>
        </p:nvSpPr>
        <p:spPr>
          <a:xfrm>
            <a:off x="2505030" y="57014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6" name="Obdélník 655"/>
          <p:cNvSpPr/>
          <p:nvPr/>
        </p:nvSpPr>
        <p:spPr>
          <a:xfrm>
            <a:off x="3880948" y="570146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7" name="Obdélník 656"/>
          <p:cNvSpPr/>
          <p:nvPr/>
        </p:nvSpPr>
        <p:spPr>
          <a:xfrm>
            <a:off x="4338180" y="57014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8" name="Obdélník 657"/>
          <p:cNvSpPr/>
          <p:nvPr/>
        </p:nvSpPr>
        <p:spPr>
          <a:xfrm>
            <a:off x="4795412" y="57014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6" name="Obdélník 665"/>
          <p:cNvSpPr/>
          <p:nvPr/>
        </p:nvSpPr>
        <p:spPr>
          <a:xfrm>
            <a:off x="2958796" y="57013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7" name="Obdélník 666"/>
          <p:cNvSpPr/>
          <p:nvPr/>
        </p:nvSpPr>
        <p:spPr>
          <a:xfrm>
            <a:off x="3416028" y="57013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9" name="TextovéPole 668"/>
          <p:cNvSpPr txBox="1"/>
          <p:nvPr/>
        </p:nvSpPr>
        <p:spPr>
          <a:xfrm>
            <a:off x="3940268" y="570136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670" name="TextovéPole 669"/>
          <p:cNvSpPr txBox="1"/>
          <p:nvPr/>
        </p:nvSpPr>
        <p:spPr>
          <a:xfrm>
            <a:off x="2544945" y="569778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671" name="TextovéPole 670"/>
          <p:cNvSpPr txBox="1"/>
          <p:nvPr/>
        </p:nvSpPr>
        <p:spPr>
          <a:xfrm>
            <a:off x="2087757" y="570723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675" name="TextovéPole 674"/>
          <p:cNvSpPr txBox="1"/>
          <p:nvPr/>
        </p:nvSpPr>
        <p:spPr>
          <a:xfrm>
            <a:off x="4397586" y="570983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6" name="TextovéPole 675"/>
          <p:cNvSpPr txBox="1"/>
          <p:nvPr/>
        </p:nvSpPr>
        <p:spPr>
          <a:xfrm>
            <a:off x="4854780" y="570257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684" name="TextovéPole 683"/>
          <p:cNvSpPr txBox="1"/>
          <p:nvPr/>
        </p:nvSpPr>
        <p:spPr>
          <a:xfrm>
            <a:off x="3025114" y="570927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685" name="TextovéPole 684"/>
          <p:cNvSpPr txBox="1"/>
          <p:nvPr/>
        </p:nvSpPr>
        <p:spPr>
          <a:xfrm>
            <a:off x="3511336" y="570202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688" name="Obdélník 687"/>
          <p:cNvSpPr/>
          <p:nvPr/>
        </p:nvSpPr>
        <p:spPr>
          <a:xfrm>
            <a:off x="1133334" y="60698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89" name="Obdélník 688"/>
          <p:cNvSpPr/>
          <p:nvPr/>
        </p:nvSpPr>
        <p:spPr>
          <a:xfrm>
            <a:off x="1590566" y="60698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0" name="Obdélník 689"/>
          <p:cNvSpPr/>
          <p:nvPr/>
        </p:nvSpPr>
        <p:spPr>
          <a:xfrm>
            <a:off x="2047798" y="60698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1" name="Obdélník 690"/>
          <p:cNvSpPr/>
          <p:nvPr/>
        </p:nvSpPr>
        <p:spPr>
          <a:xfrm>
            <a:off x="2505030" y="60697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2" name="Obdélník 691"/>
          <p:cNvSpPr/>
          <p:nvPr/>
        </p:nvSpPr>
        <p:spPr>
          <a:xfrm>
            <a:off x="3880948" y="606976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3" name="Obdélník 692"/>
          <p:cNvSpPr/>
          <p:nvPr/>
        </p:nvSpPr>
        <p:spPr>
          <a:xfrm>
            <a:off x="4338180" y="60697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4" name="Obdélník 693"/>
          <p:cNvSpPr/>
          <p:nvPr/>
        </p:nvSpPr>
        <p:spPr>
          <a:xfrm>
            <a:off x="4795412" y="60697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5" name="Obdélník 694"/>
          <p:cNvSpPr/>
          <p:nvPr/>
        </p:nvSpPr>
        <p:spPr>
          <a:xfrm>
            <a:off x="5252644" y="60697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6" name="Obdélník 695"/>
          <p:cNvSpPr/>
          <p:nvPr/>
        </p:nvSpPr>
        <p:spPr>
          <a:xfrm>
            <a:off x="5709876" y="60697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02" name="Obdélník 701"/>
          <p:cNvSpPr/>
          <p:nvPr/>
        </p:nvSpPr>
        <p:spPr>
          <a:xfrm>
            <a:off x="2958796" y="60696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03" name="Obdélník 702"/>
          <p:cNvSpPr/>
          <p:nvPr/>
        </p:nvSpPr>
        <p:spPr>
          <a:xfrm>
            <a:off x="3416028" y="60696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05" name="TextovéPole 704"/>
          <p:cNvSpPr txBox="1"/>
          <p:nvPr/>
        </p:nvSpPr>
        <p:spPr>
          <a:xfrm>
            <a:off x="3940268" y="606966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706" name="TextovéPole 705"/>
          <p:cNvSpPr txBox="1"/>
          <p:nvPr/>
        </p:nvSpPr>
        <p:spPr>
          <a:xfrm>
            <a:off x="2544945" y="606608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707" name="TextovéPole 706"/>
          <p:cNvSpPr txBox="1"/>
          <p:nvPr/>
        </p:nvSpPr>
        <p:spPr>
          <a:xfrm>
            <a:off x="2087757" y="607553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708" name="TextovéPole 707"/>
          <p:cNvSpPr txBox="1"/>
          <p:nvPr/>
        </p:nvSpPr>
        <p:spPr>
          <a:xfrm>
            <a:off x="1642830" y="60703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709" name="TextovéPole 708"/>
          <p:cNvSpPr txBox="1"/>
          <p:nvPr/>
        </p:nvSpPr>
        <p:spPr>
          <a:xfrm>
            <a:off x="1200156" y="607087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</a:p>
        </p:txBody>
      </p:sp>
      <p:sp>
        <p:nvSpPr>
          <p:cNvPr id="711" name="TextovéPole 710"/>
          <p:cNvSpPr txBox="1"/>
          <p:nvPr/>
        </p:nvSpPr>
        <p:spPr>
          <a:xfrm>
            <a:off x="4397586" y="607813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</a:p>
        </p:txBody>
      </p:sp>
      <p:sp>
        <p:nvSpPr>
          <p:cNvPr id="712" name="TextovéPole 711"/>
          <p:cNvSpPr txBox="1"/>
          <p:nvPr/>
        </p:nvSpPr>
        <p:spPr>
          <a:xfrm>
            <a:off x="4854780" y="607087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713" name="TextovéPole 712"/>
          <p:cNvSpPr txBox="1"/>
          <p:nvPr/>
        </p:nvSpPr>
        <p:spPr>
          <a:xfrm>
            <a:off x="5311974" y="607813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714" name="TextovéPole 713"/>
          <p:cNvSpPr txBox="1"/>
          <p:nvPr/>
        </p:nvSpPr>
        <p:spPr>
          <a:xfrm>
            <a:off x="5769168" y="607030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720" name="TextovéPole 719"/>
          <p:cNvSpPr txBox="1"/>
          <p:nvPr/>
        </p:nvSpPr>
        <p:spPr>
          <a:xfrm>
            <a:off x="3025114" y="607757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É</a:t>
            </a:r>
          </a:p>
        </p:txBody>
      </p:sp>
      <p:sp>
        <p:nvSpPr>
          <p:cNvPr id="721" name="TextovéPole 720"/>
          <p:cNvSpPr txBox="1"/>
          <p:nvPr/>
        </p:nvSpPr>
        <p:spPr>
          <a:xfrm>
            <a:off x="3482308" y="60703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</a:t>
            </a:r>
          </a:p>
        </p:txBody>
      </p:sp>
      <p:sp>
        <p:nvSpPr>
          <p:cNvPr id="454" name="Obdélník 453"/>
          <p:cNvSpPr/>
          <p:nvPr/>
        </p:nvSpPr>
        <p:spPr>
          <a:xfrm>
            <a:off x="1590566" y="38509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5" name="Obdélník 454"/>
          <p:cNvSpPr/>
          <p:nvPr/>
        </p:nvSpPr>
        <p:spPr>
          <a:xfrm>
            <a:off x="2047798" y="38509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6" name="Obdélník 455"/>
          <p:cNvSpPr/>
          <p:nvPr/>
        </p:nvSpPr>
        <p:spPr>
          <a:xfrm>
            <a:off x="2505030" y="38509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7" name="Obdélník 456"/>
          <p:cNvSpPr/>
          <p:nvPr/>
        </p:nvSpPr>
        <p:spPr>
          <a:xfrm>
            <a:off x="3880948" y="38509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8" name="Obdélník 457"/>
          <p:cNvSpPr/>
          <p:nvPr/>
        </p:nvSpPr>
        <p:spPr>
          <a:xfrm>
            <a:off x="4338180" y="38508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2" name="Obdélník 521"/>
          <p:cNvSpPr/>
          <p:nvPr/>
        </p:nvSpPr>
        <p:spPr>
          <a:xfrm>
            <a:off x="2958796" y="38508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3" name="Obdélník 522"/>
          <p:cNvSpPr/>
          <p:nvPr/>
        </p:nvSpPr>
        <p:spPr>
          <a:xfrm>
            <a:off x="3416028" y="38508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8" name="TextovéPole 537"/>
          <p:cNvSpPr txBox="1"/>
          <p:nvPr/>
        </p:nvSpPr>
        <p:spPr>
          <a:xfrm>
            <a:off x="3940268" y="385080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539" name="TextovéPole 538"/>
          <p:cNvSpPr txBox="1"/>
          <p:nvPr/>
        </p:nvSpPr>
        <p:spPr>
          <a:xfrm>
            <a:off x="2544945" y="384722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0" name="TextovéPole 539"/>
          <p:cNvSpPr txBox="1"/>
          <p:nvPr/>
        </p:nvSpPr>
        <p:spPr>
          <a:xfrm>
            <a:off x="2087757" y="385666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541" name="TextovéPole 540"/>
          <p:cNvSpPr txBox="1"/>
          <p:nvPr/>
        </p:nvSpPr>
        <p:spPr>
          <a:xfrm>
            <a:off x="1642830" y="38514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760" name="TextovéPole 759"/>
          <p:cNvSpPr txBox="1"/>
          <p:nvPr/>
        </p:nvSpPr>
        <p:spPr>
          <a:xfrm>
            <a:off x="4397586" y="385926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</a:t>
            </a:r>
          </a:p>
        </p:txBody>
      </p:sp>
      <p:sp>
        <p:nvSpPr>
          <p:cNvPr id="769" name="TextovéPole 768"/>
          <p:cNvSpPr txBox="1"/>
          <p:nvPr/>
        </p:nvSpPr>
        <p:spPr>
          <a:xfrm>
            <a:off x="3025114" y="385871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770" name="TextovéPole 769"/>
          <p:cNvSpPr txBox="1"/>
          <p:nvPr/>
        </p:nvSpPr>
        <p:spPr>
          <a:xfrm>
            <a:off x="3482308" y="385145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777" name="Obdélník 776"/>
          <p:cNvSpPr/>
          <p:nvPr/>
        </p:nvSpPr>
        <p:spPr>
          <a:xfrm>
            <a:off x="3880948" y="348373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8" name="Obdélník 777"/>
          <p:cNvSpPr/>
          <p:nvPr/>
        </p:nvSpPr>
        <p:spPr>
          <a:xfrm>
            <a:off x="4338180" y="34837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9" name="Obdélník 778"/>
          <p:cNvSpPr/>
          <p:nvPr/>
        </p:nvSpPr>
        <p:spPr>
          <a:xfrm>
            <a:off x="4795412" y="34837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0" name="Obdélník 779"/>
          <p:cNvSpPr/>
          <p:nvPr/>
        </p:nvSpPr>
        <p:spPr>
          <a:xfrm>
            <a:off x="5252644" y="34836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7" name="Obdélník 786"/>
          <p:cNvSpPr/>
          <p:nvPr/>
        </p:nvSpPr>
        <p:spPr>
          <a:xfrm>
            <a:off x="2958796" y="348366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8" name="Obdélník 787"/>
          <p:cNvSpPr/>
          <p:nvPr/>
        </p:nvSpPr>
        <p:spPr>
          <a:xfrm>
            <a:off x="3416028" y="348364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90" name="TextovéPole 789"/>
          <p:cNvSpPr txBox="1"/>
          <p:nvPr/>
        </p:nvSpPr>
        <p:spPr>
          <a:xfrm>
            <a:off x="3940268" y="348362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796" name="TextovéPole 795"/>
          <p:cNvSpPr txBox="1"/>
          <p:nvPr/>
        </p:nvSpPr>
        <p:spPr>
          <a:xfrm>
            <a:off x="4397586" y="349209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797" name="TextovéPole 796"/>
          <p:cNvSpPr txBox="1"/>
          <p:nvPr/>
        </p:nvSpPr>
        <p:spPr>
          <a:xfrm>
            <a:off x="4854780" y="34848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798" name="TextovéPole 797"/>
          <p:cNvSpPr txBox="1"/>
          <p:nvPr/>
        </p:nvSpPr>
        <p:spPr>
          <a:xfrm>
            <a:off x="5311974" y="349210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805" name="TextovéPole 804"/>
          <p:cNvSpPr txBox="1"/>
          <p:nvPr/>
        </p:nvSpPr>
        <p:spPr>
          <a:xfrm>
            <a:off x="3025114" y="349153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806" name="TextovéPole 805"/>
          <p:cNvSpPr txBox="1"/>
          <p:nvPr/>
        </p:nvSpPr>
        <p:spPr>
          <a:xfrm>
            <a:off x="3482308" y="348428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813" name="Obdélník 812"/>
          <p:cNvSpPr/>
          <p:nvPr/>
        </p:nvSpPr>
        <p:spPr>
          <a:xfrm>
            <a:off x="3880948" y="311543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4" name="Obdélník 813"/>
          <p:cNvSpPr/>
          <p:nvPr/>
        </p:nvSpPr>
        <p:spPr>
          <a:xfrm>
            <a:off x="4338180" y="31154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5" name="Obdélník 814"/>
          <p:cNvSpPr/>
          <p:nvPr/>
        </p:nvSpPr>
        <p:spPr>
          <a:xfrm>
            <a:off x="4795412" y="31154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6" name="Obdélník 815"/>
          <p:cNvSpPr/>
          <p:nvPr/>
        </p:nvSpPr>
        <p:spPr>
          <a:xfrm>
            <a:off x="5252644" y="31153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7" name="Obdélník 816"/>
          <p:cNvSpPr/>
          <p:nvPr/>
        </p:nvSpPr>
        <p:spPr>
          <a:xfrm>
            <a:off x="5709876" y="31153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8" name="Obdélník 817"/>
          <p:cNvSpPr/>
          <p:nvPr/>
        </p:nvSpPr>
        <p:spPr>
          <a:xfrm>
            <a:off x="6167108" y="31153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4" name="Obdélník 823"/>
          <p:cNvSpPr/>
          <p:nvPr/>
        </p:nvSpPr>
        <p:spPr>
          <a:xfrm>
            <a:off x="3416028" y="311534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6" name="TextovéPole 825"/>
          <p:cNvSpPr txBox="1"/>
          <p:nvPr/>
        </p:nvSpPr>
        <p:spPr>
          <a:xfrm>
            <a:off x="3940268" y="311532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832" name="TextovéPole 831"/>
          <p:cNvSpPr txBox="1"/>
          <p:nvPr/>
        </p:nvSpPr>
        <p:spPr>
          <a:xfrm>
            <a:off x="4397586" y="312379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Ž</a:t>
            </a:r>
          </a:p>
        </p:txBody>
      </p:sp>
      <p:sp>
        <p:nvSpPr>
          <p:cNvPr id="833" name="TextovéPole 832"/>
          <p:cNvSpPr txBox="1"/>
          <p:nvPr/>
        </p:nvSpPr>
        <p:spPr>
          <a:xfrm>
            <a:off x="4854780" y="311654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834" name="TextovéPole 833"/>
          <p:cNvSpPr txBox="1"/>
          <p:nvPr/>
        </p:nvSpPr>
        <p:spPr>
          <a:xfrm>
            <a:off x="5355516" y="312380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835" name="TextovéPole 834"/>
          <p:cNvSpPr txBox="1"/>
          <p:nvPr/>
        </p:nvSpPr>
        <p:spPr>
          <a:xfrm>
            <a:off x="5769168" y="311597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836" name="TextovéPole 835"/>
          <p:cNvSpPr txBox="1"/>
          <p:nvPr/>
        </p:nvSpPr>
        <p:spPr>
          <a:xfrm>
            <a:off x="6226362" y="312323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842" name="TextovéPole 841"/>
          <p:cNvSpPr txBox="1"/>
          <p:nvPr/>
        </p:nvSpPr>
        <p:spPr>
          <a:xfrm>
            <a:off x="3482308" y="31159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849" name="Obdélník 848"/>
          <p:cNvSpPr/>
          <p:nvPr/>
        </p:nvSpPr>
        <p:spPr>
          <a:xfrm>
            <a:off x="3880948" y="274713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0" name="Obdélník 849"/>
          <p:cNvSpPr/>
          <p:nvPr/>
        </p:nvSpPr>
        <p:spPr>
          <a:xfrm>
            <a:off x="4338180" y="27471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1" name="Obdélník 850"/>
          <p:cNvSpPr/>
          <p:nvPr/>
        </p:nvSpPr>
        <p:spPr>
          <a:xfrm>
            <a:off x="4795412" y="27471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2" name="Obdélník 851"/>
          <p:cNvSpPr/>
          <p:nvPr/>
        </p:nvSpPr>
        <p:spPr>
          <a:xfrm>
            <a:off x="5252644" y="27470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3" name="Obdélník 852"/>
          <p:cNvSpPr/>
          <p:nvPr/>
        </p:nvSpPr>
        <p:spPr>
          <a:xfrm>
            <a:off x="5709876" y="27470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9" name="Obdélník 858"/>
          <p:cNvSpPr/>
          <p:nvPr/>
        </p:nvSpPr>
        <p:spPr>
          <a:xfrm>
            <a:off x="2958796" y="274706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0" name="Obdélník 859"/>
          <p:cNvSpPr/>
          <p:nvPr/>
        </p:nvSpPr>
        <p:spPr>
          <a:xfrm>
            <a:off x="3416028" y="274704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2" name="TextovéPole 861"/>
          <p:cNvSpPr txBox="1"/>
          <p:nvPr/>
        </p:nvSpPr>
        <p:spPr>
          <a:xfrm>
            <a:off x="3940268" y="274702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868" name="TextovéPole 867"/>
          <p:cNvSpPr txBox="1"/>
          <p:nvPr/>
        </p:nvSpPr>
        <p:spPr>
          <a:xfrm>
            <a:off x="4397586" y="275549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869" name="TextovéPole 868"/>
          <p:cNvSpPr txBox="1"/>
          <p:nvPr/>
        </p:nvSpPr>
        <p:spPr>
          <a:xfrm>
            <a:off x="4898322" y="274824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870" name="TextovéPole 869"/>
          <p:cNvSpPr txBox="1"/>
          <p:nvPr/>
        </p:nvSpPr>
        <p:spPr>
          <a:xfrm>
            <a:off x="5311974" y="275550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871" name="TextovéPole 870"/>
          <p:cNvSpPr txBox="1"/>
          <p:nvPr/>
        </p:nvSpPr>
        <p:spPr>
          <a:xfrm>
            <a:off x="5769168" y="27476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877" name="TextovéPole 876"/>
          <p:cNvSpPr txBox="1"/>
          <p:nvPr/>
        </p:nvSpPr>
        <p:spPr>
          <a:xfrm>
            <a:off x="3025114" y="275493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878" name="TextovéPole 877"/>
          <p:cNvSpPr txBox="1"/>
          <p:nvPr/>
        </p:nvSpPr>
        <p:spPr>
          <a:xfrm>
            <a:off x="3482308" y="274768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917" name="Obdélník 916"/>
          <p:cNvSpPr/>
          <p:nvPr/>
        </p:nvSpPr>
        <p:spPr>
          <a:xfrm>
            <a:off x="676102" y="23781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8" name="Obdélník 917"/>
          <p:cNvSpPr/>
          <p:nvPr/>
        </p:nvSpPr>
        <p:spPr>
          <a:xfrm>
            <a:off x="1133334" y="23781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9" name="Obdélník 918"/>
          <p:cNvSpPr/>
          <p:nvPr/>
        </p:nvSpPr>
        <p:spPr>
          <a:xfrm>
            <a:off x="1590566" y="23781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0" name="Obdélník 919"/>
          <p:cNvSpPr/>
          <p:nvPr/>
        </p:nvSpPr>
        <p:spPr>
          <a:xfrm>
            <a:off x="2047798" y="23781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1" name="Obdélník 920"/>
          <p:cNvSpPr/>
          <p:nvPr/>
        </p:nvSpPr>
        <p:spPr>
          <a:xfrm>
            <a:off x="2505030" y="23781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2" name="Obdélník 921"/>
          <p:cNvSpPr/>
          <p:nvPr/>
        </p:nvSpPr>
        <p:spPr>
          <a:xfrm>
            <a:off x="3880948" y="23780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2" name="Obdélník 931"/>
          <p:cNvSpPr/>
          <p:nvPr/>
        </p:nvSpPr>
        <p:spPr>
          <a:xfrm>
            <a:off x="2958796" y="23780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3" name="Obdélník 932"/>
          <p:cNvSpPr/>
          <p:nvPr/>
        </p:nvSpPr>
        <p:spPr>
          <a:xfrm>
            <a:off x="3416028" y="23780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5" name="TextovéPole 934"/>
          <p:cNvSpPr txBox="1"/>
          <p:nvPr/>
        </p:nvSpPr>
        <p:spPr>
          <a:xfrm>
            <a:off x="3940268" y="237798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É</a:t>
            </a:r>
          </a:p>
        </p:txBody>
      </p:sp>
      <p:sp>
        <p:nvSpPr>
          <p:cNvPr id="936" name="TextovéPole 935"/>
          <p:cNvSpPr txBox="1"/>
          <p:nvPr/>
        </p:nvSpPr>
        <p:spPr>
          <a:xfrm>
            <a:off x="2575572" y="237440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937" name="TextovéPole 936"/>
          <p:cNvSpPr txBox="1"/>
          <p:nvPr/>
        </p:nvSpPr>
        <p:spPr>
          <a:xfrm>
            <a:off x="2162974" y="238385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938" name="TextovéPole 937"/>
          <p:cNvSpPr txBox="1"/>
          <p:nvPr/>
        </p:nvSpPr>
        <p:spPr>
          <a:xfrm>
            <a:off x="1642830" y="237862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939" name="TextovéPole 938"/>
          <p:cNvSpPr txBox="1"/>
          <p:nvPr/>
        </p:nvSpPr>
        <p:spPr>
          <a:xfrm>
            <a:off x="1200156" y="237919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940" name="TextovéPole 939"/>
          <p:cNvSpPr txBox="1"/>
          <p:nvPr/>
        </p:nvSpPr>
        <p:spPr>
          <a:xfrm>
            <a:off x="742968" y="238645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950" name="TextovéPole 949"/>
          <p:cNvSpPr txBox="1"/>
          <p:nvPr/>
        </p:nvSpPr>
        <p:spPr>
          <a:xfrm>
            <a:off x="3025114" y="238589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951" name="TextovéPole 950"/>
          <p:cNvSpPr txBox="1"/>
          <p:nvPr/>
        </p:nvSpPr>
        <p:spPr>
          <a:xfrm>
            <a:off x="3482308" y="23786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55" name="Obdélník 954"/>
          <p:cNvSpPr/>
          <p:nvPr/>
        </p:nvSpPr>
        <p:spPr>
          <a:xfrm>
            <a:off x="1590566" y="20098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6" name="Obdélník 955"/>
          <p:cNvSpPr/>
          <p:nvPr/>
        </p:nvSpPr>
        <p:spPr>
          <a:xfrm>
            <a:off x="2047798" y="20098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7" name="Obdélník 956"/>
          <p:cNvSpPr/>
          <p:nvPr/>
        </p:nvSpPr>
        <p:spPr>
          <a:xfrm>
            <a:off x="2505030" y="20098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8" name="Obdélník 957"/>
          <p:cNvSpPr/>
          <p:nvPr/>
        </p:nvSpPr>
        <p:spPr>
          <a:xfrm>
            <a:off x="3880948" y="20097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9" name="Obdélník 958"/>
          <p:cNvSpPr/>
          <p:nvPr/>
        </p:nvSpPr>
        <p:spPr>
          <a:xfrm>
            <a:off x="4338180" y="20097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8" name="Obdélník 967"/>
          <p:cNvSpPr/>
          <p:nvPr/>
        </p:nvSpPr>
        <p:spPr>
          <a:xfrm>
            <a:off x="2958796" y="20097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9" name="Obdélník 968"/>
          <p:cNvSpPr/>
          <p:nvPr/>
        </p:nvSpPr>
        <p:spPr>
          <a:xfrm>
            <a:off x="3416028" y="20097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71" name="TextovéPole 970"/>
          <p:cNvSpPr txBox="1"/>
          <p:nvPr/>
        </p:nvSpPr>
        <p:spPr>
          <a:xfrm>
            <a:off x="3940268" y="200968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972" name="TextovéPole 971"/>
          <p:cNvSpPr txBox="1"/>
          <p:nvPr/>
        </p:nvSpPr>
        <p:spPr>
          <a:xfrm>
            <a:off x="2544945" y="200610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973" name="TextovéPole 972"/>
          <p:cNvSpPr txBox="1"/>
          <p:nvPr/>
        </p:nvSpPr>
        <p:spPr>
          <a:xfrm>
            <a:off x="2102271" y="201555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974" name="TextovéPole 973"/>
          <p:cNvSpPr txBox="1"/>
          <p:nvPr/>
        </p:nvSpPr>
        <p:spPr>
          <a:xfrm>
            <a:off x="1642830" y="201032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977" name="TextovéPole 976"/>
          <p:cNvSpPr txBox="1"/>
          <p:nvPr/>
        </p:nvSpPr>
        <p:spPr>
          <a:xfrm>
            <a:off x="4397586" y="20181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986" name="TextovéPole 985"/>
          <p:cNvSpPr txBox="1"/>
          <p:nvPr/>
        </p:nvSpPr>
        <p:spPr>
          <a:xfrm>
            <a:off x="3025114" y="201759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987" name="TextovéPole 986"/>
          <p:cNvSpPr txBox="1"/>
          <p:nvPr/>
        </p:nvSpPr>
        <p:spPr>
          <a:xfrm>
            <a:off x="3482308" y="201034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994" name="Obdélník 993"/>
          <p:cNvSpPr/>
          <p:nvPr/>
        </p:nvSpPr>
        <p:spPr>
          <a:xfrm>
            <a:off x="3880948" y="16414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5" name="Obdélník 994"/>
          <p:cNvSpPr/>
          <p:nvPr/>
        </p:nvSpPr>
        <p:spPr>
          <a:xfrm>
            <a:off x="4338180" y="16414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6" name="Obdélník 995"/>
          <p:cNvSpPr/>
          <p:nvPr/>
        </p:nvSpPr>
        <p:spPr>
          <a:xfrm>
            <a:off x="4795412" y="16414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7" name="Obdélník 996"/>
          <p:cNvSpPr/>
          <p:nvPr/>
        </p:nvSpPr>
        <p:spPr>
          <a:xfrm>
            <a:off x="5252644" y="16414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7" name="TextovéPole 1006"/>
          <p:cNvSpPr txBox="1"/>
          <p:nvPr/>
        </p:nvSpPr>
        <p:spPr>
          <a:xfrm>
            <a:off x="3940268" y="164138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1013" name="TextovéPole 1012"/>
          <p:cNvSpPr txBox="1"/>
          <p:nvPr/>
        </p:nvSpPr>
        <p:spPr>
          <a:xfrm>
            <a:off x="4397586" y="16498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014" name="TextovéPole 1013"/>
          <p:cNvSpPr txBox="1"/>
          <p:nvPr/>
        </p:nvSpPr>
        <p:spPr>
          <a:xfrm>
            <a:off x="4854780" y="164259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1015" name="TextovéPole 1014"/>
          <p:cNvSpPr txBox="1"/>
          <p:nvPr/>
        </p:nvSpPr>
        <p:spPr>
          <a:xfrm>
            <a:off x="5311974" y="164985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1030" name="Obdélník 1029"/>
          <p:cNvSpPr/>
          <p:nvPr/>
        </p:nvSpPr>
        <p:spPr>
          <a:xfrm>
            <a:off x="3880948" y="12731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1" name="Obdélník 1030"/>
          <p:cNvSpPr/>
          <p:nvPr/>
        </p:nvSpPr>
        <p:spPr>
          <a:xfrm>
            <a:off x="4338180" y="12731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2" name="Obdélník 1031"/>
          <p:cNvSpPr/>
          <p:nvPr/>
        </p:nvSpPr>
        <p:spPr>
          <a:xfrm>
            <a:off x="4795412" y="12731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3" name="Obdélník 1032"/>
          <p:cNvSpPr/>
          <p:nvPr/>
        </p:nvSpPr>
        <p:spPr>
          <a:xfrm>
            <a:off x="5252644" y="12731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4" name="Obdélník 1033"/>
          <p:cNvSpPr/>
          <p:nvPr/>
        </p:nvSpPr>
        <p:spPr>
          <a:xfrm>
            <a:off x="5709876" y="12731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5" name="Obdélník 1034"/>
          <p:cNvSpPr/>
          <p:nvPr/>
        </p:nvSpPr>
        <p:spPr>
          <a:xfrm>
            <a:off x="6167108" y="12731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1" name="Obdélník 1040"/>
          <p:cNvSpPr/>
          <p:nvPr/>
        </p:nvSpPr>
        <p:spPr>
          <a:xfrm>
            <a:off x="3416028" y="12731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3940268" y="127308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49" name="TextovéPole 1048"/>
          <p:cNvSpPr txBox="1"/>
          <p:nvPr/>
        </p:nvSpPr>
        <p:spPr>
          <a:xfrm>
            <a:off x="4383072" y="128155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1050" name="TextovéPole 1049"/>
          <p:cNvSpPr txBox="1"/>
          <p:nvPr/>
        </p:nvSpPr>
        <p:spPr>
          <a:xfrm>
            <a:off x="4854780" y="127429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51" name="TextovéPole 1050"/>
          <p:cNvSpPr txBox="1"/>
          <p:nvPr/>
        </p:nvSpPr>
        <p:spPr>
          <a:xfrm>
            <a:off x="5311974" y="12815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1052" name="TextovéPole 1051"/>
          <p:cNvSpPr txBox="1"/>
          <p:nvPr/>
        </p:nvSpPr>
        <p:spPr>
          <a:xfrm>
            <a:off x="5769168" y="127372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1053" name="TextovéPole 1052"/>
          <p:cNvSpPr txBox="1"/>
          <p:nvPr/>
        </p:nvSpPr>
        <p:spPr>
          <a:xfrm>
            <a:off x="6210034" y="126828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1059" name="TextovéPole 1058"/>
          <p:cNvSpPr txBox="1"/>
          <p:nvPr/>
        </p:nvSpPr>
        <p:spPr>
          <a:xfrm>
            <a:off x="3482308" y="127374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1066" name="Obdélník 1065"/>
          <p:cNvSpPr/>
          <p:nvPr/>
        </p:nvSpPr>
        <p:spPr>
          <a:xfrm>
            <a:off x="3880948" y="9048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4338180" y="9048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8" name="Obdélník 1067"/>
          <p:cNvSpPr/>
          <p:nvPr/>
        </p:nvSpPr>
        <p:spPr>
          <a:xfrm>
            <a:off x="4795412" y="9048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9" name="Obdélník 1068"/>
          <p:cNvSpPr/>
          <p:nvPr/>
        </p:nvSpPr>
        <p:spPr>
          <a:xfrm>
            <a:off x="5252644" y="9048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0" name="Obdélník 1069"/>
          <p:cNvSpPr/>
          <p:nvPr/>
        </p:nvSpPr>
        <p:spPr>
          <a:xfrm>
            <a:off x="5709876" y="9048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1" name="Obdélník 1070"/>
          <p:cNvSpPr/>
          <p:nvPr/>
        </p:nvSpPr>
        <p:spPr>
          <a:xfrm>
            <a:off x="6167108" y="9048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2" name="Obdélník 1071"/>
          <p:cNvSpPr/>
          <p:nvPr/>
        </p:nvSpPr>
        <p:spPr>
          <a:xfrm>
            <a:off x="6624340" y="90479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3" name="Obdélník 1072"/>
          <p:cNvSpPr/>
          <p:nvPr/>
        </p:nvSpPr>
        <p:spPr>
          <a:xfrm>
            <a:off x="7081572" y="9048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9" name="TextovéPole 1078"/>
          <p:cNvSpPr txBox="1"/>
          <p:nvPr/>
        </p:nvSpPr>
        <p:spPr>
          <a:xfrm>
            <a:off x="3940268" y="90478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</a:p>
        </p:txBody>
      </p:sp>
      <p:sp>
        <p:nvSpPr>
          <p:cNvPr id="1085" name="TextovéPole 1084"/>
          <p:cNvSpPr txBox="1"/>
          <p:nvPr/>
        </p:nvSpPr>
        <p:spPr>
          <a:xfrm>
            <a:off x="4397586" y="9132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86" name="TextovéPole 1085"/>
          <p:cNvSpPr txBox="1"/>
          <p:nvPr/>
        </p:nvSpPr>
        <p:spPr>
          <a:xfrm>
            <a:off x="4854780" y="90599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087" name="TextovéPole 1086"/>
          <p:cNvSpPr txBox="1"/>
          <p:nvPr/>
        </p:nvSpPr>
        <p:spPr>
          <a:xfrm>
            <a:off x="5311974" y="91325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1088" name="TextovéPole 1087"/>
          <p:cNvSpPr txBox="1"/>
          <p:nvPr/>
        </p:nvSpPr>
        <p:spPr>
          <a:xfrm>
            <a:off x="5769168" y="90542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1089" name="TextovéPole 1088"/>
          <p:cNvSpPr txBox="1"/>
          <p:nvPr/>
        </p:nvSpPr>
        <p:spPr>
          <a:xfrm>
            <a:off x="6224548" y="89998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090" name="TextovéPole 1089"/>
          <p:cNvSpPr txBox="1"/>
          <p:nvPr/>
        </p:nvSpPr>
        <p:spPr>
          <a:xfrm>
            <a:off x="6676296" y="90599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1091" name="TextovéPole 1090"/>
          <p:cNvSpPr txBox="1"/>
          <p:nvPr/>
        </p:nvSpPr>
        <p:spPr>
          <a:xfrm>
            <a:off x="7148004" y="90542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Ž</a:t>
            </a:r>
          </a:p>
        </p:txBody>
      </p:sp>
      <p:sp>
        <p:nvSpPr>
          <p:cNvPr id="219" name="Obdélník 218"/>
          <p:cNvSpPr/>
          <p:nvPr/>
        </p:nvSpPr>
        <p:spPr>
          <a:xfrm>
            <a:off x="3880948" y="421738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0" name="Obdélník 219"/>
          <p:cNvSpPr/>
          <p:nvPr/>
        </p:nvSpPr>
        <p:spPr>
          <a:xfrm>
            <a:off x="4338180" y="42173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1" name="Obdélník 220"/>
          <p:cNvSpPr/>
          <p:nvPr/>
        </p:nvSpPr>
        <p:spPr>
          <a:xfrm>
            <a:off x="4795412" y="42173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2" name="Obdélník 221"/>
          <p:cNvSpPr/>
          <p:nvPr/>
        </p:nvSpPr>
        <p:spPr>
          <a:xfrm>
            <a:off x="5252644" y="42173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3" name="Obdélník 222"/>
          <p:cNvSpPr/>
          <p:nvPr/>
        </p:nvSpPr>
        <p:spPr>
          <a:xfrm>
            <a:off x="5709876" y="42173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4" name="Obdélník 223"/>
          <p:cNvSpPr/>
          <p:nvPr/>
        </p:nvSpPr>
        <p:spPr>
          <a:xfrm>
            <a:off x="6167108" y="42173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5" name="TextovéPole 224"/>
          <p:cNvSpPr txBox="1"/>
          <p:nvPr/>
        </p:nvSpPr>
        <p:spPr>
          <a:xfrm>
            <a:off x="3940268" y="421727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</a:t>
            </a:r>
          </a:p>
        </p:txBody>
      </p:sp>
      <p:sp>
        <p:nvSpPr>
          <p:cNvPr id="226" name="TextovéPole 225"/>
          <p:cNvSpPr txBox="1"/>
          <p:nvPr/>
        </p:nvSpPr>
        <p:spPr>
          <a:xfrm>
            <a:off x="4397586" y="422574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227" name="TextovéPole 226"/>
          <p:cNvSpPr txBox="1"/>
          <p:nvPr/>
        </p:nvSpPr>
        <p:spPr>
          <a:xfrm>
            <a:off x="4854780" y="421848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228" name="TextovéPole 227"/>
          <p:cNvSpPr txBox="1"/>
          <p:nvPr/>
        </p:nvSpPr>
        <p:spPr>
          <a:xfrm>
            <a:off x="5311974" y="422574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229" name="TextovéPole 228"/>
          <p:cNvSpPr txBox="1"/>
          <p:nvPr/>
        </p:nvSpPr>
        <p:spPr>
          <a:xfrm>
            <a:off x="5769168" y="421792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230" name="TextovéPole 229"/>
          <p:cNvSpPr txBox="1"/>
          <p:nvPr/>
        </p:nvSpPr>
        <p:spPr>
          <a:xfrm>
            <a:off x="6226362" y="422518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231" name="Obdélník 230"/>
          <p:cNvSpPr/>
          <p:nvPr/>
        </p:nvSpPr>
        <p:spPr>
          <a:xfrm>
            <a:off x="207978" y="42188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2" name="TextovéPole 231"/>
          <p:cNvSpPr txBox="1"/>
          <p:nvPr/>
        </p:nvSpPr>
        <p:spPr>
          <a:xfrm>
            <a:off x="243458" y="422541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255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"/>
                                        <p:tgtEl>
                                          <p:spTgt spid="1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8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8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8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8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8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8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8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8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8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8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0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000"/>
                            </p:stCondLst>
                            <p:childTnLst>
                              <p:par>
                                <p:cTn id="10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0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000"/>
                            </p:stCondLst>
                            <p:childTnLst>
                              <p:par>
                                <p:cTn id="10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0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9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9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5" dur="500" tmFilter="0,0; .5, 1; 1, 1"/>
                                        <p:tgtEl>
                                          <p:spTgt spid="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500"/>
                            </p:stCondLst>
                            <p:childTnLst>
                              <p:par>
                                <p:cTn id="23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500" tmFilter="0,0; .5, 1; 1, 1"/>
                                        <p:tgtEl>
                                          <p:spTgt spid="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1000"/>
                            </p:stCondLst>
                            <p:childTnLst>
                              <p:par>
                                <p:cTn id="24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1" dur="500" tmFilter="0,0; .5, 1; 1, 1"/>
                                        <p:tgtEl>
                                          <p:spTgt spid="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1500"/>
                            </p:stCondLst>
                            <p:childTnLst>
                              <p:par>
                                <p:cTn id="25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500" tmFilter="0,0; .5, 1; 1, 1"/>
                                        <p:tgtEl>
                                          <p:spTgt spid="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2000"/>
                            </p:stCondLst>
                            <p:childTnLst>
                              <p:par>
                                <p:cTn id="26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500" tmFilter="0,0; .5, 1; 1, 1"/>
                                        <p:tgtEl>
                                          <p:spTgt spid="9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500"/>
                            </p:stCondLst>
                            <p:childTnLst>
                              <p:par>
                                <p:cTn id="26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1" dur="500" fill="hold"/>
                                        <p:tgtEl>
                                          <p:spTgt spid="9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9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9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9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500" tmFilter="0,0; .5, 1; 1, 1"/>
                                        <p:tgtEl>
                                          <p:spTgt spid="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3" dur="500" tmFilter="0,0; .5, 1; 1, 1"/>
                                        <p:tgtEl>
                                          <p:spTgt spid="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3500"/>
                            </p:stCondLst>
                            <p:childTnLst>
                              <p:par>
                                <p:cTn id="28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1" dur="500" tmFilter="0,0; .5, 1; 1, 1"/>
                                        <p:tgtEl>
                                          <p:spTgt spid="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6" dur="800" decel="100000"/>
                                        <p:tgtEl>
                                          <p:spTgt spid="8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7" dur="800" decel="100000" fill="hold"/>
                                        <p:tgtEl>
                                          <p:spTgt spid="8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800" decel="100000" fill="hold"/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800" decel="100000" fill="hold"/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2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4" dur="800" decel="100000"/>
                                        <p:tgtEl>
                                          <p:spTgt spid="8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5" dur="800" decel="100000" fill="hold"/>
                                        <p:tgtEl>
                                          <p:spTgt spid="8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800" decel="100000" fill="hold"/>
                                        <p:tgtEl>
                                          <p:spTgt spid="8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800" decel="100000" fill="hold"/>
                                        <p:tgtEl>
                                          <p:spTgt spid="8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0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2" dur="800" decel="100000"/>
                                        <p:tgtEl>
                                          <p:spTgt spid="8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3" dur="800" decel="1000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800" decel="1000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800" decel="1000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8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0" dur="800" decel="100000"/>
                                        <p:tgtEl>
                                          <p:spTgt spid="8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1" dur="800" decel="1000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800" decel="1000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800" decel="1000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6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8" dur="800" decel="100000"/>
                                        <p:tgtEl>
                                          <p:spTgt spid="8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9" dur="800" decel="1000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800" decel="1000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800" decel="1000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4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6" dur="800" decel="100000"/>
                                        <p:tgtEl>
                                          <p:spTgt spid="8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7" dur="800" decel="1000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800" decel="1000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800" decel="1000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2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4" dur="800" decel="100000"/>
                                        <p:tgtEl>
                                          <p:spTgt spid="8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5" dur="800" decel="100000" fill="hold"/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800" decel="100000" fill="hold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800" decel="100000" fill="hold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0" fill="hold">
                      <p:stCondLst>
                        <p:cond delay="indefinite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4" dur="500" fill="hold"/>
                                        <p:tgtEl>
                                          <p:spTgt spid="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5" dur="500" fill="hold"/>
                                        <p:tgtEl>
                                          <p:spTgt spid="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6" fill="hold">
                            <p:stCondLst>
                              <p:cond delay="500"/>
                            </p:stCondLst>
                            <p:childTnLst>
                              <p:par>
                                <p:cTn id="3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9" dur="5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1" fill="hold">
                            <p:stCondLst>
                              <p:cond delay="1000"/>
                            </p:stCondLst>
                            <p:childTnLst>
                              <p:par>
                                <p:cTn id="36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4" dur="5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5" dur="5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6" fill="hold">
                            <p:stCondLst>
                              <p:cond delay="1500"/>
                            </p:stCondLst>
                            <p:childTnLst>
                              <p:par>
                                <p:cTn id="367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9" dur="5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0" dur="5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3" dur="500" fill="hold"/>
                                        <p:tgtEl>
                                          <p:spTgt spid="8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4" dur="500" fill="hold"/>
                                        <p:tgtEl>
                                          <p:spTgt spid="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5" fill="hold">
                            <p:stCondLst>
                              <p:cond delay="2000"/>
                            </p:stCondLst>
                            <p:childTnLst>
                              <p:par>
                                <p:cTn id="37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8" dur="5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9" dur="5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0" fill="hold">
                            <p:stCondLst>
                              <p:cond delay="2500"/>
                            </p:stCondLst>
                            <p:childTnLst>
                              <p:par>
                                <p:cTn id="38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3" dur="500" fill="hold"/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4" dur="500" fill="hold"/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5" fill="hold">
                      <p:stCondLst>
                        <p:cond delay="indefinite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9" dur="2000"/>
                                        <p:tgtEl>
                                          <p:spTgt spid="8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0" dur="2000" fill="hold"/>
                                        <p:tgtEl>
                                          <p:spTgt spid="8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1800" decel="100000" fill="hold"/>
                                        <p:tgtEl>
                                          <p:spTgt spid="8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8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5" dur="2000"/>
                                        <p:tgtEl>
                                          <p:spTgt spid="8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6" dur="2000" fill="hold"/>
                                        <p:tgtEl>
                                          <p:spTgt spid="8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1800" decel="100000" fill="hold"/>
                                        <p:tgtEl>
                                          <p:spTgt spid="8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8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1" dur="2000"/>
                                        <p:tgtEl>
                                          <p:spTgt spid="7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2" dur="20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1800" decel="1000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7" dur="2000"/>
                                        <p:tgtEl>
                                          <p:spTgt spid="7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8" dur="20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800" decel="1000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3" dur="2000"/>
                                        <p:tgtEl>
                                          <p:spTgt spid="7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4" dur="20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1800" decel="1000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9" dur="2000"/>
                                        <p:tgtEl>
                                          <p:spTgt spid="7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0" dur="20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1800" decel="1000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7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8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1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2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5" dur="5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6" dur="5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9" dur="500" fill="hold"/>
                                        <p:tgtEl>
                                          <p:spTgt spid="7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0" dur="500" fill="hold"/>
                                        <p:tgtEl>
                                          <p:spTgt spid="7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3" dur="500" fill="hold"/>
                                        <p:tgtEl>
                                          <p:spTgt spid="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4" dur="500" fill="hold"/>
                                        <p:tgtEl>
                                          <p:spTgt spid="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7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8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1" dur="5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2" dur="5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3" fill="hold">
                      <p:stCondLst>
                        <p:cond delay="indefinite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7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1" dur="500" tmFilter="0,0; .5, 1; 1, 1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2" fill="hold">
                            <p:stCondLst>
                              <p:cond delay="500"/>
                            </p:stCondLst>
                            <p:childTnLst>
                              <p:par>
                                <p:cTn id="46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5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9" dur="500" tmFilter="0,0; .5, 1; 1, 1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0" fill="hold">
                            <p:stCondLst>
                              <p:cond delay="1000"/>
                            </p:stCondLst>
                            <p:childTnLst>
                              <p:par>
                                <p:cTn id="47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3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4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6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7" dur="500" tmFilter="0,0; .5, 1; 1, 1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1500"/>
                            </p:stCondLst>
                            <p:childTnLst>
                              <p:par>
                                <p:cTn id="47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1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2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5" dur="500" tmFilter="0,0; .5, 1; 1, 1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6" fill="hold">
                            <p:stCondLst>
                              <p:cond delay="2000"/>
                            </p:stCondLst>
                            <p:childTnLst>
                              <p:par>
                                <p:cTn id="48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9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0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1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3" dur="500" tmFilter="0,0; .5, 1; 1, 1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4" fill="hold">
                            <p:stCondLst>
                              <p:cond delay="2500"/>
                            </p:stCondLst>
                            <p:childTnLst>
                              <p:par>
                                <p:cTn id="49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7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0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1" dur="500" tmFilter="0,0; .5, 1; 1, 1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2" fill="hold">
                      <p:stCondLst>
                        <p:cond delay="indefinite"/>
                      </p:stCondLst>
                      <p:childTnLst>
                        <p:par>
                          <p:cTn id="503" fill="hold">
                            <p:stCondLst>
                              <p:cond delay="0"/>
                            </p:stCondLst>
                            <p:childTnLst>
                              <p:par>
                                <p:cTn id="50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6" dur="500" fill="hold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7" dur="500" fill="hold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8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0" dur="500" fill="hold"/>
                                        <p:tgtEl>
                                          <p:spTgt spid="5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1" dur="500" fill="hold"/>
                                        <p:tgtEl>
                                          <p:spTgt spid="5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2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4" dur="500" fill="hold"/>
                                        <p:tgtEl>
                                          <p:spTgt spid="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5" dur="500" fill="hold"/>
                                        <p:tgtEl>
                                          <p:spTgt spid="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6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8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9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0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2" dur="5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3" dur="5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4" fill="hold">
                      <p:stCondLst>
                        <p:cond delay="indefinite"/>
                      </p:stCondLst>
                      <p:childTnLst>
                        <p:par>
                          <p:cTn id="525" fill="hold">
                            <p:stCondLst>
                              <p:cond delay="0"/>
                            </p:stCondLst>
                            <p:childTnLst>
                              <p:par>
                                <p:cTn id="5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8" dur="5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0" dur="5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1" dur="5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2" dur="500" tmFilter="0,0; .5, 1; 1, 1"/>
                                        <p:tgtEl>
                                          <p:spTgt spid="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3" fill="hold">
                            <p:stCondLst>
                              <p:cond delay="500"/>
                            </p:stCondLst>
                            <p:childTnLst>
                              <p:par>
                                <p:cTn id="53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6" dur="5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7" dur="5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8" dur="5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9" dur="5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0" dur="500" tmFilter="0,0; .5, 1; 1, 1"/>
                                        <p:tgtEl>
                                          <p:spTgt spid="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1" fill="hold">
                            <p:stCondLst>
                              <p:cond delay="1000"/>
                            </p:stCondLst>
                            <p:childTnLst>
                              <p:par>
                                <p:cTn id="54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4" dur="5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5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6" dur="5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7" dur="5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8" dur="500" tmFilter="0,0; .5, 1; 1, 1"/>
                                        <p:tgtEl>
                                          <p:spTgt spid="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9" fill="hold">
                            <p:stCondLst>
                              <p:cond delay="1500"/>
                            </p:stCondLst>
                            <p:childTnLst>
                              <p:par>
                                <p:cTn id="55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2" dur="5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3" dur="5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4" dur="5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5" dur="5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6" dur="500" tmFilter="0,0; .5, 1; 1, 1"/>
                                        <p:tgtEl>
                                          <p:spTgt spid="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5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0" dur="5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5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5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5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4" dur="500" tmFilter="0,0; .5, 1; 1, 1"/>
                                        <p:tgtEl>
                                          <p:spTgt spid="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5" fill="hold">
                            <p:stCondLst>
                              <p:cond delay="2500"/>
                            </p:stCondLst>
                            <p:childTnLst>
                              <p:par>
                                <p:cTn id="56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8" dur="5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9" dur="5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0" dur="5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1" dur="5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2" dur="500" tmFilter="0,0; .5, 1; 1, 1"/>
                                        <p:tgtEl>
                                          <p:spTgt spid="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3" fill="hold">
                      <p:stCondLst>
                        <p:cond delay="indefinite"/>
                      </p:stCondLst>
                      <p:childTnLst>
                        <p:par>
                          <p:cTn id="574" fill="hold">
                            <p:stCondLst>
                              <p:cond delay="0"/>
                            </p:stCondLst>
                            <p:childTnLst>
                              <p:par>
                                <p:cTn id="5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7" dur="500" fill="hold"/>
                                        <p:tgtEl>
                                          <p:spTgt spid="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8" dur="500" fill="hold"/>
                                        <p:tgtEl>
                                          <p:spTgt spid="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1" dur="500" fill="hold"/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2" dur="500" fill="hold"/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5" dur="500" fill="hold"/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6" dur="500" fill="hold"/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9" dur="500" fill="hold"/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0" dur="500" fill="hold"/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1" fill="hold">
                      <p:stCondLst>
                        <p:cond delay="indefinite"/>
                      </p:stCondLst>
                      <p:childTnLst>
                        <p:par>
                          <p:cTn id="592" fill="hold">
                            <p:stCondLst>
                              <p:cond delay="0"/>
                            </p:stCondLst>
                            <p:childTnLst>
                              <p:par>
                                <p:cTn id="59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5" dur="2000"/>
                                        <p:tgtEl>
                                          <p:spTgt spid="6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2000" fill="hold"/>
                                        <p:tgtEl>
                                          <p:spTgt spid="6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2000" fill="hold"/>
                                        <p:tgtEl>
                                          <p:spTgt spid="6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2000" fill="hold"/>
                                        <p:tgtEl>
                                          <p:spTgt spid="6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1" dur="2000"/>
                                        <p:tgtEl>
                                          <p:spTgt spid="6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2" dur="20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3" dur="20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4" dur="20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7" dur="2000"/>
                                        <p:tgtEl>
                                          <p:spTgt spid="6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8" dur="2000" fill="hold"/>
                                        <p:tgtEl>
                                          <p:spTgt spid="6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9" dur="2000" fill="hold"/>
                                        <p:tgtEl>
                                          <p:spTgt spid="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0" dur="2000" fill="hold"/>
                                        <p:tgtEl>
                                          <p:spTgt spid="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3" dur="2000"/>
                                        <p:tgtEl>
                                          <p:spTgt spid="6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4" dur="2000" fill="hold"/>
                                        <p:tgtEl>
                                          <p:spTgt spid="6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5" dur="2000" fill="hold"/>
                                        <p:tgtEl>
                                          <p:spTgt spid="6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2000" fill="hold"/>
                                        <p:tgtEl>
                                          <p:spTgt spid="6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9" dur="2000"/>
                                        <p:tgtEl>
                                          <p:spTgt spid="6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0" dur="20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20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2" dur="20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5" dur="2000"/>
                                        <p:tgtEl>
                                          <p:spTgt spid="6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6" dur="20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7" dur="20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8" dur="20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1" dur="2000"/>
                                        <p:tgtEl>
                                          <p:spTgt spid="6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2" dur="2000" fill="hold"/>
                                        <p:tgtEl>
                                          <p:spTgt spid="6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3" dur="2000" fill="hold"/>
                                        <p:tgtEl>
                                          <p:spTgt spid="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4" dur="2000" fill="hold"/>
                                        <p:tgtEl>
                                          <p:spTgt spid="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5" fill="hold">
                      <p:stCondLst>
                        <p:cond delay="indefinite"/>
                      </p:stCondLst>
                      <p:childTnLst>
                        <p:par>
                          <p:cTn id="636" fill="hold">
                            <p:stCondLst>
                              <p:cond delay="0"/>
                            </p:stCondLst>
                            <p:childTnLst>
                              <p:par>
                                <p:cTn id="6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6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8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9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1" grpId="0"/>
      <p:bldP spid="562" grpId="0"/>
      <p:bldP spid="567" grpId="0"/>
      <p:bldP spid="576" grpId="0"/>
      <p:bldP spid="577" grpId="0"/>
      <p:bldP spid="597" grpId="0"/>
      <p:bldP spid="603" grpId="0"/>
      <p:bldP spid="604" grpId="0"/>
      <p:bldP spid="605" grpId="0"/>
      <p:bldP spid="606" grpId="0"/>
      <p:bldP spid="607" grpId="0"/>
      <p:bldP spid="633" grpId="0"/>
      <p:bldP spid="639" grpId="0"/>
      <p:bldP spid="640" grpId="0"/>
      <p:bldP spid="649" grpId="0"/>
      <p:bldP spid="669" grpId="0"/>
      <p:bldP spid="670" grpId="0"/>
      <p:bldP spid="671" grpId="0"/>
      <p:bldP spid="675" grpId="0"/>
      <p:bldP spid="676" grpId="0"/>
      <p:bldP spid="684" grpId="0"/>
      <p:bldP spid="685" grpId="0"/>
      <p:bldP spid="705" grpId="0"/>
      <p:bldP spid="706" grpId="0"/>
      <p:bldP spid="707" grpId="0"/>
      <p:bldP spid="708" grpId="0"/>
      <p:bldP spid="709" grpId="0"/>
      <p:bldP spid="711" grpId="0"/>
      <p:bldP spid="712" grpId="0"/>
      <p:bldP spid="713" grpId="0"/>
      <p:bldP spid="714" grpId="0"/>
      <p:bldP spid="720" grpId="0"/>
      <p:bldP spid="721" grpId="0"/>
      <p:bldP spid="538" grpId="0"/>
      <p:bldP spid="539" grpId="0"/>
      <p:bldP spid="540" grpId="0"/>
      <p:bldP spid="541" grpId="0"/>
      <p:bldP spid="760" grpId="0"/>
      <p:bldP spid="769" grpId="0"/>
      <p:bldP spid="770" grpId="0"/>
      <p:bldP spid="790" grpId="0"/>
      <p:bldP spid="796" grpId="0"/>
      <p:bldP spid="797" grpId="0"/>
      <p:bldP spid="798" grpId="0"/>
      <p:bldP spid="805" grpId="0"/>
      <p:bldP spid="806" grpId="0"/>
      <p:bldP spid="826" grpId="0"/>
      <p:bldP spid="832" grpId="0"/>
      <p:bldP spid="833" grpId="0"/>
      <p:bldP spid="834" grpId="0"/>
      <p:bldP spid="835" grpId="0"/>
      <p:bldP spid="836" grpId="0"/>
      <p:bldP spid="842" grpId="0"/>
      <p:bldP spid="862" grpId="0"/>
      <p:bldP spid="868" grpId="0"/>
      <p:bldP spid="869" grpId="0"/>
      <p:bldP spid="870" grpId="0"/>
      <p:bldP spid="871" grpId="0"/>
      <p:bldP spid="877" grpId="0"/>
      <p:bldP spid="878" grpId="0"/>
      <p:bldP spid="935" grpId="0"/>
      <p:bldP spid="936" grpId="0"/>
      <p:bldP spid="937" grpId="0"/>
      <p:bldP spid="938" grpId="0"/>
      <p:bldP spid="939" grpId="0"/>
      <p:bldP spid="940" grpId="0"/>
      <p:bldP spid="950" grpId="0"/>
      <p:bldP spid="951" grpId="0"/>
      <p:bldP spid="971" grpId="0"/>
      <p:bldP spid="972" grpId="0"/>
      <p:bldP spid="973" grpId="0"/>
      <p:bldP spid="974" grpId="0"/>
      <p:bldP spid="977" grpId="0"/>
      <p:bldP spid="986" grpId="0"/>
      <p:bldP spid="987" grpId="0"/>
      <p:bldP spid="1007" grpId="0"/>
      <p:bldP spid="1013" grpId="0"/>
      <p:bldP spid="1014" grpId="0"/>
      <p:bldP spid="1015" grpId="0"/>
      <p:bldP spid="1043" grpId="0"/>
      <p:bldP spid="1049" grpId="0"/>
      <p:bldP spid="1050" grpId="0"/>
      <p:bldP spid="1051" grpId="0"/>
      <p:bldP spid="1052" grpId="0"/>
      <p:bldP spid="1053" grpId="0"/>
      <p:bldP spid="1059" grpId="0"/>
      <p:bldP spid="1079" grpId="0"/>
      <p:bldP spid="1085" grpId="0"/>
      <p:bldP spid="1086" grpId="0"/>
      <p:bldP spid="1087" grpId="0"/>
      <p:bldP spid="1088" grpId="0"/>
      <p:bldP spid="1089" grpId="0"/>
      <p:bldP spid="1090" grpId="0"/>
      <p:bldP spid="1091" grpId="0"/>
      <p:bldP spid="225" grpId="0"/>
      <p:bldP spid="226" grpId="0"/>
      <p:bldP spid="227" grpId="0"/>
      <p:bldP spid="228" grpId="0"/>
      <p:bldP spid="229" grpId="0"/>
      <p:bldP spid="23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URBAN, Tomáš.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Soubor:South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Bohemian Region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CoA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CZ.svg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21.5.2007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cs.wikipedia.org/wiki/Soubor:South_Bohemian_Region_CoA_CZ.svg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ZIRLAND.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Soubor:Flag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South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Bohemian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Region.svg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22.6.2007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cs.wikipedia.org/wiki/Soubor:Flag_of_South_Bohemian_Region.svg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AEPLI, Norbert.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Soubor:Budweis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016.JPG.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2001-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cs.wikipedia.org/wiki/Soubor:Budweis_016.JPG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NEDOROST, Jiří.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Soubor:CBud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sqr.jpg.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30.4.2009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cs.wikipedia.org/wiki/Soubor:CBud_sqr.jpg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JUNKER,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Chris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Soubor:Budejovicky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Budvar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brewery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tour 07.jpg.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17.2.2009 [cit. 2012-03-16]. Dostupné z: http://cs.wikipedia.org/wiki/Soubor:Budejovicky_Budvar_brewery_tour_07.jpg</a:t>
            </a: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JAKUBEC, Karel.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Soubor:NH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hrad 5.jpg.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2001-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cs.wikipedia.org/wiki/Soubor:NH_hrad_5.jpg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CHEVA.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Soubor:Nove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Hrady - zamek.jpg.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12.10.2008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http://cs.wikipedia.org/wiki/Soubor:Nove_Hrady_-_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zamek.jpg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JANSCH, Ivo.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Soubor:Hluboka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castle.jpg.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8.7.2009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cs.wikipedia.org/wiki/Soubor:Hluboka_castle.jpg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LOUW, Peter. Soubor:Hluboka03.jpg.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29.11.2007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cs.wikipedia.org/wiki/Soubor:Hluboka03.jpg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JAKUBEC, Karel.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Soubor:Trocnov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Žižka 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31.8.2008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http://cs.wikipedia.org/wiki/Soubor:Trocnov_%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C5%BDi%C5%BEka_2.jpg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VILÍMEK, Jan.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Vilímek - Jan Žižka z Trocnova.jpg.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14.1.2009 [cit. 2012-03-16]. Dostupné z: http://cs.wikipedia.org/wiki/Soubor:Jan_Vil%C3%ADmek_-_Jan_%C5%BDi%C5%BEka_z_Trocnova.jpg</a:t>
            </a: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Soubor:Zizkovo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Pole CZ Jan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Zizka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memorial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051.jpg.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11.4.2008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cs.wikipedia.org/wiki/Soubor:Zizkovo_Pole_CZ_Jan_Zizka_memorial_051.jpg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2355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SZALA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Marcin.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Soubor:Český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Krumlov (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Krummau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) - panorama -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old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city.JPG.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9.8.2011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http://cs.wikipedia.org/wiki/Soubor:%C4%8Cesk%C3%BD_Krumlov_(Krummau)_-_panorama_-_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old_city.JPG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/>
              <a:t>HTTP://COMMONS.WIKIMEDIA.ORG/WIKI/USER:JERZYSTRZELECKI.</a:t>
            </a:r>
            <a:r>
              <a:rPr lang="cs-CZ" sz="1200" i="1" dirty="0"/>
              <a:t>Soubor:Krumlov20(js)panoramic.jpg</a:t>
            </a:r>
            <a:r>
              <a:rPr lang="cs-CZ" sz="1200" dirty="0"/>
              <a:t> [online]. [cit. 17.12.2013]. Dostupný na WWW: http</a:t>
            </a:r>
            <a:r>
              <a:rPr lang="cs-CZ" sz="1200"/>
              <a:t>://</a:t>
            </a:r>
            <a:r>
              <a:rPr lang="cs-CZ" sz="1200" smtClean="0"/>
              <a:t>cs.wikipedia.org/wiki/Soubor:Krumlov20(js)panoramic.jpg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Soubor:Hrad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rozmberk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11.10.2009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cs.wikipedia.org/wiki/Soubor:Hrad_rozmberk_2.JPG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JAKUBEC, Karel.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Soubor:Žofínský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prales 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16.10.2008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http://cs.wikipedia.org/wiki/Soubor:%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C5%BDof%C3%ADnsk%C3%BD_prales_1.jpg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Soubor:Lipno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nad Vltavou, přehradní hráz, přehrada.JPG.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2001-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http://cs.wikipedia.org/wiki/Soubor:Lipno_nad_Vltavou,_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p%C5%99ehradn%C3%AD_hr%C3%A1z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p%C5%99ehrada.JPG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149934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3245</TotalTime>
  <Words>650</Words>
  <Application>Microsoft Office PowerPoint</Application>
  <PresentationFormat>Předvádění na obrazovce (4:3)</PresentationFormat>
  <Paragraphs>275</Paragraphs>
  <Slides>21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21</vt:i4>
      </vt:variant>
    </vt:vector>
  </HeadingPairs>
  <TitlesOfParts>
    <vt:vector size="26" baseType="lpstr">
      <vt:lpstr>Mountain</vt:lpstr>
      <vt:lpstr>1_Mountain</vt:lpstr>
      <vt:lpstr>2_Mountain</vt:lpstr>
      <vt:lpstr>3_Mountain</vt:lpstr>
      <vt:lpstr>Motiv systému Office</vt:lpstr>
      <vt:lpstr>Snímek 1</vt:lpstr>
      <vt:lpstr>Anotace</vt:lpstr>
      <vt:lpstr>Datum vytvoření:</vt:lpstr>
      <vt:lpstr>Snímek 4</vt:lpstr>
      <vt:lpstr>Snímek 5</vt:lpstr>
      <vt:lpstr>Snímek 6</vt:lpstr>
      <vt:lpstr> Jihočeský kraj</vt:lpstr>
      <vt:lpstr> Jihočeský kraj</vt:lpstr>
      <vt:lpstr> České Budějovice</vt:lpstr>
      <vt:lpstr> Hrad – Nové Hrady</vt:lpstr>
      <vt:lpstr>Zámek Hluboká nad Vltavou</vt:lpstr>
      <vt:lpstr> Trocnov - Památník Jana Žižky</vt:lpstr>
      <vt:lpstr> Jan Žižka z Trocnova</vt:lpstr>
      <vt:lpstr> Český Krumlov</vt:lpstr>
      <vt:lpstr> Hrad Rožmberk</vt:lpstr>
      <vt:lpstr> Žofínský prales Národní přírodní rezervace Pohled od nitra pralesa</vt:lpstr>
      <vt:lpstr>Tajenka</vt:lpstr>
      <vt:lpstr>Snímek 18</vt:lpstr>
      <vt:lpstr>Tajenka – řešení 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Dum</cp:lastModifiedBy>
  <cp:revision>270</cp:revision>
  <dcterms:created xsi:type="dcterms:W3CDTF">2011-11-08T12:26:57Z</dcterms:created>
  <dcterms:modified xsi:type="dcterms:W3CDTF">2014-01-06T22:03:50Z</dcterms:modified>
</cp:coreProperties>
</file>