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  <p:sldMasterId id="2147483732" r:id="rId4"/>
    <p:sldMasterId id="2147483744" r:id="rId5"/>
  </p:sldMasterIdLst>
  <p:notesMasterIdLst>
    <p:notesMasterId r:id="rId28"/>
  </p:notesMasterIdLst>
  <p:sldIdLst>
    <p:sldId id="304" r:id="rId6"/>
    <p:sldId id="305" r:id="rId7"/>
    <p:sldId id="306" r:id="rId8"/>
    <p:sldId id="307" r:id="rId9"/>
    <p:sldId id="308" r:id="rId10"/>
    <p:sldId id="309" r:id="rId11"/>
    <p:sldId id="326" r:id="rId12"/>
    <p:sldId id="327" r:id="rId13"/>
    <p:sldId id="303" r:id="rId14"/>
    <p:sldId id="315" r:id="rId15"/>
    <p:sldId id="316" r:id="rId16"/>
    <p:sldId id="317" r:id="rId17"/>
    <p:sldId id="318" r:id="rId18"/>
    <p:sldId id="319" r:id="rId19"/>
    <p:sldId id="320" r:id="rId20"/>
    <p:sldId id="325" r:id="rId21"/>
    <p:sldId id="322" r:id="rId22"/>
    <p:sldId id="314" r:id="rId23"/>
    <p:sldId id="312" r:id="rId24"/>
    <p:sldId id="313" r:id="rId25"/>
    <p:sldId id="310" r:id="rId26"/>
    <p:sldId id="32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15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33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252" y="80"/>
      </p:cViewPr>
      <p:guideLst>
        <p:guide orient="horz" pos="2115"/>
        <p:guide pos="2880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0727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182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663549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1133046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790341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0717167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867371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7135082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561703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1719559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054898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211083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251366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58034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6579316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99080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2443014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758940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0342242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067252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8012809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4730080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881745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386861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1193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83921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22159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30276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434866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846846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935772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096845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72864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24431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557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0101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2923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3637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emf"/><Relationship Id="rId3" Type="http://schemas.openxmlformats.org/officeDocument/2006/relationships/image" Target="../media/image7.emf"/><Relationship Id="rId7" Type="http://schemas.openxmlformats.org/officeDocument/2006/relationships/image" Target="../media/image11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10" Type="http://schemas.openxmlformats.org/officeDocument/2006/relationships/image" Target="../media/image14.emf"/><Relationship Id="rId4" Type="http://schemas.openxmlformats.org/officeDocument/2006/relationships/image" Target="../media/image8.png"/><Relationship Id="rId9" Type="http://schemas.openxmlformats.org/officeDocument/2006/relationships/image" Target="../media/image13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7" Type="http://schemas.openxmlformats.org/officeDocument/2006/relationships/image" Target="../media/image4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homutov_-_Pohled_z_m%C4%9Bstsk%C3%A9_v%C4%9B%C5%BEe_-_Radnice_(Panorama)_(02).jpg" TargetMode="External"/><Relationship Id="rId13" Type="http://schemas.openxmlformats.org/officeDocument/2006/relationships/hyperlink" Target="http://cs.wikipedia.org/wiki/Soubor:Kada%C5%88,_Mikulovick%C3%A1_br%C3%A1na.JPG" TargetMode="External"/><Relationship Id="rId3" Type="http://schemas.openxmlformats.org/officeDocument/2006/relationships/hyperlink" Target="http://cs.wikipedia.org/wiki/Soubor:Most,_Star%C3%BD_Most,_P%C5%99esunut%C3%BD_kostel_EX.JPG" TargetMode="External"/><Relationship Id="rId7" Type="http://schemas.openxmlformats.org/officeDocument/2006/relationships/hyperlink" Target="http://cs.wikipedia.org/wiki/Soubor:Chomutov_-_Budova_okresn%C3%ADho_soudu,_2011.JPG" TargetMode="External"/><Relationship Id="rId12" Type="http://schemas.openxmlformats.org/officeDocument/2006/relationships/hyperlink" Target="http://cs.wikipedia.org/wiki/Soubor:Kada%C5%88,_hrad1.JPG" TargetMode="External"/><Relationship Id="rId2" Type="http://schemas.openxmlformats.org/officeDocument/2006/relationships/notesSlide" Target="../notesSlides/notesSlide12.xml"/><Relationship Id="rId16" Type="http://schemas.openxmlformats.org/officeDocument/2006/relationships/hyperlink" Target="http://cs.wikipedia.org/wiki/Soubor:Louny_pramen_Luna.JPG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s.wikipedia.org/wiki/Soubor:Most,_Star%C3%BD_Most_EX.JPG" TargetMode="External"/><Relationship Id="rId11" Type="http://schemas.openxmlformats.org/officeDocument/2006/relationships/hyperlink" Target="http://cs.wikipedia.org/wiki/Soubor:MarktKaaden.jpg" TargetMode="External"/><Relationship Id="rId5" Type="http://schemas.openxmlformats.org/officeDocument/2006/relationships/hyperlink" Target="http://cs.wikipedia.org/wiki/Soubor:Most_Hnevin_(02)_2005-11-08.JPG" TargetMode="External"/><Relationship Id="rId15" Type="http://schemas.openxmlformats.org/officeDocument/2006/relationships/hyperlink" Target="http://cs.wikipedia.org/wiki/Soubor:Kada%C5%88,radnice...JPG" TargetMode="External"/><Relationship Id="rId10" Type="http://schemas.openxmlformats.org/officeDocument/2006/relationships/hyperlink" Target="http://cs.wikipedia.org/wiki/Soubor:Kadan-market.jpg" TargetMode="External"/><Relationship Id="rId4" Type="http://schemas.openxmlformats.org/officeDocument/2006/relationships/hyperlink" Target="http://cs.wikipedia.org/wiki/Soubor:Oblastni_muzeum_v_Moste.jpg" TargetMode="External"/><Relationship Id="rId9" Type="http://schemas.openxmlformats.org/officeDocument/2006/relationships/hyperlink" Target="http://cs.wikipedia.org/wiki/Soubor:Chomutov_city_tower_0737.JPG" TargetMode="External"/><Relationship Id="rId14" Type="http://schemas.openxmlformats.org/officeDocument/2006/relationships/hyperlink" Target="http://cs.wikipedia.org/wiki/Soubor:Kada%C5%88,_%C5%BDateck%C3%A1_br%C3%A1na,_barbak%C3%A1n.JPG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Zatec_CZ_Rimg0253.jpg" TargetMode="External"/><Relationship Id="rId3" Type="http://schemas.openxmlformats.org/officeDocument/2006/relationships/hyperlink" Target="http://cs.wikipedia.org/wiki/Soubor:Louny02.jpg" TargetMode="External"/><Relationship Id="rId7" Type="http://schemas.openxmlformats.org/officeDocument/2006/relationships/hyperlink" Target="http://cs.wikipedia.org/wiki/Soubor:Pravda,_vstup.jpg" TargetMode="External"/><Relationship Id="rId2" Type="http://schemas.openxmlformats.org/officeDocument/2006/relationships/hyperlink" Target="http://cs.wikipedia.org/wiki/Soubor:Louny01.jpg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s.wikipedia.org/wiki/Soubor:Pravda,_v%C3%BDchodn%C3%AD_%C4%8D%C3%A1st_(01).jpg" TargetMode="External"/><Relationship Id="rId5" Type="http://schemas.openxmlformats.org/officeDocument/2006/relationships/hyperlink" Target="http://cs.wikipedia.org/wiki/Soubor:Krasnydvur.JPG" TargetMode="External"/><Relationship Id="rId10" Type="http://schemas.openxmlformats.org/officeDocument/2006/relationships/hyperlink" Target="http://cs.wikipedia.org/wiki/Soubor:Zatec_CZ_namesti_Svobody_PICT2967.jpg" TargetMode="External"/><Relationship Id="rId4" Type="http://schemas.openxmlformats.org/officeDocument/2006/relationships/hyperlink" Target="http://cs.wikipedia.org/wiki/Soubor:Kamenna_slunce.jpg" TargetMode="External"/><Relationship Id="rId9" Type="http://schemas.openxmlformats.org/officeDocument/2006/relationships/hyperlink" Target="http://cs.wikipedia.org/wiki/Soubor:Zatec_CZ_kostel_sv_Vaclava_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7817282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VY_32_INOVACE_529_ČESKÁ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REPUBLIKA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ÚSTECKÝ KRAJ_2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4823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19615"/>
            <a:ext cx="9144000" cy="413838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Člověk a jeho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svět pro 5. ročník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Cílem Microsoft PowerPointové prezentace je opakování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Ústeckého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kraje ČR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Prezentace je doplněna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obrázky, které přibližují nejkrásnější místa tohoto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kraje 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Součástí prezentace je pracovní list s tajenkou, při které si děti zopakují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nejdůležitější pojmy a provedou společnou kontrolu zápisu na tabuli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1565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– Ústecký kraj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(znak, vlajka)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8: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Ústecký kraj (krajské město, okresní města)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9: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Řeky protékající Ústeckým krajem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Most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Chomutov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</a:rPr>
              <a:t>Říjen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411760" y="1325692"/>
            <a:ext cx="6840760" cy="569766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ÚSTECKÝ KRAJ, CHOMUTOV, LOUNY, MOST, KADAŇ, </a:t>
            </a:r>
          </a:p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KRÁSNÝ DVŮR, PRAVDA, ŽATEC   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2910438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Kadaň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Louny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Hnojnice (Kamenná slunce)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Krásný Dvůr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Pravda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17: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Žatec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2825010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Zadání tajenky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19: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Tajenka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vyplnění tajenky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2096250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85" y="1134383"/>
            <a:ext cx="7820025" cy="450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38685" y="710470"/>
            <a:ext cx="7776864" cy="3323987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ČLOVĚK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A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JEHO SVĚT</a:t>
            </a:r>
          </a:p>
        </p:txBody>
      </p:sp>
      <p:sp>
        <p:nvSpPr>
          <p:cNvPr id="6" name="Obdélník 5"/>
          <p:cNvSpPr/>
          <p:nvPr/>
        </p:nvSpPr>
        <p:spPr>
          <a:xfrm>
            <a:off x="702589" y="3870681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rgbClr val="71685A">
                        <a:tint val="70000"/>
                        <a:satMod val="245000"/>
                      </a:srgbClr>
                    </a:gs>
                    <a:gs pos="75000">
                      <a:srgbClr val="71685A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1685A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5. ročník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30773" y="5291328"/>
            <a:ext cx="6192688" cy="923330"/>
          </a:xfrm>
          <a:prstGeom prst="rect">
            <a:avLst/>
          </a:prstGeom>
          <a:gradFill>
            <a:gsLst>
              <a:gs pos="0">
                <a:srgbClr val="C00000"/>
              </a:gs>
              <a:gs pos="32000">
                <a:srgbClr val="0000F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16200000" scaled="0"/>
          </a:gradFill>
          <a:ln/>
          <a:scene3d>
            <a:camera prst="perspectiveContrastingLeftFacing"/>
            <a:lightRig rig="contrasting" dir="t">
              <a:rot lat="0" lon="0" rev="12000000"/>
            </a:lightRig>
          </a:scene3d>
          <a:sp3d prstMaterial="powder">
            <a:bevelT h="508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rgbClr val="71685A">
                        <a:satMod val="155000"/>
                      </a:srgbClr>
                    </a:gs>
                    <a:gs pos="100000">
                      <a:srgbClr val="71685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Ústecký kraj </a:t>
            </a:r>
            <a:endParaRPr lang="cs-CZ" sz="5400" b="1" spc="50" dirty="0">
              <a:ln w="11430"/>
              <a:gradFill>
                <a:gsLst>
                  <a:gs pos="25000">
                    <a:srgbClr val="71685A">
                      <a:satMod val="155000"/>
                    </a:srgbClr>
                  </a:gs>
                  <a:gs pos="100000">
                    <a:srgbClr val="71685A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54060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Ústecký kraj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562729" y="2323921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Znak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721493" y="2399808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Vlajka</a:t>
            </a:r>
            <a:endParaRPr lang="cs-CZ" dirty="0">
              <a:solidFill>
                <a:srgbClr val="000000"/>
              </a:solidFill>
            </a:endParaRPr>
          </a:p>
        </p:txBody>
      </p:sp>
      <p:pic>
        <p:nvPicPr>
          <p:cNvPr id="12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513" y="1641872"/>
            <a:ext cx="2054225" cy="177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Ovál 14"/>
          <p:cNvSpPr/>
          <p:nvPr/>
        </p:nvSpPr>
        <p:spPr>
          <a:xfrm>
            <a:off x="5012835" y="2388162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4492961" y="1082472"/>
            <a:ext cx="1659429" cy="1305690"/>
            <a:chOff x="4456675" y="1761014"/>
            <a:chExt cx="1659429" cy="1305690"/>
          </a:xfrm>
        </p:grpSpPr>
        <p:sp>
          <p:nvSpPr>
            <p:cNvPr id="21" name="TextovéPole 20"/>
            <p:cNvSpPr txBox="1"/>
            <p:nvPr/>
          </p:nvSpPr>
          <p:spPr>
            <a:xfrm>
              <a:off x="4456675" y="1761014"/>
              <a:ext cx="1659429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Ústí nad Labem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2" name="Přímá spojnice se šipkou 21"/>
            <p:cNvCxnSpPr>
              <a:stCxn id="21" idx="2"/>
              <a:endCxn id="15" idx="0"/>
            </p:cNvCxnSpPr>
            <p:nvPr/>
          </p:nvCxnSpPr>
          <p:spPr>
            <a:xfrm flipH="1">
              <a:off x="5030222" y="2130346"/>
              <a:ext cx="256168" cy="936358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6" name="Picture 2" descr="Soubor:Usti nad Labem Region CoA CZ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2" y="3429624"/>
            <a:ext cx="2199607" cy="2650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Flag of Usti nad Labem Region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8271" y="3420857"/>
            <a:ext cx="4045788" cy="2695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9322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Ústecký kraj</a:t>
            </a:r>
            <a:endParaRPr lang="cs-CZ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713" y="2276872"/>
            <a:ext cx="2054225" cy="177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Ovál 22"/>
          <p:cNvSpPr/>
          <p:nvPr/>
        </p:nvSpPr>
        <p:spPr>
          <a:xfrm>
            <a:off x="4465985" y="3263699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4716480" y="3042517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962035" y="3023162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4213711" y="3353113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5143261" y="2811093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5028407" y="3228568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4660740" y="3578758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4442161" y="1717472"/>
            <a:ext cx="1659429" cy="1262148"/>
            <a:chOff x="4456675" y="1761014"/>
            <a:chExt cx="1659429" cy="1262148"/>
          </a:xfrm>
        </p:grpSpPr>
        <p:sp>
          <p:nvSpPr>
            <p:cNvPr id="5" name="TextovéPole 4"/>
            <p:cNvSpPr txBox="1"/>
            <p:nvPr/>
          </p:nvSpPr>
          <p:spPr>
            <a:xfrm>
              <a:off x="4456675" y="1761014"/>
              <a:ext cx="1659429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Ústí nad Labem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9" name="Přímá spojnice se šipkou 8"/>
            <p:cNvCxnSpPr>
              <a:stCxn id="5" idx="2"/>
              <a:endCxn id="25" idx="0"/>
            </p:cNvCxnSpPr>
            <p:nvPr/>
          </p:nvCxnSpPr>
          <p:spPr>
            <a:xfrm flipH="1">
              <a:off x="5028408" y="2130346"/>
              <a:ext cx="257982" cy="892816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5195149" y="2447024"/>
            <a:ext cx="1438122" cy="395274"/>
            <a:chOff x="5166121" y="2461538"/>
            <a:chExt cx="1438122" cy="395274"/>
          </a:xfrm>
        </p:grpSpPr>
        <p:sp>
          <p:nvSpPr>
            <p:cNvPr id="101" name="TextovéPole 100"/>
            <p:cNvSpPr txBox="1"/>
            <p:nvPr/>
          </p:nvSpPr>
          <p:spPr>
            <a:xfrm>
              <a:off x="5868144" y="2461538"/>
              <a:ext cx="736099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Děčín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2" name="Přímá spojnice se šipkou 11"/>
            <p:cNvCxnSpPr>
              <a:stCxn id="101" idx="1"/>
              <a:endCxn id="41" idx="4"/>
            </p:cNvCxnSpPr>
            <p:nvPr/>
          </p:nvCxnSpPr>
          <p:spPr>
            <a:xfrm flipH="1">
              <a:off x="5166121" y="2646204"/>
              <a:ext cx="702023" cy="21060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>
            <a:off x="5094780" y="3171332"/>
            <a:ext cx="1755478" cy="369332"/>
            <a:chOff x="5094780" y="3171332"/>
            <a:chExt cx="1755478" cy="369332"/>
          </a:xfrm>
        </p:grpSpPr>
        <p:sp>
          <p:nvSpPr>
            <p:cNvPr id="102" name="TextovéPole 101"/>
            <p:cNvSpPr txBox="1"/>
            <p:nvPr/>
          </p:nvSpPr>
          <p:spPr>
            <a:xfrm>
              <a:off x="5652494" y="3171332"/>
              <a:ext cx="1197764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Litoměřice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5" name="Přímá spojnice se šipkou 14"/>
            <p:cNvCxnSpPr>
              <a:stCxn id="102" idx="1"/>
            </p:cNvCxnSpPr>
            <p:nvPr/>
          </p:nvCxnSpPr>
          <p:spPr>
            <a:xfrm flipH="1" flipV="1">
              <a:off x="5094780" y="3286558"/>
              <a:ext cx="557714" cy="6944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3914871" y="2257517"/>
            <a:ext cx="861070" cy="765645"/>
            <a:chOff x="3836507" y="2276872"/>
            <a:chExt cx="861070" cy="765645"/>
          </a:xfrm>
        </p:grpSpPr>
        <p:sp>
          <p:nvSpPr>
            <p:cNvPr id="100" name="TextovéPole 99"/>
            <p:cNvSpPr txBox="1"/>
            <p:nvPr/>
          </p:nvSpPr>
          <p:spPr>
            <a:xfrm>
              <a:off x="3836507" y="2276872"/>
              <a:ext cx="86107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Teplice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8" name="Přímá spojnice se šipkou 17"/>
            <p:cNvCxnSpPr>
              <a:stCxn id="100" idx="2"/>
            </p:cNvCxnSpPr>
            <p:nvPr/>
          </p:nvCxnSpPr>
          <p:spPr>
            <a:xfrm>
              <a:off x="4267042" y="2646204"/>
              <a:ext cx="393698" cy="39631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>
            <a:off x="3024908" y="2696044"/>
            <a:ext cx="1390668" cy="567655"/>
            <a:chOff x="3024908" y="2696044"/>
            <a:chExt cx="1390668" cy="567655"/>
          </a:xfrm>
        </p:grpSpPr>
        <p:sp>
          <p:nvSpPr>
            <p:cNvPr id="99" name="TextovéPole 98"/>
            <p:cNvSpPr txBox="1"/>
            <p:nvPr/>
          </p:nvSpPr>
          <p:spPr>
            <a:xfrm>
              <a:off x="3024908" y="2696044"/>
              <a:ext cx="659155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Most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1" name="Přímá spojnice se šipkou 20"/>
            <p:cNvCxnSpPr>
              <a:stCxn id="99" idx="3"/>
            </p:cNvCxnSpPr>
            <p:nvPr/>
          </p:nvCxnSpPr>
          <p:spPr>
            <a:xfrm>
              <a:off x="3684063" y="2880710"/>
              <a:ext cx="731513" cy="382989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2662272" y="3398832"/>
            <a:ext cx="1551439" cy="664971"/>
            <a:chOff x="2662272" y="3398832"/>
            <a:chExt cx="1551439" cy="664971"/>
          </a:xfrm>
        </p:grpSpPr>
        <p:sp>
          <p:nvSpPr>
            <p:cNvPr id="7" name="TextovéPole 6"/>
            <p:cNvSpPr txBox="1"/>
            <p:nvPr/>
          </p:nvSpPr>
          <p:spPr>
            <a:xfrm>
              <a:off x="2662272" y="3694471"/>
              <a:ext cx="1159292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Chomutov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51" name="Přímá spojnice se šipkou 50"/>
            <p:cNvCxnSpPr>
              <a:stCxn id="7" idx="0"/>
            </p:cNvCxnSpPr>
            <p:nvPr/>
          </p:nvCxnSpPr>
          <p:spPr>
            <a:xfrm flipV="1">
              <a:off x="3241918" y="3398832"/>
              <a:ext cx="971793" cy="295639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51" name="Skupina 2050"/>
          <p:cNvGrpSpPr/>
          <p:nvPr/>
        </p:nvGrpSpPr>
        <p:grpSpPr>
          <a:xfrm>
            <a:off x="4433651" y="3652627"/>
            <a:ext cx="787395" cy="794965"/>
            <a:chOff x="4415576" y="3624477"/>
            <a:chExt cx="787395" cy="794965"/>
          </a:xfrm>
        </p:grpSpPr>
        <p:sp>
          <p:nvSpPr>
            <p:cNvPr id="98" name="TextovéPole 97"/>
            <p:cNvSpPr txBox="1"/>
            <p:nvPr/>
          </p:nvSpPr>
          <p:spPr>
            <a:xfrm>
              <a:off x="4415576" y="4050110"/>
              <a:ext cx="787395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Louny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49" name="Přímá spojnice se šipkou 2048"/>
            <p:cNvCxnSpPr>
              <a:stCxn id="98" idx="0"/>
            </p:cNvCxnSpPr>
            <p:nvPr/>
          </p:nvCxnSpPr>
          <p:spPr>
            <a:xfrm flipH="1" flipV="1">
              <a:off x="4706459" y="3624477"/>
              <a:ext cx="102815" cy="42563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87626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30" grpId="0" animBg="1"/>
      <p:bldP spid="41" grpId="0" animBg="1"/>
      <p:bldP spid="42" grpId="0" animBg="1"/>
      <p:bldP spid="4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548" y="1294967"/>
            <a:ext cx="8143875" cy="470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4372" y="1294967"/>
            <a:ext cx="2149310" cy="1856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226" y="2514737"/>
            <a:ext cx="168275" cy="119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669279" y="2313238"/>
            <a:ext cx="2360963" cy="787620"/>
            <a:chOff x="669279" y="2327752"/>
            <a:chExt cx="2360963" cy="787620"/>
          </a:xfrm>
        </p:grpSpPr>
        <p:pic>
          <p:nvPicPr>
            <p:cNvPr id="2053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279" y="2551809"/>
              <a:ext cx="1464825" cy="5635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5" name="Picture 7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06317" y="2327752"/>
              <a:ext cx="923925" cy="3873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8989" y="2071456"/>
            <a:ext cx="876300" cy="31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3039" y="1629362"/>
            <a:ext cx="2316163" cy="1756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5792" y="1837054"/>
            <a:ext cx="909637" cy="350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9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Řeky protékající Ústeckým krajem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92355" y="2619040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Labe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1059289" y="2967278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Ohře</a:t>
            </a:r>
            <a:endParaRPr lang="cs-CZ" b="1" dirty="0">
              <a:solidFill>
                <a:srgbClr val="000099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2078363" y="2633800"/>
            <a:ext cx="1442341" cy="1048879"/>
            <a:chOff x="2078363" y="2633800"/>
            <a:chExt cx="1442341" cy="1048879"/>
          </a:xfrm>
        </p:grpSpPr>
        <p:sp>
          <p:nvSpPr>
            <p:cNvPr id="66" name="TextovéPole 65"/>
            <p:cNvSpPr txBox="1"/>
            <p:nvPr/>
          </p:nvSpPr>
          <p:spPr>
            <a:xfrm>
              <a:off x="2220348" y="3313347"/>
              <a:ext cx="1300356" cy="369332"/>
            </a:xfrm>
            <a:prstGeom prst="rect">
              <a:avLst/>
            </a:prstGeom>
            <a:solidFill>
              <a:srgbClr val="0000FF">
                <a:alpha val="25000"/>
              </a:srgbClr>
            </a:solidFill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000099"/>
                  </a:solidFill>
                </a:rPr>
                <a:t>Nechranice</a:t>
              </a:r>
              <a:endParaRPr lang="cs-CZ" b="1" dirty="0">
                <a:solidFill>
                  <a:srgbClr val="000099"/>
                </a:solidFill>
              </a:endParaRPr>
            </a:p>
          </p:txBody>
        </p:sp>
        <p:cxnSp>
          <p:nvCxnSpPr>
            <p:cNvPr id="6" name="Přímá spojnice se šipkou 5"/>
            <p:cNvCxnSpPr>
              <a:stCxn id="66" idx="0"/>
            </p:cNvCxnSpPr>
            <p:nvPr/>
          </p:nvCxnSpPr>
          <p:spPr>
            <a:xfrm flipH="1" flipV="1">
              <a:off x="2078363" y="2633800"/>
              <a:ext cx="792163" cy="679547"/>
            </a:xfrm>
            <a:prstGeom prst="straightConnector1">
              <a:avLst/>
            </a:prstGeom>
            <a:ln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0" name="TextovéPole 69"/>
          <p:cNvSpPr txBox="1"/>
          <p:nvPr/>
        </p:nvSpPr>
        <p:spPr>
          <a:xfrm>
            <a:off x="3393121" y="1694651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Ploučnice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1957477" y="1973874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Bílina</a:t>
            </a:r>
            <a:endParaRPr lang="cs-CZ" b="1" dirty="0">
              <a:solidFill>
                <a:srgbClr val="00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4708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5" grpId="0"/>
      <p:bldP spid="70" grpId="0"/>
      <p:bldP spid="7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oubor:Nordböhmisches becken near Jezeří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736"/>
            <a:ext cx="9154160" cy="5103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Soubor:Most Hnevin (02) 2005-11-0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68" y="0"/>
            <a:ext cx="3845699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Soubor:Most, Starý Most EX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303" y="0"/>
            <a:ext cx="4085697" cy="2722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80297" y="5544022"/>
            <a:ext cx="1584176" cy="837306"/>
          </a:xfrm>
        </p:spPr>
        <p:txBody>
          <a:bodyPr/>
          <a:lstStyle/>
          <a:p>
            <a:pPr algn="ctr"/>
            <a:r>
              <a:rPr lang="cs-CZ" dirty="0" smtClean="0"/>
              <a:t>Most </a:t>
            </a:r>
            <a:endParaRPr lang="cs-CZ" dirty="0"/>
          </a:p>
        </p:txBody>
      </p:sp>
      <p:pic>
        <p:nvPicPr>
          <p:cNvPr id="6" name="Picture 8" descr="Soubor:Most, Starý Most, Přesunutý kostel EX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337" y="4195889"/>
            <a:ext cx="3995663" cy="2662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oubor:Oblastni muzeum v Moste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87358"/>
            <a:ext cx="3552515" cy="2664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3280936" y="2876379"/>
            <a:ext cx="2592288" cy="678836"/>
          </a:xfrm>
          <a:prstGeom prst="rect">
            <a:avLst/>
          </a:prstGeom>
        </p:spPr>
        <p:txBody>
          <a:bodyPr vert="horz" rtlCol="0" anchor="ctr">
            <a:norm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dirty="0" smtClean="0"/>
              <a:t>Mostecká pánev </a:t>
            </a:r>
            <a:endParaRPr lang="cs-CZ" sz="2800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5058303" y="13283"/>
            <a:ext cx="4085697" cy="678836"/>
          </a:xfrm>
          <a:prstGeom prst="rect">
            <a:avLst/>
          </a:prstGeom>
        </p:spPr>
        <p:txBody>
          <a:bodyPr vert="horz" rtlCol="0" anchor="ctr">
            <a:normAutofit fontScale="85000" lnSpcReduction="20000"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dirty="0" smtClean="0"/>
              <a:t>Jediná dochovaná ulice </a:t>
            </a:r>
          </a:p>
          <a:p>
            <a:pPr algn="ctr"/>
            <a:r>
              <a:rPr lang="cs-CZ" sz="2800" dirty="0" smtClean="0"/>
              <a:t>Starého Mostu </a:t>
            </a:r>
            <a:endParaRPr lang="cs-CZ" sz="2800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755576" y="2204864"/>
            <a:ext cx="2592288" cy="576064"/>
          </a:xfrm>
          <a:prstGeom prst="rect">
            <a:avLst/>
          </a:prstGeom>
        </p:spPr>
        <p:txBody>
          <a:bodyPr vert="horz" rtlCol="0" anchor="ctr">
            <a:norm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dirty="0" smtClean="0"/>
              <a:t>Hrad Hněvín </a:t>
            </a:r>
            <a:endParaRPr lang="cs-CZ" sz="2800" dirty="0"/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251520" y="6237312"/>
            <a:ext cx="2294368" cy="576064"/>
          </a:xfrm>
          <a:prstGeom prst="rect">
            <a:avLst/>
          </a:prstGeom>
        </p:spPr>
        <p:txBody>
          <a:bodyPr vert="horz" rtlCol="0" anchor="ctr">
            <a:normAutofit fontScale="77500" lnSpcReduction="20000"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800" dirty="0" smtClean="0"/>
              <a:t>Oblastní Muzeum </a:t>
            </a:r>
            <a:endParaRPr lang="cs-CZ" sz="2800" dirty="0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5119263" y="4221088"/>
            <a:ext cx="4085697" cy="576064"/>
          </a:xfrm>
          <a:prstGeom prst="rect">
            <a:avLst/>
          </a:prstGeom>
        </p:spPr>
        <p:txBody>
          <a:bodyPr vert="horz" rtlCol="0" anchor="ctr">
            <a:normAutofit fontScale="77500" lnSpcReduction="20000"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800" dirty="0" smtClean="0"/>
              <a:t>Kostel Nanebevzetí Panny Marie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81866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Soubor:Chomutov - Budova okresního soudu, 201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643" y="946"/>
            <a:ext cx="5300084" cy="3973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oubor:Chomutov - Pohled z městské věže - Radnice (Panorama) (02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974350"/>
            <a:ext cx="7921989" cy="2673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Chomutov - Městské divadlo, 4. června 201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321" y="0"/>
            <a:ext cx="4766009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Chomutov city tower 0737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458" y="3131029"/>
            <a:ext cx="280831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Chomutov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2997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 descr="Soubor:Kadaň, hrad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185" y="3848233"/>
            <a:ext cx="3995663" cy="2996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Kadaň,radnice..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9075" y="-7144"/>
            <a:ext cx="4582525" cy="3379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MarktKaade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406" y="3830319"/>
            <a:ext cx="4561477" cy="3027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oubor:Kadan-market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2763620"/>
            <a:ext cx="9144001" cy="1337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Soubor:Kadaň, Mikulovická brána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7143"/>
            <a:ext cx="1847176" cy="2770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Soubor:Kadaň, Žatecká brána, barbakán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-17103"/>
            <a:ext cx="3707631" cy="2780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-7602" y="2604656"/>
            <a:ext cx="9151601" cy="861205"/>
          </a:xfrm>
          <a:prstGeom prst="rect">
            <a:avLst/>
          </a:prstGeom>
        </p:spPr>
        <p:txBody>
          <a:bodyPr vert="horz" rtlCol="0" anchor="ctr">
            <a:no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/>
              <a:t>Kadaň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2997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4" name="Picture 8" descr="Soubor:Louny pramen Lun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193914"/>
            <a:ext cx="4885449" cy="3664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Louny</a:t>
            </a: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919" y="2883370"/>
            <a:ext cx="2051720" cy="418653"/>
          </a:xfrm>
          <a:prstGeom prst="rect">
            <a:avLst/>
          </a:prstGeom>
        </p:spPr>
        <p:txBody>
          <a:bodyPr vert="horz" rtlCol="0" anchor="ctr">
            <a:normAutofit fontScale="70000" lnSpcReduction="20000"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600" dirty="0" smtClean="0"/>
              <a:t>Pramen Luna</a:t>
            </a:r>
            <a:endParaRPr lang="cs-CZ" sz="3600" dirty="0"/>
          </a:p>
        </p:txBody>
      </p:sp>
      <p:pic>
        <p:nvPicPr>
          <p:cNvPr id="3074" name="Picture 2" descr="Soubor:Louny0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7544" y="-17657"/>
            <a:ext cx="3582960" cy="537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Louny0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4" y="0"/>
            <a:ext cx="3559264" cy="5356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2997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Kamenna slunc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6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6633" y="8928"/>
            <a:ext cx="9144000" cy="1187824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Hnojnice – Kamenná slunce</a:t>
            </a:r>
            <a:br>
              <a:rPr lang="cs-CZ" sz="3600" dirty="0" smtClean="0"/>
            </a:br>
            <a:r>
              <a:rPr lang="cs-CZ" sz="3600" dirty="0" smtClean="0"/>
              <a:t>(geologický útvar)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82997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Soubor:Krasnydvu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Krásný Dvůr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2997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Pravda, vstu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3" y="7144"/>
            <a:ext cx="5426571" cy="4069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Pravda</a:t>
            </a:r>
            <a:endParaRPr lang="cs-CZ" dirty="0"/>
          </a:p>
        </p:txBody>
      </p:sp>
      <p:pic>
        <p:nvPicPr>
          <p:cNvPr id="7172" name="Picture 4" descr="Soubor:Pravda, východní část (01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996952"/>
            <a:ext cx="5148064" cy="386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5826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8" name="Picture 8" descr="Soubor:Zatec CZ kostel sv Vaclava 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71216"/>
            <a:ext cx="2699792" cy="3599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Soubor:Zatec CZ kostel Nanebevzeti Panny Marie PICT297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61048"/>
            <a:ext cx="3995936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Soubor:Zatec CZ namesti Svobody PICT296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4247" y="1844286"/>
            <a:ext cx="4078755" cy="3059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Soubor:Zatec CZ Knezska brana PICT2989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3707905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Žatec</a:t>
            </a:r>
            <a:endParaRPr lang="cs-CZ" dirty="0"/>
          </a:p>
        </p:txBody>
      </p:sp>
      <p:pic>
        <p:nvPicPr>
          <p:cNvPr id="10250" name="Picture 10" descr="Soubor:Zatec CZ Rimg0253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5729" y="0"/>
            <a:ext cx="3878271" cy="2908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1599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20688"/>
            <a:ext cx="9144000" cy="6237312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Kraj ve kterém se těží hnědé uhlí, povrchově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Nejvyšší hora Jizerských hor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Pevnost přeměněná za nacistické okupace na židovský koncentrační tábor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S městem Most je spojeno elektrickou rychlodráhou druhé město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Nejvyšší hora Krušných hor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V Litoměřicích zemřel 1836 ve věku 26 let náš básník K. H.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Toto město leží v severním výběžku Čech, malé průmyslové město historického významu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Město, které se může chlubit  kuželovitou stavbou věže na vrcholu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Toto město se proslavilo skleněnou bižuterií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Letovisko s proslulou sklářskou výrobou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Kuželovitá stavba nad Libercem – vysílač 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 smtClean="0"/>
              <a:t>Město, které má velký trojlodní kostel, který byl v roce 1975 posunut po kolejích 850 m</a:t>
            </a:r>
          </a:p>
        </p:txBody>
      </p:sp>
    </p:spTree>
    <p:extLst>
      <p:ext uri="{BB962C8B-B14F-4D97-AF65-F5344CB8AC3E}">
        <p14:creationId xmlns:p14="http://schemas.microsoft.com/office/powerpoint/2010/main" val="991879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598242" y="112474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9" name="Obdélník 168"/>
          <p:cNvSpPr/>
          <p:nvPr/>
        </p:nvSpPr>
        <p:spPr>
          <a:xfrm>
            <a:off x="1600739" y="149431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0" name="Obdélník 169"/>
          <p:cNvSpPr/>
          <p:nvPr/>
        </p:nvSpPr>
        <p:spPr>
          <a:xfrm>
            <a:off x="1600723" y="186580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1" name="Obdélník 170"/>
          <p:cNvSpPr/>
          <p:nvPr/>
        </p:nvSpPr>
        <p:spPr>
          <a:xfrm>
            <a:off x="1600707" y="223730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2" name="Obdélník 171"/>
          <p:cNvSpPr/>
          <p:nvPr/>
        </p:nvSpPr>
        <p:spPr>
          <a:xfrm>
            <a:off x="1600691" y="260880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3" name="Obdélník 172"/>
          <p:cNvSpPr/>
          <p:nvPr/>
        </p:nvSpPr>
        <p:spPr>
          <a:xfrm>
            <a:off x="1600675" y="296760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675996" y="112497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" name="TextovéPole 173"/>
          <p:cNvSpPr txBox="1"/>
          <p:nvPr/>
        </p:nvSpPr>
        <p:spPr>
          <a:xfrm>
            <a:off x="1679213" y="149918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75" name="TextovéPole 174"/>
          <p:cNvSpPr txBox="1"/>
          <p:nvPr/>
        </p:nvSpPr>
        <p:spPr>
          <a:xfrm>
            <a:off x="1681161" y="187126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76" name="TextovéPole 175"/>
          <p:cNvSpPr txBox="1"/>
          <p:nvPr/>
        </p:nvSpPr>
        <p:spPr>
          <a:xfrm>
            <a:off x="1675980" y="223950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77" name="TextovéPole 176"/>
          <p:cNvSpPr txBox="1"/>
          <p:nvPr/>
        </p:nvSpPr>
        <p:spPr>
          <a:xfrm>
            <a:off x="1675980" y="261377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78" name="TextovéPole 177"/>
          <p:cNvSpPr txBox="1"/>
          <p:nvPr/>
        </p:nvSpPr>
        <p:spPr>
          <a:xfrm>
            <a:off x="1675964" y="297576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9" name="Obdélník 178"/>
          <p:cNvSpPr/>
          <p:nvPr/>
        </p:nvSpPr>
        <p:spPr>
          <a:xfrm>
            <a:off x="1600659" y="33391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0" name="TextovéPole 179"/>
          <p:cNvSpPr txBox="1"/>
          <p:nvPr/>
        </p:nvSpPr>
        <p:spPr>
          <a:xfrm>
            <a:off x="1675948" y="333932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81" name="Obdélník 180"/>
          <p:cNvSpPr/>
          <p:nvPr/>
        </p:nvSpPr>
        <p:spPr>
          <a:xfrm>
            <a:off x="1600643" y="371059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2" name="TextovéPole 181"/>
          <p:cNvSpPr txBox="1"/>
          <p:nvPr/>
        </p:nvSpPr>
        <p:spPr>
          <a:xfrm>
            <a:off x="1675932" y="371624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3" name="Obdélník 182"/>
          <p:cNvSpPr/>
          <p:nvPr/>
        </p:nvSpPr>
        <p:spPr>
          <a:xfrm>
            <a:off x="1600627" y="40820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4" name="TextovéPole 183"/>
          <p:cNvSpPr txBox="1"/>
          <p:nvPr/>
        </p:nvSpPr>
        <p:spPr>
          <a:xfrm>
            <a:off x="1674517" y="40829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85" name="Obdélník 184"/>
          <p:cNvSpPr/>
          <p:nvPr/>
        </p:nvSpPr>
        <p:spPr>
          <a:xfrm>
            <a:off x="1603005" y="444089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6" name="TextovéPole 185"/>
          <p:cNvSpPr txBox="1"/>
          <p:nvPr/>
        </p:nvSpPr>
        <p:spPr>
          <a:xfrm>
            <a:off x="1609457" y="444744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7" name="Obdélník 186"/>
          <p:cNvSpPr/>
          <p:nvPr/>
        </p:nvSpPr>
        <p:spPr>
          <a:xfrm>
            <a:off x="1602442" y="481239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8" name="Obdélník 187"/>
          <p:cNvSpPr/>
          <p:nvPr/>
        </p:nvSpPr>
        <p:spPr>
          <a:xfrm>
            <a:off x="1602426" y="518389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2" name="TextovéPole 191"/>
          <p:cNvSpPr txBox="1"/>
          <p:nvPr/>
        </p:nvSpPr>
        <p:spPr>
          <a:xfrm>
            <a:off x="1623730" y="4814179"/>
            <a:ext cx="424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3" name="TextovéPole 192"/>
          <p:cNvSpPr txBox="1"/>
          <p:nvPr/>
        </p:nvSpPr>
        <p:spPr>
          <a:xfrm>
            <a:off x="1609441" y="518569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4" name="Obdélník 543"/>
          <p:cNvSpPr/>
          <p:nvPr/>
        </p:nvSpPr>
        <p:spPr>
          <a:xfrm>
            <a:off x="2062766" y="444856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5" name="Obdélník 544"/>
          <p:cNvSpPr/>
          <p:nvPr/>
        </p:nvSpPr>
        <p:spPr>
          <a:xfrm>
            <a:off x="2519998" y="444854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6" name="Obdélník 545"/>
          <p:cNvSpPr/>
          <p:nvPr/>
        </p:nvSpPr>
        <p:spPr>
          <a:xfrm>
            <a:off x="2977230" y="444852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7" name="Obdélník 546"/>
          <p:cNvSpPr/>
          <p:nvPr/>
        </p:nvSpPr>
        <p:spPr>
          <a:xfrm>
            <a:off x="3434462" y="444851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8" name="Obdélník 547"/>
          <p:cNvSpPr/>
          <p:nvPr/>
        </p:nvSpPr>
        <p:spPr>
          <a:xfrm>
            <a:off x="3891694" y="4448496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9" name="Obdélník 548"/>
          <p:cNvSpPr/>
          <p:nvPr/>
        </p:nvSpPr>
        <p:spPr>
          <a:xfrm>
            <a:off x="4348926" y="444848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0" name="Obdélník 549"/>
          <p:cNvSpPr/>
          <p:nvPr/>
        </p:nvSpPr>
        <p:spPr>
          <a:xfrm>
            <a:off x="4806158" y="44484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3" name="Obdélník 582"/>
          <p:cNvSpPr/>
          <p:nvPr/>
        </p:nvSpPr>
        <p:spPr>
          <a:xfrm>
            <a:off x="3434462" y="481681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4" name="Obdélník 583"/>
          <p:cNvSpPr/>
          <p:nvPr/>
        </p:nvSpPr>
        <p:spPr>
          <a:xfrm>
            <a:off x="3891694" y="4816796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5" name="Obdélník 584"/>
          <p:cNvSpPr/>
          <p:nvPr/>
        </p:nvSpPr>
        <p:spPr>
          <a:xfrm>
            <a:off x="4348926" y="481678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6" name="Obdélník 585"/>
          <p:cNvSpPr/>
          <p:nvPr/>
        </p:nvSpPr>
        <p:spPr>
          <a:xfrm>
            <a:off x="4806158" y="48167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7" name="Obdélník 586"/>
          <p:cNvSpPr/>
          <p:nvPr/>
        </p:nvSpPr>
        <p:spPr>
          <a:xfrm>
            <a:off x="5263390" y="481674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8" name="Obdélník 587"/>
          <p:cNvSpPr/>
          <p:nvPr/>
        </p:nvSpPr>
        <p:spPr>
          <a:xfrm>
            <a:off x="5720622" y="481673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0" name="Obdélník 619"/>
          <p:cNvSpPr/>
          <p:nvPr/>
        </p:nvSpPr>
        <p:spPr>
          <a:xfrm>
            <a:off x="3891694" y="5185096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1" name="Obdélník 620"/>
          <p:cNvSpPr/>
          <p:nvPr/>
        </p:nvSpPr>
        <p:spPr>
          <a:xfrm>
            <a:off x="4348926" y="518508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2" name="Obdélník 621"/>
          <p:cNvSpPr/>
          <p:nvPr/>
        </p:nvSpPr>
        <p:spPr>
          <a:xfrm>
            <a:off x="4806158" y="51850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3" name="Obdélník 622"/>
          <p:cNvSpPr/>
          <p:nvPr/>
        </p:nvSpPr>
        <p:spPr>
          <a:xfrm>
            <a:off x="5263390" y="518504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6" name="Obdélník 455"/>
          <p:cNvSpPr/>
          <p:nvPr/>
        </p:nvSpPr>
        <p:spPr>
          <a:xfrm>
            <a:off x="3434462" y="408021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7" name="Obdélník 456"/>
          <p:cNvSpPr/>
          <p:nvPr/>
        </p:nvSpPr>
        <p:spPr>
          <a:xfrm>
            <a:off x="3891694" y="4080196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8" name="Obdélník 457"/>
          <p:cNvSpPr/>
          <p:nvPr/>
        </p:nvSpPr>
        <p:spPr>
          <a:xfrm>
            <a:off x="4348926" y="408018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69" name="Obdélník 468"/>
          <p:cNvSpPr/>
          <p:nvPr/>
        </p:nvSpPr>
        <p:spPr>
          <a:xfrm>
            <a:off x="4806158" y="40801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0" name="Obdélník 469"/>
          <p:cNvSpPr/>
          <p:nvPr/>
        </p:nvSpPr>
        <p:spPr>
          <a:xfrm>
            <a:off x="5263390" y="408014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1" name="Obdélník 470"/>
          <p:cNvSpPr/>
          <p:nvPr/>
        </p:nvSpPr>
        <p:spPr>
          <a:xfrm>
            <a:off x="5720622" y="408013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2" name="Obdélník 471"/>
          <p:cNvSpPr/>
          <p:nvPr/>
        </p:nvSpPr>
        <p:spPr>
          <a:xfrm>
            <a:off x="6177854" y="408011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93" name="Obdélník 492"/>
          <p:cNvSpPr/>
          <p:nvPr/>
        </p:nvSpPr>
        <p:spPr>
          <a:xfrm>
            <a:off x="6635086" y="408010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7" name="Obdélník 776"/>
          <p:cNvSpPr/>
          <p:nvPr/>
        </p:nvSpPr>
        <p:spPr>
          <a:xfrm>
            <a:off x="3891694" y="3713024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8" name="Obdélník 777"/>
          <p:cNvSpPr/>
          <p:nvPr/>
        </p:nvSpPr>
        <p:spPr>
          <a:xfrm>
            <a:off x="4348926" y="371300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9" name="Obdélník 778"/>
          <p:cNvSpPr/>
          <p:nvPr/>
        </p:nvSpPr>
        <p:spPr>
          <a:xfrm>
            <a:off x="4806158" y="371299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0" name="Obdélník 779"/>
          <p:cNvSpPr/>
          <p:nvPr/>
        </p:nvSpPr>
        <p:spPr>
          <a:xfrm>
            <a:off x="5263390" y="371297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1" name="Obdélník 780"/>
          <p:cNvSpPr/>
          <p:nvPr/>
        </p:nvSpPr>
        <p:spPr>
          <a:xfrm>
            <a:off x="5720622" y="371296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2" name="Obdélník 781"/>
          <p:cNvSpPr/>
          <p:nvPr/>
        </p:nvSpPr>
        <p:spPr>
          <a:xfrm>
            <a:off x="6177854" y="371294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3" name="Obdélník 782"/>
          <p:cNvSpPr/>
          <p:nvPr/>
        </p:nvSpPr>
        <p:spPr>
          <a:xfrm>
            <a:off x="6635086" y="371292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0" name="Obdélník 809"/>
          <p:cNvSpPr/>
          <p:nvPr/>
        </p:nvSpPr>
        <p:spPr>
          <a:xfrm>
            <a:off x="2519998" y="334477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1" name="Obdélník 810"/>
          <p:cNvSpPr/>
          <p:nvPr/>
        </p:nvSpPr>
        <p:spPr>
          <a:xfrm>
            <a:off x="2977230" y="334475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2" name="Obdélník 811"/>
          <p:cNvSpPr/>
          <p:nvPr/>
        </p:nvSpPr>
        <p:spPr>
          <a:xfrm>
            <a:off x="3434462" y="334474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3" name="Obdélník 812"/>
          <p:cNvSpPr/>
          <p:nvPr/>
        </p:nvSpPr>
        <p:spPr>
          <a:xfrm>
            <a:off x="3891694" y="3344724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4" name="Obdélník 813"/>
          <p:cNvSpPr/>
          <p:nvPr/>
        </p:nvSpPr>
        <p:spPr>
          <a:xfrm>
            <a:off x="4348926" y="334470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5" name="Obdélník 814"/>
          <p:cNvSpPr/>
          <p:nvPr/>
        </p:nvSpPr>
        <p:spPr>
          <a:xfrm>
            <a:off x="4806158" y="334469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6" name="Obdélník 815"/>
          <p:cNvSpPr/>
          <p:nvPr/>
        </p:nvSpPr>
        <p:spPr>
          <a:xfrm>
            <a:off x="5263390" y="334467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7" name="Obdélník 816"/>
          <p:cNvSpPr/>
          <p:nvPr/>
        </p:nvSpPr>
        <p:spPr>
          <a:xfrm>
            <a:off x="5720622" y="334466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6" name="Obdélník 845"/>
          <p:cNvSpPr/>
          <p:nvPr/>
        </p:nvSpPr>
        <p:spPr>
          <a:xfrm>
            <a:off x="2519998" y="297647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7" name="Obdélník 846"/>
          <p:cNvSpPr/>
          <p:nvPr/>
        </p:nvSpPr>
        <p:spPr>
          <a:xfrm>
            <a:off x="2977230" y="297645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8" name="Obdélník 847"/>
          <p:cNvSpPr/>
          <p:nvPr/>
        </p:nvSpPr>
        <p:spPr>
          <a:xfrm>
            <a:off x="3434462" y="297644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9" name="Obdélník 848"/>
          <p:cNvSpPr/>
          <p:nvPr/>
        </p:nvSpPr>
        <p:spPr>
          <a:xfrm>
            <a:off x="3891694" y="2976424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19" name="Obdélník 918"/>
          <p:cNvSpPr/>
          <p:nvPr/>
        </p:nvSpPr>
        <p:spPr>
          <a:xfrm>
            <a:off x="2519998" y="260742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0" name="Obdélník 919"/>
          <p:cNvSpPr/>
          <p:nvPr/>
        </p:nvSpPr>
        <p:spPr>
          <a:xfrm>
            <a:off x="2977230" y="260741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1" name="Obdélník 920"/>
          <p:cNvSpPr/>
          <p:nvPr/>
        </p:nvSpPr>
        <p:spPr>
          <a:xfrm>
            <a:off x="3434462" y="260739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2" name="Obdélník 921"/>
          <p:cNvSpPr/>
          <p:nvPr/>
        </p:nvSpPr>
        <p:spPr>
          <a:xfrm>
            <a:off x="3891694" y="2607380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3" name="Obdélník 922"/>
          <p:cNvSpPr/>
          <p:nvPr/>
        </p:nvSpPr>
        <p:spPr>
          <a:xfrm>
            <a:off x="4348926" y="26073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4" name="Obdélník 923"/>
          <p:cNvSpPr/>
          <p:nvPr/>
        </p:nvSpPr>
        <p:spPr>
          <a:xfrm>
            <a:off x="4806158" y="260734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5" name="Obdélník 924"/>
          <p:cNvSpPr/>
          <p:nvPr/>
        </p:nvSpPr>
        <p:spPr>
          <a:xfrm>
            <a:off x="5263390" y="260733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6" name="Obdélník 925"/>
          <p:cNvSpPr/>
          <p:nvPr/>
        </p:nvSpPr>
        <p:spPr>
          <a:xfrm>
            <a:off x="5720622" y="260731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4" name="Obdélník 953"/>
          <p:cNvSpPr/>
          <p:nvPr/>
        </p:nvSpPr>
        <p:spPr>
          <a:xfrm>
            <a:off x="2062766" y="223914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5" name="Obdélník 954"/>
          <p:cNvSpPr/>
          <p:nvPr/>
        </p:nvSpPr>
        <p:spPr>
          <a:xfrm>
            <a:off x="2519998" y="223912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6" name="Obdélník 955"/>
          <p:cNvSpPr/>
          <p:nvPr/>
        </p:nvSpPr>
        <p:spPr>
          <a:xfrm>
            <a:off x="2977230" y="223911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7" name="Obdélník 956"/>
          <p:cNvSpPr/>
          <p:nvPr/>
        </p:nvSpPr>
        <p:spPr>
          <a:xfrm>
            <a:off x="3434462" y="223909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8" name="Obdélník 957"/>
          <p:cNvSpPr/>
          <p:nvPr/>
        </p:nvSpPr>
        <p:spPr>
          <a:xfrm>
            <a:off x="3891694" y="2239080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9" name="Obdélník 958"/>
          <p:cNvSpPr/>
          <p:nvPr/>
        </p:nvSpPr>
        <p:spPr>
          <a:xfrm>
            <a:off x="4348926" y="22390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0" name="Obdélník 959"/>
          <p:cNvSpPr/>
          <p:nvPr/>
        </p:nvSpPr>
        <p:spPr>
          <a:xfrm>
            <a:off x="4806158" y="223904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1" name="Obdélník 960"/>
          <p:cNvSpPr/>
          <p:nvPr/>
        </p:nvSpPr>
        <p:spPr>
          <a:xfrm>
            <a:off x="5263390" y="223903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4" name="Obdélník 993"/>
          <p:cNvSpPr/>
          <p:nvPr/>
        </p:nvSpPr>
        <p:spPr>
          <a:xfrm>
            <a:off x="3891694" y="1870780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5" name="Obdélník 994"/>
          <p:cNvSpPr/>
          <p:nvPr/>
        </p:nvSpPr>
        <p:spPr>
          <a:xfrm>
            <a:off x="4348926" y="18707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6" name="Obdélník 995"/>
          <p:cNvSpPr/>
          <p:nvPr/>
        </p:nvSpPr>
        <p:spPr>
          <a:xfrm>
            <a:off x="4806158" y="187074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7" name="Obdélník 996"/>
          <p:cNvSpPr/>
          <p:nvPr/>
        </p:nvSpPr>
        <p:spPr>
          <a:xfrm>
            <a:off x="5263390" y="187073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8" name="Obdélník 997"/>
          <p:cNvSpPr/>
          <p:nvPr/>
        </p:nvSpPr>
        <p:spPr>
          <a:xfrm>
            <a:off x="5720622" y="187071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9" name="Obdélník 998"/>
          <p:cNvSpPr/>
          <p:nvPr/>
        </p:nvSpPr>
        <p:spPr>
          <a:xfrm>
            <a:off x="6177854" y="187070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00" name="Obdélník 999"/>
          <p:cNvSpPr/>
          <p:nvPr/>
        </p:nvSpPr>
        <p:spPr>
          <a:xfrm>
            <a:off x="6635086" y="187068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0" name="Obdélník 1029"/>
          <p:cNvSpPr/>
          <p:nvPr/>
        </p:nvSpPr>
        <p:spPr>
          <a:xfrm>
            <a:off x="3891694" y="1502480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1" name="Obdélník 1030"/>
          <p:cNvSpPr/>
          <p:nvPr/>
        </p:nvSpPr>
        <p:spPr>
          <a:xfrm>
            <a:off x="4348926" y="15024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2" name="Obdélník 1031"/>
          <p:cNvSpPr/>
          <p:nvPr/>
        </p:nvSpPr>
        <p:spPr>
          <a:xfrm>
            <a:off x="4806158" y="150244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3" name="Obdélník 1032"/>
          <p:cNvSpPr/>
          <p:nvPr/>
        </p:nvSpPr>
        <p:spPr>
          <a:xfrm>
            <a:off x="5263390" y="150243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6" name="Obdélník 1065"/>
          <p:cNvSpPr/>
          <p:nvPr/>
        </p:nvSpPr>
        <p:spPr>
          <a:xfrm>
            <a:off x="3891694" y="1134180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7" name="Obdélník 1066"/>
          <p:cNvSpPr/>
          <p:nvPr/>
        </p:nvSpPr>
        <p:spPr>
          <a:xfrm>
            <a:off x="4348926" y="11341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8" name="Obdélník 1067"/>
          <p:cNvSpPr/>
          <p:nvPr/>
        </p:nvSpPr>
        <p:spPr>
          <a:xfrm>
            <a:off x="4806158" y="113414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9" name="Obdélník 1068"/>
          <p:cNvSpPr/>
          <p:nvPr/>
        </p:nvSpPr>
        <p:spPr>
          <a:xfrm>
            <a:off x="5263390" y="113413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0" name="Obdélník 1069"/>
          <p:cNvSpPr/>
          <p:nvPr/>
        </p:nvSpPr>
        <p:spPr>
          <a:xfrm>
            <a:off x="5720622" y="113411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1" name="Obdélník 1070"/>
          <p:cNvSpPr/>
          <p:nvPr/>
        </p:nvSpPr>
        <p:spPr>
          <a:xfrm>
            <a:off x="6177854" y="113410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2" name="Obdélník 1071"/>
          <p:cNvSpPr/>
          <p:nvPr/>
        </p:nvSpPr>
        <p:spPr>
          <a:xfrm>
            <a:off x="6635086" y="113408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aphicFrame>
        <p:nvGraphicFramePr>
          <p:cNvPr id="881" name="Tabulka 88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2339075"/>
              </p:ext>
            </p:extLst>
          </p:nvPr>
        </p:nvGraphicFramePr>
        <p:xfrm>
          <a:off x="-6967" y="39433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4050196"/>
                <a:gridCol w="4050196"/>
              </a:tblGrid>
              <a:tr h="370840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529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Vyplň tajenku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119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53532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Tajenka řešení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598242" y="112474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9" name="Obdélník 168"/>
          <p:cNvSpPr/>
          <p:nvPr/>
        </p:nvSpPr>
        <p:spPr>
          <a:xfrm>
            <a:off x="1600739" y="149431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0" name="Obdélník 169"/>
          <p:cNvSpPr/>
          <p:nvPr/>
        </p:nvSpPr>
        <p:spPr>
          <a:xfrm>
            <a:off x="1600723" y="186580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1" name="Obdélník 170"/>
          <p:cNvSpPr/>
          <p:nvPr/>
        </p:nvSpPr>
        <p:spPr>
          <a:xfrm>
            <a:off x="1600707" y="223730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2" name="Obdélník 171"/>
          <p:cNvSpPr/>
          <p:nvPr/>
        </p:nvSpPr>
        <p:spPr>
          <a:xfrm>
            <a:off x="1600691" y="260880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3" name="Obdélník 172"/>
          <p:cNvSpPr/>
          <p:nvPr/>
        </p:nvSpPr>
        <p:spPr>
          <a:xfrm>
            <a:off x="1600675" y="296760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675996" y="112497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" name="TextovéPole 173"/>
          <p:cNvSpPr txBox="1"/>
          <p:nvPr/>
        </p:nvSpPr>
        <p:spPr>
          <a:xfrm>
            <a:off x="1679213" y="149918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75" name="TextovéPole 174"/>
          <p:cNvSpPr txBox="1"/>
          <p:nvPr/>
        </p:nvSpPr>
        <p:spPr>
          <a:xfrm>
            <a:off x="1681161" y="187126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76" name="TextovéPole 175"/>
          <p:cNvSpPr txBox="1"/>
          <p:nvPr/>
        </p:nvSpPr>
        <p:spPr>
          <a:xfrm>
            <a:off x="1675980" y="223950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77" name="TextovéPole 176"/>
          <p:cNvSpPr txBox="1"/>
          <p:nvPr/>
        </p:nvSpPr>
        <p:spPr>
          <a:xfrm>
            <a:off x="1675980" y="261377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78" name="TextovéPole 177"/>
          <p:cNvSpPr txBox="1"/>
          <p:nvPr/>
        </p:nvSpPr>
        <p:spPr>
          <a:xfrm>
            <a:off x="1675964" y="297576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9" name="Obdélník 178"/>
          <p:cNvSpPr/>
          <p:nvPr/>
        </p:nvSpPr>
        <p:spPr>
          <a:xfrm>
            <a:off x="1600659" y="33391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0" name="TextovéPole 179"/>
          <p:cNvSpPr txBox="1"/>
          <p:nvPr/>
        </p:nvSpPr>
        <p:spPr>
          <a:xfrm>
            <a:off x="1675948" y="333932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81" name="Obdélník 180"/>
          <p:cNvSpPr/>
          <p:nvPr/>
        </p:nvSpPr>
        <p:spPr>
          <a:xfrm>
            <a:off x="1600643" y="371059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2" name="TextovéPole 181"/>
          <p:cNvSpPr txBox="1"/>
          <p:nvPr/>
        </p:nvSpPr>
        <p:spPr>
          <a:xfrm>
            <a:off x="1675932" y="371624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3" name="Obdélník 182"/>
          <p:cNvSpPr/>
          <p:nvPr/>
        </p:nvSpPr>
        <p:spPr>
          <a:xfrm>
            <a:off x="1600627" y="40820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4" name="TextovéPole 183"/>
          <p:cNvSpPr txBox="1"/>
          <p:nvPr/>
        </p:nvSpPr>
        <p:spPr>
          <a:xfrm>
            <a:off x="1674517" y="40829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85" name="Obdélník 184"/>
          <p:cNvSpPr/>
          <p:nvPr/>
        </p:nvSpPr>
        <p:spPr>
          <a:xfrm>
            <a:off x="1603005" y="444089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6" name="TextovéPole 185"/>
          <p:cNvSpPr txBox="1"/>
          <p:nvPr/>
        </p:nvSpPr>
        <p:spPr>
          <a:xfrm>
            <a:off x="1609457" y="444744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7" name="Obdélník 186"/>
          <p:cNvSpPr/>
          <p:nvPr/>
        </p:nvSpPr>
        <p:spPr>
          <a:xfrm>
            <a:off x="1602442" y="481239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8" name="Obdélník 187"/>
          <p:cNvSpPr/>
          <p:nvPr/>
        </p:nvSpPr>
        <p:spPr>
          <a:xfrm>
            <a:off x="1602426" y="518389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2" name="TextovéPole 191"/>
          <p:cNvSpPr txBox="1"/>
          <p:nvPr/>
        </p:nvSpPr>
        <p:spPr>
          <a:xfrm>
            <a:off x="1623730" y="4814179"/>
            <a:ext cx="424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3" name="TextovéPole 192"/>
          <p:cNvSpPr txBox="1"/>
          <p:nvPr/>
        </p:nvSpPr>
        <p:spPr>
          <a:xfrm>
            <a:off x="1609441" y="518569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4" name="Obdélník 543"/>
          <p:cNvSpPr/>
          <p:nvPr/>
        </p:nvSpPr>
        <p:spPr>
          <a:xfrm>
            <a:off x="2062766" y="444856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5" name="Obdélník 544"/>
          <p:cNvSpPr/>
          <p:nvPr/>
        </p:nvSpPr>
        <p:spPr>
          <a:xfrm>
            <a:off x="2519998" y="444854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6" name="Obdélník 545"/>
          <p:cNvSpPr/>
          <p:nvPr/>
        </p:nvSpPr>
        <p:spPr>
          <a:xfrm>
            <a:off x="2977230" y="444852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7" name="Obdélník 546"/>
          <p:cNvSpPr/>
          <p:nvPr/>
        </p:nvSpPr>
        <p:spPr>
          <a:xfrm>
            <a:off x="3434462" y="444851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8" name="Obdélník 547"/>
          <p:cNvSpPr/>
          <p:nvPr/>
        </p:nvSpPr>
        <p:spPr>
          <a:xfrm>
            <a:off x="3891694" y="4448496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9" name="Obdélník 548"/>
          <p:cNvSpPr/>
          <p:nvPr/>
        </p:nvSpPr>
        <p:spPr>
          <a:xfrm>
            <a:off x="4348926" y="444848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0" name="Obdélník 549"/>
          <p:cNvSpPr/>
          <p:nvPr/>
        </p:nvSpPr>
        <p:spPr>
          <a:xfrm>
            <a:off x="4806158" y="44484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61" name="TextovéPole 560"/>
          <p:cNvSpPr txBox="1"/>
          <p:nvPr/>
        </p:nvSpPr>
        <p:spPr>
          <a:xfrm>
            <a:off x="3951014" y="444839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2" name="TextovéPole 561"/>
          <p:cNvSpPr txBox="1"/>
          <p:nvPr/>
        </p:nvSpPr>
        <p:spPr>
          <a:xfrm>
            <a:off x="3474377" y="444481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Ý</a:t>
            </a:r>
          </a:p>
        </p:txBody>
      </p:sp>
      <p:sp>
        <p:nvSpPr>
          <p:cNvPr id="563" name="TextovéPole 562"/>
          <p:cNvSpPr txBox="1"/>
          <p:nvPr/>
        </p:nvSpPr>
        <p:spPr>
          <a:xfrm>
            <a:off x="3017189" y="445425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4" name="TextovéPole 563"/>
          <p:cNvSpPr txBox="1"/>
          <p:nvPr/>
        </p:nvSpPr>
        <p:spPr>
          <a:xfrm>
            <a:off x="2572262" y="4449035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565" name="TextovéPole 564"/>
          <p:cNvSpPr txBox="1"/>
          <p:nvPr/>
        </p:nvSpPr>
        <p:spPr>
          <a:xfrm>
            <a:off x="2129588" y="444959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7" name="TextovéPole 566"/>
          <p:cNvSpPr txBox="1"/>
          <p:nvPr/>
        </p:nvSpPr>
        <p:spPr>
          <a:xfrm>
            <a:off x="4408332" y="4456857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568" name="TextovéPole 567"/>
          <p:cNvSpPr txBox="1"/>
          <p:nvPr/>
        </p:nvSpPr>
        <p:spPr>
          <a:xfrm>
            <a:off x="4865526" y="4449603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83" name="Obdélník 582"/>
          <p:cNvSpPr/>
          <p:nvPr/>
        </p:nvSpPr>
        <p:spPr>
          <a:xfrm>
            <a:off x="3434462" y="481681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4" name="Obdélník 583"/>
          <p:cNvSpPr/>
          <p:nvPr/>
        </p:nvSpPr>
        <p:spPr>
          <a:xfrm>
            <a:off x="3891694" y="4816796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5" name="Obdélník 584"/>
          <p:cNvSpPr/>
          <p:nvPr/>
        </p:nvSpPr>
        <p:spPr>
          <a:xfrm>
            <a:off x="4348926" y="481678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6" name="Obdélník 585"/>
          <p:cNvSpPr/>
          <p:nvPr/>
        </p:nvSpPr>
        <p:spPr>
          <a:xfrm>
            <a:off x="4806158" y="48167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7" name="Obdélník 586"/>
          <p:cNvSpPr/>
          <p:nvPr/>
        </p:nvSpPr>
        <p:spPr>
          <a:xfrm>
            <a:off x="5263390" y="481674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8" name="Obdélník 587"/>
          <p:cNvSpPr/>
          <p:nvPr/>
        </p:nvSpPr>
        <p:spPr>
          <a:xfrm>
            <a:off x="5720622" y="481673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97" name="TextovéPole 596"/>
          <p:cNvSpPr txBox="1"/>
          <p:nvPr/>
        </p:nvSpPr>
        <p:spPr>
          <a:xfrm>
            <a:off x="3951014" y="481669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8" name="TextovéPole 597"/>
          <p:cNvSpPr txBox="1"/>
          <p:nvPr/>
        </p:nvSpPr>
        <p:spPr>
          <a:xfrm>
            <a:off x="3474377" y="481311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</a:t>
            </a:r>
          </a:p>
        </p:txBody>
      </p:sp>
      <p:sp>
        <p:nvSpPr>
          <p:cNvPr id="603" name="TextovéPole 602"/>
          <p:cNvSpPr txBox="1"/>
          <p:nvPr/>
        </p:nvSpPr>
        <p:spPr>
          <a:xfrm>
            <a:off x="4408332" y="482515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</a:t>
            </a:r>
          </a:p>
        </p:txBody>
      </p:sp>
      <p:sp>
        <p:nvSpPr>
          <p:cNvPr id="604" name="TextovéPole 603"/>
          <p:cNvSpPr txBox="1"/>
          <p:nvPr/>
        </p:nvSpPr>
        <p:spPr>
          <a:xfrm>
            <a:off x="4865526" y="4817903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5" name="TextovéPole 604"/>
          <p:cNvSpPr txBox="1"/>
          <p:nvPr/>
        </p:nvSpPr>
        <p:spPr>
          <a:xfrm>
            <a:off x="5322720" y="4825163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Ě</a:t>
            </a:r>
          </a:p>
        </p:txBody>
      </p:sp>
      <p:sp>
        <p:nvSpPr>
          <p:cNvPr id="606" name="TextovéPole 605"/>
          <p:cNvSpPr txBox="1"/>
          <p:nvPr/>
        </p:nvSpPr>
        <p:spPr>
          <a:xfrm>
            <a:off x="5779914" y="4817335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20" name="Obdélník 619"/>
          <p:cNvSpPr/>
          <p:nvPr/>
        </p:nvSpPr>
        <p:spPr>
          <a:xfrm>
            <a:off x="3891694" y="5185096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1" name="Obdélník 620"/>
          <p:cNvSpPr/>
          <p:nvPr/>
        </p:nvSpPr>
        <p:spPr>
          <a:xfrm>
            <a:off x="4348926" y="518508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2" name="Obdélník 621"/>
          <p:cNvSpPr/>
          <p:nvPr/>
        </p:nvSpPr>
        <p:spPr>
          <a:xfrm>
            <a:off x="4806158" y="51850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3" name="Obdélník 622"/>
          <p:cNvSpPr/>
          <p:nvPr/>
        </p:nvSpPr>
        <p:spPr>
          <a:xfrm>
            <a:off x="5263390" y="518504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33" name="TextovéPole 632"/>
          <p:cNvSpPr txBox="1"/>
          <p:nvPr/>
        </p:nvSpPr>
        <p:spPr>
          <a:xfrm>
            <a:off x="3951014" y="518499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39" name="TextovéPole 638"/>
          <p:cNvSpPr txBox="1"/>
          <p:nvPr/>
        </p:nvSpPr>
        <p:spPr>
          <a:xfrm>
            <a:off x="4408332" y="5193457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640" name="TextovéPole 639"/>
          <p:cNvSpPr txBox="1"/>
          <p:nvPr/>
        </p:nvSpPr>
        <p:spPr>
          <a:xfrm>
            <a:off x="4865526" y="5186203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41" name="TextovéPole 640"/>
          <p:cNvSpPr txBox="1"/>
          <p:nvPr/>
        </p:nvSpPr>
        <p:spPr>
          <a:xfrm>
            <a:off x="5322720" y="5193463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456" name="Obdélník 455"/>
          <p:cNvSpPr/>
          <p:nvPr/>
        </p:nvSpPr>
        <p:spPr>
          <a:xfrm>
            <a:off x="3434462" y="408021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7" name="Obdélník 456"/>
          <p:cNvSpPr/>
          <p:nvPr/>
        </p:nvSpPr>
        <p:spPr>
          <a:xfrm>
            <a:off x="3891694" y="4080196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8" name="Obdélník 457"/>
          <p:cNvSpPr/>
          <p:nvPr/>
        </p:nvSpPr>
        <p:spPr>
          <a:xfrm>
            <a:off x="4348926" y="408018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69" name="Obdélník 468"/>
          <p:cNvSpPr/>
          <p:nvPr/>
        </p:nvSpPr>
        <p:spPr>
          <a:xfrm>
            <a:off x="4806158" y="40801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0" name="Obdélník 469"/>
          <p:cNvSpPr/>
          <p:nvPr/>
        </p:nvSpPr>
        <p:spPr>
          <a:xfrm>
            <a:off x="5263390" y="408014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1" name="Obdélník 470"/>
          <p:cNvSpPr/>
          <p:nvPr/>
        </p:nvSpPr>
        <p:spPr>
          <a:xfrm>
            <a:off x="5720622" y="408013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2" name="Obdélník 471"/>
          <p:cNvSpPr/>
          <p:nvPr/>
        </p:nvSpPr>
        <p:spPr>
          <a:xfrm>
            <a:off x="6177854" y="408011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93" name="Obdélník 492"/>
          <p:cNvSpPr/>
          <p:nvPr/>
        </p:nvSpPr>
        <p:spPr>
          <a:xfrm>
            <a:off x="6635086" y="408010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38" name="TextovéPole 537"/>
          <p:cNvSpPr txBox="1"/>
          <p:nvPr/>
        </p:nvSpPr>
        <p:spPr>
          <a:xfrm>
            <a:off x="3951014" y="408009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9" name="TextovéPole 538"/>
          <p:cNvSpPr txBox="1"/>
          <p:nvPr/>
        </p:nvSpPr>
        <p:spPr>
          <a:xfrm>
            <a:off x="3499777" y="407651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</a:t>
            </a:r>
          </a:p>
        </p:txBody>
      </p:sp>
      <p:sp>
        <p:nvSpPr>
          <p:cNvPr id="760" name="TextovéPole 759"/>
          <p:cNvSpPr txBox="1"/>
          <p:nvPr/>
        </p:nvSpPr>
        <p:spPr>
          <a:xfrm>
            <a:off x="4408332" y="408855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761" name="TextovéPole 760"/>
          <p:cNvSpPr txBox="1"/>
          <p:nvPr/>
        </p:nvSpPr>
        <p:spPr>
          <a:xfrm>
            <a:off x="4865526" y="408130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62" name="TextovéPole 761"/>
          <p:cNvSpPr txBox="1"/>
          <p:nvPr/>
        </p:nvSpPr>
        <p:spPr>
          <a:xfrm>
            <a:off x="5322720" y="4088563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763" name="TextovéPole 762"/>
          <p:cNvSpPr txBox="1"/>
          <p:nvPr/>
        </p:nvSpPr>
        <p:spPr>
          <a:xfrm>
            <a:off x="5779914" y="4080735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64" name="TextovéPole 763"/>
          <p:cNvSpPr txBox="1"/>
          <p:nvPr/>
        </p:nvSpPr>
        <p:spPr>
          <a:xfrm>
            <a:off x="6237110" y="408799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765" name="TextovéPole 764"/>
          <p:cNvSpPr txBox="1"/>
          <p:nvPr/>
        </p:nvSpPr>
        <p:spPr>
          <a:xfrm>
            <a:off x="6687042" y="408129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777" name="Obdélník 776"/>
          <p:cNvSpPr/>
          <p:nvPr/>
        </p:nvSpPr>
        <p:spPr>
          <a:xfrm>
            <a:off x="3891694" y="3713024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8" name="Obdélník 777"/>
          <p:cNvSpPr/>
          <p:nvPr/>
        </p:nvSpPr>
        <p:spPr>
          <a:xfrm>
            <a:off x="4348926" y="371300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9" name="Obdélník 778"/>
          <p:cNvSpPr/>
          <p:nvPr/>
        </p:nvSpPr>
        <p:spPr>
          <a:xfrm>
            <a:off x="4806158" y="371299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0" name="Obdélník 779"/>
          <p:cNvSpPr/>
          <p:nvPr/>
        </p:nvSpPr>
        <p:spPr>
          <a:xfrm>
            <a:off x="5263390" y="371297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1" name="Obdélník 780"/>
          <p:cNvSpPr/>
          <p:nvPr/>
        </p:nvSpPr>
        <p:spPr>
          <a:xfrm>
            <a:off x="5720622" y="371296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2" name="Obdélník 781"/>
          <p:cNvSpPr/>
          <p:nvPr/>
        </p:nvSpPr>
        <p:spPr>
          <a:xfrm>
            <a:off x="6177854" y="371294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3" name="Obdélník 782"/>
          <p:cNvSpPr/>
          <p:nvPr/>
        </p:nvSpPr>
        <p:spPr>
          <a:xfrm>
            <a:off x="6635086" y="371292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90" name="TextovéPole 789"/>
          <p:cNvSpPr txBox="1"/>
          <p:nvPr/>
        </p:nvSpPr>
        <p:spPr>
          <a:xfrm>
            <a:off x="3951014" y="371292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96" name="TextovéPole 795"/>
          <p:cNvSpPr txBox="1"/>
          <p:nvPr/>
        </p:nvSpPr>
        <p:spPr>
          <a:xfrm>
            <a:off x="4459132" y="3721385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797" name="TextovéPole 796"/>
          <p:cNvSpPr txBox="1"/>
          <p:nvPr/>
        </p:nvSpPr>
        <p:spPr>
          <a:xfrm>
            <a:off x="4865526" y="371413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98" name="TextovéPole 797"/>
          <p:cNvSpPr txBox="1"/>
          <p:nvPr/>
        </p:nvSpPr>
        <p:spPr>
          <a:xfrm>
            <a:off x="5322720" y="372139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799" name="TextovéPole 798"/>
          <p:cNvSpPr txBox="1"/>
          <p:nvPr/>
        </p:nvSpPr>
        <p:spPr>
          <a:xfrm>
            <a:off x="5779914" y="3713563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800" name="TextovéPole 799"/>
          <p:cNvSpPr txBox="1"/>
          <p:nvPr/>
        </p:nvSpPr>
        <p:spPr>
          <a:xfrm>
            <a:off x="6224410" y="3720823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801" name="TextovéPole 800"/>
          <p:cNvSpPr txBox="1"/>
          <p:nvPr/>
        </p:nvSpPr>
        <p:spPr>
          <a:xfrm>
            <a:off x="6687042" y="3714125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810" name="Obdélník 809"/>
          <p:cNvSpPr/>
          <p:nvPr/>
        </p:nvSpPr>
        <p:spPr>
          <a:xfrm>
            <a:off x="2519998" y="334477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1" name="Obdélník 810"/>
          <p:cNvSpPr/>
          <p:nvPr/>
        </p:nvSpPr>
        <p:spPr>
          <a:xfrm>
            <a:off x="2977230" y="334475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2" name="Obdélník 811"/>
          <p:cNvSpPr/>
          <p:nvPr/>
        </p:nvSpPr>
        <p:spPr>
          <a:xfrm>
            <a:off x="3434462" y="334474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3" name="Obdélník 812"/>
          <p:cNvSpPr/>
          <p:nvPr/>
        </p:nvSpPr>
        <p:spPr>
          <a:xfrm>
            <a:off x="3891694" y="3344724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4" name="Obdélník 813"/>
          <p:cNvSpPr/>
          <p:nvPr/>
        </p:nvSpPr>
        <p:spPr>
          <a:xfrm>
            <a:off x="4348926" y="334470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5" name="Obdélník 814"/>
          <p:cNvSpPr/>
          <p:nvPr/>
        </p:nvSpPr>
        <p:spPr>
          <a:xfrm>
            <a:off x="4806158" y="334469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6" name="Obdélník 815"/>
          <p:cNvSpPr/>
          <p:nvPr/>
        </p:nvSpPr>
        <p:spPr>
          <a:xfrm>
            <a:off x="5263390" y="334467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7" name="Obdélník 816"/>
          <p:cNvSpPr/>
          <p:nvPr/>
        </p:nvSpPr>
        <p:spPr>
          <a:xfrm>
            <a:off x="5720622" y="334466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6" name="TextovéPole 825"/>
          <p:cNvSpPr txBox="1"/>
          <p:nvPr/>
        </p:nvSpPr>
        <p:spPr>
          <a:xfrm>
            <a:off x="3951014" y="334462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27" name="TextovéPole 826"/>
          <p:cNvSpPr txBox="1"/>
          <p:nvPr/>
        </p:nvSpPr>
        <p:spPr>
          <a:xfrm>
            <a:off x="3474377" y="3341039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Ý</a:t>
            </a:r>
          </a:p>
        </p:txBody>
      </p:sp>
      <p:sp>
        <p:nvSpPr>
          <p:cNvPr id="828" name="TextovéPole 827"/>
          <p:cNvSpPr txBox="1"/>
          <p:nvPr/>
        </p:nvSpPr>
        <p:spPr>
          <a:xfrm>
            <a:off x="3017189" y="3350485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829" name="TextovéPole 828"/>
          <p:cNvSpPr txBox="1"/>
          <p:nvPr/>
        </p:nvSpPr>
        <p:spPr>
          <a:xfrm>
            <a:off x="2572262" y="3345263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F</a:t>
            </a:r>
          </a:p>
        </p:txBody>
      </p:sp>
      <p:sp>
        <p:nvSpPr>
          <p:cNvPr id="832" name="TextovéPole 831"/>
          <p:cNvSpPr txBox="1"/>
          <p:nvPr/>
        </p:nvSpPr>
        <p:spPr>
          <a:xfrm>
            <a:off x="4408332" y="335308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833" name="TextovéPole 832"/>
          <p:cNvSpPr txBox="1"/>
          <p:nvPr/>
        </p:nvSpPr>
        <p:spPr>
          <a:xfrm>
            <a:off x="4865526" y="334583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34" name="TextovéPole 833"/>
          <p:cNvSpPr txBox="1"/>
          <p:nvPr/>
        </p:nvSpPr>
        <p:spPr>
          <a:xfrm>
            <a:off x="5322720" y="335309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835" name="TextovéPole 834"/>
          <p:cNvSpPr txBox="1"/>
          <p:nvPr/>
        </p:nvSpPr>
        <p:spPr>
          <a:xfrm>
            <a:off x="5779914" y="3345263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46" name="Obdélník 845"/>
          <p:cNvSpPr/>
          <p:nvPr/>
        </p:nvSpPr>
        <p:spPr>
          <a:xfrm>
            <a:off x="2519998" y="297647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7" name="Obdélník 846"/>
          <p:cNvSpPr/>
          <p:nvPr/>
        </p:nvSpPr>
        <p:spPr>
          <a:xfrm>
            <a:off x="2977230" y="297645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8" name="Obdélník 847"/>
          <p:cNvSpPr/>
          <p:nvPr/>
        </p:nvSpPr>
        <p:spPr>
          <a:xfrm>
            <a:off x="3434462" y="297644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9" name="Obdélník 848"/>
          <p:cNvSpPr/>
          <p:nvPr/>
        </p:nvSpPr>
        <p:spPr>
          <a:xfrm>
            <a:off x="3891694" y="2976424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62" name="TextovéPole 861"/>
          <p:cNvSpPr txBox="1"/>
          <p:nvPr/>
        </p:nvSpPr>
        <p:spPr>
          <a:xfrm>
            <a:off x="3951014" y="297632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64" name="TextovéPole 863"/>
          <p:cNvSpPr txBox="1"/>
          <p:nvPr/>
        </p:nvSpPr>
        <p:spPr>
          <a:xfrm>
            <a:off x="3017189" y="298218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65" name="TextovéPole 864"/>
          <p:cNvSpPr txBox="1"/>
          <p:nvPr/>
        </p:nvSpPr>
        <p:spPr>
          <a:xfrm>
            <a:off x="2572262" y="297696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872" name="TextovéPole 871"/>
          <p:cNvSpPr txBox="1"/>
          <p:nvPr/>
        </p:nvSpPr>
        <p:spPr>
          <a:xfrm>
            <a:off x="3405010" y="2984223"/>
            <a:ext cx="51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CH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19" name="Obdélník 918"/>
          <p:cNvSpPr/>
          <p:nvPr/>
        </p:nvSpPr>
        <p:spPr>
          <a:xfrm>
            <a:off x="2519998" y="260742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0" name="Obdélník 919"/>
          <p:cNvSpPr/>
          <p:nvPr/>
        </p:nvSpPr>
        <p:spPr>
          <a:xfrm>
            <a:off x="2977230" y="260741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1" name="Obdélník 920"/>
          <p:cNvSpPr/>
          <p:nvPr/>
        </p:nvSpPr>
        <p:spPr>
          <a:xfrm>
            <a:off x="3434462" y="260739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2" name="Obdélník 921"/>
          <p:cNvSpPr/>
          <p:nvPr/>
        </p:nvSpPr>
        <p:spPr>
          <a:xfrm>
            <a:off x="3891694" y="2607380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3" name="Obdélník 922"/>
          <p:cNvSpPr/>
          <p:nvPr/>
        </p:nvSpPr>
        <p:spPr>
          <a:xfrm>
            <a:off x="4348926" y="26073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4" name="Obdélník 923"/>
          <p:cNvSpPr/>
          <p:nvPr/>
        </p:nvSpPr>
        <p:spPr>
          <a:xfrm>
            <a:off x="4806158" y="260734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5" name="Obdélník 924"/>
          <p:cNvSpPr/>
          <p:nvPr/>
        </p:nvSpPr>
        <p:spPr>
          <a:xfrm>
            <a:off x="5263390" y="260733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6" name="Obdélník 925"/>
          <p:cNvSpPr/>
          <p:nvPr/>
        </p:nvSpPr>
        <p:spPr>
          <a:xfrm>
            <a:off x="5720622" y="260731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35" name="TextovéPole 934"/>
          <p:cNvSpPr txBox="1"/>
          <p:nvPr/>
        </p:nvSpPr>
        <p:spPr>
          <a:xfrm>
            <a:off x="3951014" y="260727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36" name="TextovéPole 935"/>
          <p:cNvSpPr txBox="1"/>
          <p:nvPr/>
        </p:nvSpPr>
        <p:spPr>
          <a:xfrm>
            <a:off x="3537877" y="2603695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</a:p>
        </p:txBody>
      </p:sp>
      <p:sp>
        <p:nvSpPr>
          <p:cNvPr id="937" name="TextovéPole 936"/>
          <p:cNvSpPr txBox="1"/>
          <p:nvPr/>
        </p:nvSpPr>
        <p:spPr>
          <a:xfrm>
            <a:off x="3042589" y="261314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38" name="TextovéPole 937"/>
          <p:cNvSpPr txBox="1"/>
          <p:nvPr/>
        </p:nvSpPr>
        <p:spPr>
          <a:xfrm>
            <a:off x="2572262" y="2607919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941" name="TextovéPole 940"/>
          <p:cNvSpPr txBox="1"/>
          <p:nvPr/>
        </p:nvSpPr>
        <p:spPr>
          <a:xfrm>
            <a:off x="4408332" y="2615741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942" name="TextovéPole 941"/>
          <p:cNvSpPr txBox="1"/>
          <p:nvPr/>
        </p:nvSpPr>
        <p:spPr>
          <a:xfrm>
            <a:off x="4865526" y="260848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43" name="TextovéPole 942"/>
          <p:cNvSpPr txBox="1"/>
          <p:nvPr/>
        </p:nvSpPr>
        <p:spPr>
          <a:xfrm>
            <a:off x="5322720" y="261574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944" name="TextovéPole 943"/>
          <p:cNvSpPr txBox="1"/>
          <p:nvPr/>
        </p:nvSpPr>
        <p:spPr>
          <a:xfrm>
            <a:off x="5779914" y="2607919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954" name="Obdélník 953"/>
          <p:cNvSpPr/>
          <p:nvPr/>
        </p:nvSpPr>
        <p:spPr>
          <a:xfrm>
            <a:off x="2062766" y="223914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5" name="Obdélník 954"/>
          <p:cNvSpPr/>
          <p:nvPr/>
        </p:nvSpPr>
        <p:spPr>
          <a:xfrm>
            <a:off x="2519998" y="223912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6" name="Obdélník 955"/>
          <p:cNvSpPr/>
          <p:nvPr/>
        </p:nvSpPr>
        <p:spPr>
          <a:xfrm>
            <a:off x="2977230" y="223911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7" name="Obdélník 956"/>
          <p:cNvSpPr/>
          <p:nvPr/>
        </p:nvSpPr>
        <p:spPr>
          <a:xfrm>
            <a:off x="3434462" y="223909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8" name="Obdélník 957"/>
          <p:cNvSpPr/>
          <p:nvPr/>
        </p:nvSpPr>
        <p:spPr>
          <a:xfrm>
            <a:off x="3891694" y="2239080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9" name="Obdélník 958"/>
          <p:cNvSpPr/>
          <p:nvPr/>
        </p:nvSpPr>
        <p:spPr>
          <a:xfrm>
            <a:off x="4348926" y="22390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0" name="Obdélník 959"/>
          <p:cNvSpPr/>
          <p:nvPr/>
        </p:nvSpPr>
        <p:spPr>
          <a:xfrm>
            <a:off x="4806158" y="223904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1" name="Obdélník 960"/>
          <p:cNvSpPr/>
          <p:nvPr/>
        </p:nvSpPr>
        <p:spPr>
          <a:xfrm>
            <a:off x="5263390" y="223903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71" name="TextovéPole 970"/>
          <p:cNvSpPr txBox="1"/>
          <p:nvPr/>
        </p:nvSpPr>
        <p:spPr>
          <a:xfrm>
            <a:off x="3989114" y="2238976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72" name="TextovéPole 971"/>
          <p:cNvSpPr txBox="1"/>
          <p:nvPr/>
        </p:nvSpPr>
        <p:spPr>
          <a:xfrm>
            <a:off x="3474377" y="223539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973" name="TextovéPole 972"/>
          <p:cNvSpPr txBox="1"/>
          <p:nvPr/>
        </p:nvSpPr>
        <p:spPr>
          <a:xfrm>
            <a:off x="3029889" y="2244841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74" name="TextovéPole 973"/>
          <p:cNvSpPr txBox="1"/>
          <p:nvPr/>
        </p:nvSpPr>
        <p:spPr>
          <a:xfrm>
            <a:off x="2623062" y="2239619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975" name="TextovéPole 974"/>
          <p:cNvSpPr txBox="1"/>
          <p:nvPr/>
        </p:nvSpPr>
        <p:spPr>
          <a:xfrm>
            <a:off x="2129588" y="224018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977" name="TextovéPole 976"/>
          <p:cNvSpPr txBox="1"/>
          <p:nvPr/>
        </p:nvSpPr>
        <p:spPr>
          <a:xfrm>
            <a:off x="4408332" y="224744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978" name="TextovéPole 977"/>
          <p:cNvSpPr txBox="1"/>
          <p:nvPr/>
        </p:nvSpPr>
        <p:spPr>
          <a:xfrm>
            <a:off x="4865526" y="2240187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79" name="TextovéPole 978"/>
          <p:cNvSpPr txBox="1"/>
          <p:nvPr/>
        </p:nvSpPr>
        <p:spPr>
          <a:xfrm>
            <a:off x="5322720" y="224744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94" name="Obdélník 993"/>
          <p:cNvSpPr/>
          <p:nvPr/>
        </p:nvSpPr>
        <p:spPr>
          <a:xfrm>
            <a:off x="3891694" y="1870780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5" name="Obdélník 994"/>
          <p:cNvSpPr/>
          <p:nvPr/>
        </p:nvSpPr>
        <p:spPr>
          <a:xfrm>
            <a:off x="4348926" y="18707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6" name="Obdélník 995"/>
          <p:cNvSpPr/>
          <p:nvPr/>
        </p:nvSpPr>
        <p:spPr>
          <a:xfrm>
            <a:off x="4806158" y="187074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7" name="Obdélník 996"/>
          <p:cNvSpPr/>
          <p:nvPr/>
        </p:nvSpPr>
        <p:spPr>
          <a:xfrm>
            <a:off x="5263390" y="187073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8" name="Obdélník 997"/>
          <p:cNvSpPr/>
          <p:nvPr/>
        </p:nvSpPr>
        <p:spPr>
          <a:xfrm>
            <a:off x="5720622" y="187071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9" name="Obdélník 998"/>
          <p:cNvSpPr/>
          <p:nvPr/>
        </p:nvSpPr>
        <p:spPr>
          <a:xfrm>
            <a:off x="6177854" y="187070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00" name="Obdélník 999"/>
          <p:cNvSpPr/>
          <p:nvPr/>
        </p:nvSpPr>
        <p:spPr>
          <a:xfrm>
            <a:off x="6635086" y="187068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07" name="TextovéPole 1006"/>
          <p:cNvSpPr txBox="1"/>
          <p:nvPr/>
        </p:nvSpPr>
        <p:spPr>
          <a:xfrm>
            <a:off x="3951014" y="187067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1013" name="TextovéPole 1012"/>
          <p:cNvSpPr txBox="1"/>
          <p:nvPr/>
        </p:nvSpPr>
        <p:spPr>
          <a:xfrm>
            <a:off x="4408332" y="187914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014" name="TextovéPole 1013"/>
          <p:cNvSpPr txBox="1"/>
          <p:nvPr/>
        </p:nvSpPr>
        <p:spPr>
          <a:xfrm>
            <a:off x="4865526" y="187188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15" name="TextovéPole 1014"/>
          <p:cNvSpPr txBox="1"/>
          <p:nvPr/>
        </p:nvSpPr>
        <p:spPr>
          <a:xfrm>
            <a:off x="5322720" y="187914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016" name="TextovéPole 1015"/>
          <p:cNvSpPr txBox="1"/>
          <p:nvPr/>
        </p:nvSpPr>
        <p:spPr>
          <a:xfrm>
            <a:off x="5779914" y="1871319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17" name="TextovéPole 1016"/>
          <p:cNvSpPr txBox="1"/>
          <p:nvPr/>
        </p:nvSpPr>
        <p:spPr>
          <a:xfrm>
            <a:off x="6275210" y="1865879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</a:p>
        </p:txBody>
      </p:sp>
      <p:sp>
        <p:nvSpPr>
          <p:cNvPr id="1018" name="TextovéPole 1017"/>
          <p:cNvSpPr txBox="1"/>
          <p:nvPr/>
        </p:nvSpPr>
        <p:spPr>
          <a:xfrm>
            <a:off x="6687042" y="187188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1030" name="Obdélník 1029"/>
          <p:cNvSpPr/>
          <p:nvPr/>
        </p:nvSpPr>
        <p:spPr>
          <a:xfrm>
            <a:off x="3891694" y="1502480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1" name="Obdélník 1030"/>
          <p:cNvSpPr/>
          <p:nvPr/>
        </p:nvSpPr>
        <p:spPr>
          <a:xfrm>
            <a:off x="4348926" y="15024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2" name="Obdélník 1031"/>
          <p:cNvSpPr/>
          <p:nvPr/>
        </p:nvSpPr>
        <p:spPr>
          <a:xfrm>
            <a:off x="4806158" y="150244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3" name="Obdélník 1032"/>
          <p:cNvSpPr/>
          <p:nvPr/>
        </p:nvSpPr>
        <p:spPr>
          <a:xfrm>
            <a:off x="5263390" y="150243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43" name="TextovéPole 1042"/>
          <p:cNvSpPr txBox="1"/>
          <p:nvPr/>
        </p:nvSpPr>
        <p:spPr>
          <a:xfrm>
            <a:off x="3951014" y="150237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1049" name="TextovéPole 1048"/>
          <p:cNvSpPr txBox="1"/>
          <p:nvPr/>
        </p:nvSpPr>
        <p:spPr>
          <a:xfrm>
            <a:off x="4395632" y="1510841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1050" name="TextovéPole 1049"/>
          <p:cNvSpPr txBox="1"/>
          <p:nvPr/>
        </p:nvSpPr>
        <p:spPr>
          <a:xfrm>
            <a:off x="4865526" y="150358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51" name="TextovéPole 1050"/>
          <p:cNvSpPr txBox="1"/>
          <p:nvPr/>
        </p:nvSpPr>
        <p:spPr>
          <a:xfrm>
            <a:off x="5322720" y="151084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1066" name="Obdélník 1065"/>
          <p:cNvSpPr/>
          <p:nvPr/>
        </p:nvSpPr>
        <p:spPr>
          <a:xfrm>
            <a:off x="3891694" y="1134180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7" name="Obdélník 1066"/>
          <p:cNvSpPr/>
          <p:nvPr/>
        </p:nvSpPr>
        <p:spPr>
          <a:xfrm>
            <a:off x="4348926" y="11341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8" name="Obdélník 1067"/>
          <p:cNvSpPr/>
          <p:nvPr/>
        </p:nvSpPr>
        <p:spPr>
          <a:xfrm>
            <a:off x="4806158" y="113414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9" name="Obdélník 1068"/>
          <p:cNvSpPr/>
          <p:nvPr/>
        </p:nvSpPr>
        <p:spPr>
          <a:xfrm>
            <a:off x="5263390" y="113413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0" name="Obdélník 1069"/>
          <p:cNvSpPr/>
          <p:nvPr/>
        </p:nvSpPr>
        <p:spPr>
          <a:xfrm>
            <a:off x="5720622" y="113411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1" name="Obdélník 1070"/>
          <p:cNvSpPr/>
          <p:nvPr/>
        </p:nvSpPr>
        <p:spPr>
          <a:xfrm>
            <a:off x="6177854" y="113410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2" name="Obdélník 1071"/>
          <p:cNvSpPr/>
          <p:nvPr/>
        </p:nvSpPr>
        <p:spPr>
          <a:xfrm>
            <a:off x="6635086" y="113408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9" name="TextovéPole 1078"/>
          <p:cNvSpPr txBox="1"/>
          <p:nvPr/>
        </p:nvSpPr>
        <p:spPr>
          <a:xfrm>
            <a:off x="3951014" y="113407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Ú</a:t>
            </a:r>
          </a:p>
        </p:txBody>
      </p:sp>
      <p:sp>
        <p:nvSpPr>
          <p:cNvPr id="1085" name="TextovéPole 1084"/>
          <p:cNvSpPr txBox="1"/>
          <p:nvPr/>
        </p:nvSpPr>
        <p:spPr>
          <a:xfrm>
            <a:off x="4408332" y="114254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1086" name="TextovéPole 1085"/>
          <p:cNvSpPr txBox="1"/>
          <p:nvPr/>
        </p:nvSpPr>
        <p:spPr>
          <a:xfrm>
            <a:off x="4865526" y="1135287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87" name="TextovéPole 1086"/>
          <p:cNvSpPr txBox="1"/>
          <p:nvPr/>
        </p:nvSpPr>
        <p:spPr>
          <a:xfrm>
            <a:off x="5322720" y="114254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088" name="TextovéPole 1087"/>
          <p:cNvSpPr txBox="1"/>
          <p:nvPr/>
        </p:nvSpPr>
        <p:spPr>
          <a:xfrm>
            <a:off x="5779914" y="1134719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89" name="TextovéPole 1088"/>
          <p:cNvSpPr txBox="1"/>
          <p:nvPr/>
        </p:nvSpPr>
        <p:spPr>
          <a:xfrm>
            <a:off x="6224410" y="1129279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1090" name="TextovéPole 1089"/>
          <p:cNvSpPr txBox="1"/>
          <p:nvPr/>
        </p:nvSpPr>
        <p:spPr>
          <a:xfrm>
            <a:off x="6687042" y="113528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Ý</a:t>
            </a:r>
          </a:p>
        </p:txBody>
      </p:sp>
    </p:spTree>
    <p:extLst>
      <p:ext uri="{BB962C8B-B14F-4D97-AF65-F5344CB8AC3E}">
        <p14:creationId xmlns:p14="http://schemas.microsoft.com/office/powerpoint/2010/main" val="1100406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0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0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0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0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0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0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0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0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0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0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0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0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0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10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0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0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9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9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9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500"/>
                            </p:stCondLst>
                            <p:childTnLst>
                              <p:par>
                                <p:cTn id="12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9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9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9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000"/>
                            </p:stCondLst>
                            <p:childTnLst>
                              <p:par>
                                <p:cTn id="12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9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9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9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1500"/>
                            </p:stCondLst>
                            <p:childTnLst>
                              <p:par>
                                <p:cTn id="13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9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2000"/>
                            </p:stCondLst>
                            <p:childTnLst>
                              <p:par>
                                <p:cTn id="1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9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9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3000"/>
                            </p:stCondLst>
                            <p:childTnLst>
                              <p:par>
                                <p:cTn id="15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9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3500"/>
                            </p:stCondLst>
                            <p:childTnLst>
                              <p:par>
                                <p:cTn id="15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9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9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9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 tmFilter="0,0; .5, 1; 1, 1"/>
                                        <p:tgtEl>
                                          <p:spTgt spid="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9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9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9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9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500" tmFilter="0,0; .5, 1; 1, 1"/>
                                        <p:tgtEl>
                                          <p:spTgt spid="9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500" tmFilter="0,0; .5, 1; 1, 1"/>
                                        <p:tgtEl>
                                          <p:spTgt spid="9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500" tmFilter="0,0; .5, 1; 1, 1"/>
                                        <p:tgtEl>
                                          <p:spTgt spid="9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7" dur="500" tmFilter="0,0; .5, 1; 1, 1"/>
                                        <p:tgtEl>
                                          <p:spTgt spid="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4" dur="500" tmFilter="0,0; .5, 1; 1, 1"/>
                                        <p:tgtEl>
                                          <p:spTgt spid="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5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500" fill="hold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1" dur="500" tmFilter="0,0; .5, 1; 1, 1"/>
                                        <p:tgtEl>
                                          <p:spTgt spid="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4" dur="500" fill="hold"/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fill="hold"/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8" dur="500" tmFilter="0,0; .5, 1; 1, 1"/>
                                        <p:tgtEl>
                                          <p:spTgt spid="9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27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2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3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3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3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3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9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4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4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4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9" dur="800" decel="100000"/>
                                        <p:tgtEl>
                                          <p:spTgt spid="8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0" dur="800" decel="100000" fill="hold"/>
                                        <p:tgtEl>
                                          <p:spTgt spid="8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800" decel="100000" fill="hold"/>
                                        <p:tgtEl>
                                          <p:spTgt spid="8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800" decel="100000" fill="hold"/>
                                        <p:tgtEl>
                                          <p:spTgt spid="8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7" dur="800" decel="100000"/>
                                        <p:tgtEl>
                                          <p:spTgt spid="8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8" dur="800" decel="100000" fill="hold"/>
                                        <p:tgtEl>
                                          <p:spTgt spid="8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800" decel="100000" fill="hold"/>
                                        <p:tgtEl>
                                          <p:spTgt spid="8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800" decel="100000" fill="hold"/>
                                        <p:tgtEl>
                                          <p:spTgt spid="8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5" dur="800" decel="100000"/>
                                        <p:tgtEl>
                                          <p:spTgt spid="8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800" decel="100000" fill="hold"/>
                                        <p:tgtEl>
                                          <p:spTgt spid="8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800" decel="100000" fill="hold"/>
                                        <p:tgtEl>
                                          <p:spTgt spid="8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800" decel="100000" fill="hold"/>
                                        <p:tgtEl>
                                          <p:spTgt spid="8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1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3" dur="800" decel="100000"/>
                                        <p:tgtEl>
                                          <p:spTgt spid="8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4" dur="800" decel="100000" fill="hold"/>
                                        <p:tgtEl>
                                          <p:spTgt spid="8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800" decel="100000" fill="hold"/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800" decel="100000" fill="hold"/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9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1" dur="800" decel="100000"/>
                                        <p:tgtEl>
                                          <p:spTgt spid="8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800" decel="100000" fill="hold"/>
                                        <p:tgtEl>
                                          <p:spTgt spid="8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800" decel="100000" fill="hold"/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800" decel="100000" fill="hold"/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7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9" dur="800" decel="100000"/>
                                        <p:tgtEl>
                                          <p:spTgt spid="8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0" dur="800" decel="100000" fill="hold"/>
                                        <p:tgtEl>
                                          <p:spTgt spid="8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800" decel="100000" fill="hold"/>
                                        <p:tgtEl>
                                          <p:spTgt spid="8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800" decel="100000" fill="hold"/>
                                        <p:tgtEl>
                                          <p:spTgt spid="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7" dur="800" decel="100000"/>
                                        <p:tgtEl>
                                          <p:spTgt spid="8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800" decel="100000" fill="hold"/>
                                        <p:tgtEl>
                                          <p:spTgt spid="8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800" decel="100000" fill="hold"/>
                                        <p:tgtEl>
                                          <p:spTgt spid="8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800" decel="100000" fill="hold"/>
                                        <p:tgtEl>
                                          <p:spTgt spid="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5" dur="800" decel="100000"/>
                                        <p:tgtEl>
                                          <p:spTgt spid="8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6" dur="800" decel="100000" fill="hold"/>
                                        <p:tgtEl>
                                          <p:spTgt spid="8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800" decel="100000" fill="hold"/>
                                        <p:tgtEl>
                                          <p:spTgt spid="8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800" decel="100000" fill="hold"/>
                                        <p:tgtEl>
                                          <p:spTgt spid="8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5" dur="1000"/>
                                        <p:tgtEl>
                                          <p:spTgt spid="7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6" dur="10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10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10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1" dur="1000"/>
                                        <p:tgtEl>
                                          <p:spTgt spid="7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2" dur="10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0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10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7" dur="1000"/>
                                        <p:tgtEl>
                                          <p:spTgt spid="7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8" dur="10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10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10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3" dur="1000"/>
                                        <p:tgtEl>
                                          <p:spTgt spid="7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4" dur="1000" fill="hold"/>
                                        <p:tgtEl>
                                          <p:spTgt spid="7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1000" fill="hold"/>
                                        <p:tgtEl>
                                          <p:spTgt spid="7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1000" fill="hold"/>
                                        <p:tgtEl>
                                          <p:spTgt spid="7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9" dur="1000"/>
                                        <p:tgtEl>
                                          <p:spTgt spid="7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0" dur="1000" fill="hold"/>
                                        <p:tgtEl>
                                          <p:spTgt spid="7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1000" fill="hold"/>
                                        <p:tgtEl>
                                          <p:spTgt spid="7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1000" fill="hold"/>
                                        <p:tgtEl>
                                          <p:spTgt spid="7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5" dur="1000"/>
                                        <p:tgtEl>
                                          <p:spTgt spid="8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6" dur="1000" fill="hold"/>
                                        <p:tgtEl>
                                          <p:spTgt spid="8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1000" fill="hold"/>
                                        <p:tgtEl>
                                          <p:spTgt spid="8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1000" fill="hold"/>
                                        <p:tgtEl>
                                          <p:spTgt spid="8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1" dur="1000"/>
                                        <p:tgtEl>
                                          <p:spTgt spid="8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2" dur="1000" fill="hold"/>
                                        <p:tgtEl>
                                          <p:spTgt spid="8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1000" fill="hold"/>
                                        <p:tgtEl>
                                          <p:spTgt spid="8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1000" fill="hold"/>
                                        <p:tgtEl>
                                          <p:spTgt spid="8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5" fill="hold">
                      <p:stCondLst>
                        <p:cond delay="indefinite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9" dur="1000"/>
                                        <p:tgtEl>
                                          <p:spTgt spid="5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0" dur="1000" fill="hold"/>
                                        <p:tgtEl>
                                          <p:spTgt spid="5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1000" fill="hold"/>
                                        <p:tgtEl>
                                          <p:spTgt spid="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4" dur="1000"/>
                                        <p:tgtEl>
                                          <p:spTgt spid="5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5" dur="10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10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9" dur="1000"/>
                                        <p:tgtEl>
                                          <p:spTgt spid="7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0" dur="10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10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4" dur="1000"/>
                                        <p:tgtEl>
                                          <p:spTgt spid="7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5" dur="1000" fill="hold"/>
                                        <p:tgtEl>
                                          <p:spTgt spid="7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1000" fill="hold"/>
                                        <p:tgtEl>
                                          <p:spTgt spid="7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9" dur="1000"/>
                                        <p:tgtEl>
                                          <p:spTgt spid="7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0" dur="1000" fill="hold"/>
                                        <p:tgtEl>
                                          <p:spTgt spid="7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1000" fill="hold"/>
                                        <p:tgtEl>
                                          <p:spTgt spid="7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4" dur="1000"/>
                                        <p:tgtEl>
                                          <p:spTgt spid="7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5" dur="1000" fill="hold"/>
                                        <p:tgtEl>
                                          <p:spTgt spid="7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1000" fill="hold"/>
                                        <p:tgtEl>
                                          <p:spTgt spid="7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9" dur="1000"/>
                                        <p:tgtEl>
                                          <p:spTgt spid="7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0" dur="1000" fill="hold"/>
                                        <p:tgtEl>
                                          <p:spTgt spid="7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1000" fill="hold"/>
                                        <p:tgtEl>
                                          <p:spTgt spid="7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4" dur="1000"/>
                                        <p:tgtEl>
                                          <p:spTgt spid="7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5" dur="1000" fill="hold"/>
                                        <p:tgtEl>
                                          <p:spTgt spid="7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1000" fill="hold"/>
                                        <p:tgtEl>
                                          <p:spTgt spid="7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7" fill="hold">
                      <p:stCondLst>
                        <p:cond delay="indefinite"/>
                      </p:stCondLst>
                      <p:childTnLst>
                        <p:par>
                          <p:cTn id="398" fill="hold">
                            <p:stCondLst>
                              <p:cond delay="0"/>
                            </p:stCondLst>
                            <p:childTnLst>
                              <p:par>
                                <p:cTn id="39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1" dur="500" fill="hold"/>
                                        <p:tgtEl>
                                          <p:spTgt spid="5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2" dur="500" fill="hold"/>
                                        <p:tgtEl>
                                          <p:spTgt spid="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 fill="hold"/>
                                        <p:tgtEl>
                                          <p:spTgt spid="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500" fill="hold"/>
                                        <p:tgtEl>
                                          <p:spTgt spid="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5" dur="500" tmFilter="0,0; .5, 1; 1, 1"/>
                                        <p:tgtEl>
                                          <p:spTgt spid="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500"/>
                            </p:stCondLst>
                            <p:childTnLst>
                              <p:par>
                                <p:cTn id="40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9" dur="500" fill="hold"/>
                                        <p:tgtEl>
                                          <p:spTgt spid="5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500" fill="hold"/>
                                        <p:tgtEl>
                                          <p:spTgt spid="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500" fill="hold"/>
                                        <p:tgtEl>
                                          <p:spTgt spid="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500" fill="hold"/>
                                        <p:tgtEl>
                                          <p:spTgt spid="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3" dur="500" tmFilter="0,0; .5, 1; 1, 1"/>
                                        <p:tgtEl>
                                          <p:spTgt spid="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4" fill="hold">
                            <p:stCondLst>
                              <p:cond delay="1000"/>
                            </p:stCondLst>
                            <p:childTnLst>
                              <p:par>
                                <p:cTn id="41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7" dur="500" fill="hold"/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8" dur="500" fill="hold"/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9" dur="500" fill="hold"/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0" dur="500" fill="hold"/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1" dur="500" tmFilter="0,0; .5, 1; 1, 1"/>
                                        <p:tgtEl>
                                          <p:spTgt spid="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2" fill="hold">
                            <p:stCondLst>
                              <p:cond delay="1500"/>
                            </p:stCondLst>
                            <p:childTnLst>
                              <p:par>
                                <p:cTn id="42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5" dur="500" fill="hold"/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500" fill="hold"/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500" fill="hold"/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500" fill="hold"/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9" dur="500" tmFilter="0,0; .5, 1; 1, 1"/>
                                        <p:tgtEl>
                                          <p:spTgt spid="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2000"/>
                            </p:stCondLst>
                            <p:childTnLst>
                              <p:par>
                                <p:cTn id="43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3" dur="5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4" dur="5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5" dur="5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6" dur="5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7" dur="500" tmFilter="0,0; .5, 1; 1, 1"/>
                                        <p:tgtEl>
                                          <p:spTgt spid="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8" fill="hold">
                            <p:stCondLst>
                              <p:cond delay="2500"/>
                            </p:stCondLst>
                            <p:childTnLst>
                              <p:par>
                                <p:cTn id="43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1" dur="5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2" dur="5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5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5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5" dur="500" tmFilter="0,0; .5, 1; 1, 1"/>
                                        <p:tgtEl>
                                          <p:spTgt spid="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4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9" dur="500" fill="hold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500" fill="hold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500" fill="hold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2" dur="500" fill="hold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3" dur="500" tmFilter="0,0; .5, 1; 1, 1"/>
                                        <p:tgtEl>
                                          <p:spTgt spid="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4" fill="hold">
                      <p:stCondLst>
                        <p:cond delay="indefinite"/>
                      </p:stCondLst>
                      <p:childTnLst>
                        <p:par>
                          <p:cTn id="455" fill="hold">
                            <p:stCondLst>
                              <p:cond delay="0"/>
                            </p:stCondLst>
                            <p:childTnLst>
                              <p:par>
                                <p:cTn id="45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8" dur="1000"/>
                                        <p:tgtEl>
                                          <p:spTgt spid="5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9" dur="1000" fill="hold"/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0" dur="1000" fill="hold"/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3" dur="1000"/>
                                        <p:tgtEl>
                                          <p:spTgt spid="5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4" dur="1000" fill="hold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1000" fill="hold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8" dur="1000"/>
                                        <p:tgtEl>
                                          <p:spTgt spid="6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9" dur="1000" fill="hold"/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0" dur="1000" fill="hold"/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3" dur="1000"/>
                                        <p:tgtEl>
                                          <p:spTgt spid="6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4" dur="1000" fill="hold"/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1000" fill="hold"/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8" dur="1000"/>
                                        <p:tgtEl>
                                          <p:spTgt spid="6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9" dur="1000" fill="hold"/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0" dur="1000" fill="hold"/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3" dur="1000"/>
                                        <p:tgtEl>
                                          <p:spTgt spid="6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4" dur="1000" fill="hold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1000" fill="hold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6" fill="hold">
                      <p:stCondLst>
                        <p:cond delay="indefinite"/>
                      </p:stCondLst>
                      <p:childTnLst>
                        <p:par>
                          <p:cTn id="487" fill="hold">
                            <p:stCondLst>
                              <p:cond delay="0"/>
                            </p:stCondLst>
                            <p:childTnLst>
                              <p:par>
                                <p:cTn id="4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0" dur="500" fill="hold"/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1" dur="500" fill="hold"/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2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4" dur="500" fill="hold"/>
                                        <p:tgtEl>
                                          <p:spTgt spid="6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5" dur="500" fill="hold"/>
                                        <p:tgtEl>
                                          <p:spTgt spid="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8" dur="500" fill="hold"/>
                                        <p:tgtEl>
                                          <p:spTgt spid="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9" dur="500" fill="hold"/>
                                        <p:tgtEl>
                                          <p:spTgt spid="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2" dur="500" fill="hold"/>
                                        <p:tgtEl>
                                          <p:spTgt spid="6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3" dur="500" fill="hold"/>
                                        <p:tgtEl>
                                          <p:spTgt spid="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1" grpId="0"/>
      <p:bldP spid="562" grpId="0"/>
      <p:bldP spid="563" grpId="0"/>
      <p:bldP spid="564" grpId="0"/>
      <p:bldP spid="565" grpId="0"/>
      <p:bldP spid="567" grpId="0"/>
      <p:bldP spid="568" grpId="0"/>
      <p:bldP spid="597" grpId="0"/>
      <p:bldP spid="598" grpId="0"/>
      <p:bldP spid="603" grpId="0"/>
      <p:bldP spid="604" grpId="0"/>
      <p:bldP spid="605" grpId="0"/>
      <p:bldP spid="606" grpId="0"/>
      <p:bldP spid="633" grpId="0"/>
      <p:bldP spid="639" grpId="0"/>
      <p:bldP spid="640" grpId="0"/>
      <p:bldP spid="641" grpId="0"/>
      <p:bldP spid="538" grpId="0"/>
      <p:bldP spid="539" grpId="0"/>
      <p:bldP spid="760" grpId="0"/>
      <p:bldP spid="761" grpId="0"/>
      <p:bldP spid="762" grpId="0"/>
      <p:bldP spid="763" grpId="0"/>
      <p:bldP spid="764" grpId="0"/>
      <p:bldP spid="765" grpId="0"/>
      <p:bldP spid="790" grpId="0"/>
      <p:bldP spid="796" grpId="0"/>
      <p:bldP spid="797" grpId="0"/>
      <p:bldP spid="798" grpId="0"/>
      <p:bldP spid="799" grpId="0"/>
      <p:bldP spid="800" grpId="0"/>
      <p:bldP spid="801" grpId="0"/>
      <p:bldP spid="826" grpId="0"/>
      <p:bldP spid="827" grpId="0"/>
      <p:bldP spid="828" grpId="0"/>
      <p:bldP spid="829" grpId="0"/>
      <p:bldP spid="832" grpId="0"/>
      <p:bldP spid="833" grpId="0"/>
      <p:bldP spid="834" grpId="0"/>
      <p:bldP spid="835" grpId="0"/>
      <p:bldP spid="862" grpId="0"/>
      <p:bldP spid="864" grpId="0"/>
      <p:bldP spid="865" grpId="0"/>
      <p:bldP spid="872" grpId="0"/>
      <p:bldP spid="935" grpId="0"/>
      <p:bldP spid="936" grpId="0"/>
      <p:bldP spid="937" grpId="0"/>
      <p:bldP spid="938" grpId="0"/>
      <p:bldP spid="941" grpId="0"/>
      <p:bldP spid="942" grpId="0"/>
      <p:bldP spid="943" grpId="0"/>
      <p:bldP spid="944" grpId="0"/>
      <p:bldP spid="971" grpId="0"/>
      <p:bldP spid="972" grpId="0"/>
      <p:bldP spid="973" grpId="0"/>
      <p:bldP spid="974" grpId="0"/>
      <p:bldP spid="975" grpId="0"/>
      <p:bldP spid="977" grpId="0"/>
      <p:bldP spid="978" grpId="0"/>
      <p:bldP spid="979" grpId="0"/>
      <p:bldP spid="1007" grpId="0"/>
      <p:bldP spid="1013" grpId="0"/>
      <p:bldP spid="1014" grpId="0"/>
      <p:bldP spid="1015" grpId="0"/>
      <p:bldP spid="1016" grpId="0"/>
      <p:bldP spid="1017" grpId="0"/>
      <p:bldP spid="1018" grpId="0"/>
      <p:bldP spid="1043" grpId="0"/>
      <p:bldP spid="1049" grpId="0"/>
      <p:bldP spid="1050" grpId="0"/>
      <p:bldP spid="1051" grpId="0"/>
      <p:bldP spid="1079" grpId="0"/>
      <p:bldP spid="1085" grpId="0"/>
      <p:bldP spid="1086" grpId="0"/>
      <p:bldP spid="1087" grpId="0"/>
      <p:bldP spid="1088" grpId="0"/>
      <p:bldP spid="1089" grpId="0"/>
      <p:bldP spid="109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 fontScale="92500" lnSpcReduction="10000"/>
          </a:bodyPr>
          <a:lstStyle/>
          <a:p>
            <a:r>
              <a:rPr lang="cs-CZ" sz="1200" dirty="0"/>
              <a:t>HTTP://COMMONS.WIKIMEDIA.ORG/WIKI/USER:LYSIPPOS. </a:t>
            </a:r>
            <a:r>
              <a:rPr lang="cs-CZ" sz="1200" i="1" dirty="0" err="1"/>
              <a:t>Soubor:Nordböhmisches</a:t>
            </a:r>
            <a:r>
              <a:rPr lang="cs-CZ" sz="1200" i="1" dirty="0"/>
              <a:t> </a:t>
            </a:r>
            <a:r>
              <a:rPr lang="cs-CZ" sz="1200" i="1" dirty="0" err="1"/>
              <a:t>becken</a:t>
            </a:r>
            <a:r>
              <a:rPr lang="cs-CZ" sz="1200" i="1" dirty="0"/>
              <a:t> </a:t>
            </a:r>
            <a:r>
              <a:rPr lang="cs-CZ" sz="1200" i="1" dirty="0" err="1"/>
              <a:t>near</a:t>
            </a:r>
            <a:r>
              <a:rPr lang="cs-CZ" sz="1200" i="1" dirty="0"/>
              <a:t> Jezeří.jpg</a:t>
            </a:r>
            <a:r>
              <a:rPr lang="cs-CZ" sz="1200" dirty="0"/>
              <a:t> [online]. [cit. 18.12.2013]. Dostupný na WWW: http://cs.wikipedia.org/wiki/Soubor:Nordb%C3%B6hmisches_becken_near_Jeze%C5%99%C3%AD.jpg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/>
              <a:t>HTTP://COMMONS.WIKIMEDIA.ORG/WIKI/USER:AKTRON. </a:t>
            </a:r>
            <a:r>
              <a:rPr lang="cs-CZ" sz="1200" i="1" dirty="0" err="1"/>
              <a:t>Soubor:Most</a:t>
            </a:r>
            <a:r>
              <a:rPr lang="cs-CZ" sz="1200" i="1" dirty="0"/>
              <a:t>, Starý Most, Přesunutý kostel EX.JPG</a:t>
            </a:r>
            <a:r>
              <a:rPr lang="cs-CZ" sz="1200" dirty="0"/>
              <a:t> [online]. [cit. 18.12.2013]. Dostupný na WWW: </a:t>
            </a:r>
            <a:r>
              <a:rPr lang="cs-CZ" sz="1200" dirty="0">
                <a:hlinkClick r:id="rId3"/>
              </a:rPr>
              <a:t>http://cs.wikipedia.org/wiki/Soubor:Most,_Star%C3%BD_Most,_</a:t>
            </a:r>
            <a:r>
              <a:rPr lang="cs-CZ" sz="1200" dirty="0" smtClean="0">
                <a:hlinkClick r:id="rId3"/>
              </a:rPr>
              <a:t>P%C5%99esunut%C3%BD_kostel_EX.JPG</a:t>
            </a:r>
            <a:endParaRPr lang="cs-CZ" sz="1200" dirty="0" smtClean="0"/>
          </a:p>
          <a:p>
            <a:r>
              <a:rPr lang="cs-CZ" sz="1200" dirty="0"/>
              <a:t>ZRSCH3. </a:t>
            </a:r>
            <a:r>
              <a:rPr lang="cs-CZ" sz="1200" i="1" dirty="0" err="1"/>
              <a:t>Soubor:Oblastni</a:t>
            </a:r>
            <a:r>
              <a:rPr lang="cs-CZ" sz="1200" i="1" dirty="0"/>
              <a:t> muzeum v Moste.jpg</a:t>
            </a:r>
            <a:r>
              <a:rPr lang="cs-CZ" sz="1200" dirty="0"/>
              <a:t> [online]. [cit. 18.12.2013].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cs.wikipedia.org/wiki/Soubor:Oblastni_muzeum_v_Moste.jpg</a:t>
            </a:r>
            <a:endParaRPr lang="cs-CZ" sz="1200" dirty="0" smtClean="0"/>
          </a:p>
          <a:p>
            <a:r>
              <a:rPr lang="cs-CZ" sz="1200" dirty="0"/>
              <a:t>HTTP://COMMONS.WIKIMEDIA.ORG/WIKI/USER:NORBERT_KAISER. </a:t>
            </a:r>
            <a:r>
              <a:rPr lang="cs-CZ" sz="1200" i="1" dirty="0" err="1"/>
              <a:t>Soubor:Most</a:t>
            </a:r>
            <a:r>
              <a:rPr lang="cs-CZ" sz="1200" i="1" dirty="0"/>
              <a:t> </a:t>
            </a:r>
            <a:r>
              <a:rPr lang="cs-CZ" sz="1200" i="1" dirty="0" err="1"/>
              <a:t>Hnevin</a:t>
            </a:r>
            <a:r>
              <a:rPr lang="cs-CZ" sz="1200" i="1" dirty="0"/>
              <a:t> (02) 2005-11-08.JPG</a:t>
            </a:r>
            <a:r>
              <a:rPr lang="cs-CZ" sz="1200" dirty="0"/>
              <a:t> [online]. [cit. 18.12.2013]. Dostupný na WWW: </a:t>
            </a:r>
            <a:r>
              <a:rPr lang="cs-CZ" sz="1200" dirty="0">
                <a:hlinkClick r:id="rId5"/>
              </a:rPr>
              <a:t>http://cs.wikipedia.org/wiki/Soubor:Most_Hnevin_(02)_</a:t>
            </a:r>
            <a:r>
              <a:rPr lang="cs-CZ" sz="1200" dirty="0" smtClean="0">
                <a:hlinkClick r:id="rId5"/>
              </a:rPr>
              <a:t>2005-11-08.JPG</a:t>
            </a:r>
            <a:endParaRPr lang="cs-CZ" sz="1200" dirty="0" smtClean="0"/>
          </a:p>
          <a:p>
            <a:r>
              <a:rPr lang="cs-CZ" sz="1200" dirty="0"/>
              <a:t>USER:AKTRON, EHANCED ALSO BY USER:AKTRON ON 25TH JUNE. </a:t>
            </a:r>
            <a:r>
              <a:rPr lang="cs-CZ" sz="1200" i="1" dirty="0" err="1"/>
              <a:t>Soubor:Most</a:t>
            </a:r>
            <a:r>
              <a:rPr lang="cs-CZ" sz="1200" i="1" dirty="0"/>
              <a:t>, Starý Most EX.JPG</a:t>
            </a:r>
            <a:r>
              <a:rPr lang="cs-CZ" sz="1200" dirty="0"/>
              <a:t> [online]. [cit. 18.12.2013]. Dostupný na WWW: </a:t>
            </a:r>
            <a:r>
              <a:rPr lang="cs-CZ" sz="1200" dirty="0">
                <a:hlinkClick r:id="rId6"/>
              </a:rPr>
              <a:t>http://cs.wikipedia.org/wiki/Soubor:Most,_</a:t>
            </a:r>
            <a:r>
              <a:rPr lang="cs-CZ" sz="1200" dirty="0" smtClean="0">
                <a:hlinkClick r:id="rId6"/>
              </a:rPr>
              <a:t>Star%C3%BD_Most_EX.JPG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Soubor:Chomutov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- Budova okresního soudu, 2011.JPG.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9.1.2012 [cit. 2012-03-05].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http://cs.wikipedia.org/wiki/Soubor:Chomutov_-_Budova_okresn%C3%ADho_soudu,_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2011.JPG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MAROUNEK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Soubor:Chomutov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- Městské divadlo, 4. června 2011.JPG.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9.1.2012 [cit. 2012-03-05]. Dostupné z: http://cs.wikipedia.org/wiki/Soubor:Chomutov_-_M%C4%9Bstsk%C3%A9_divadlo,_4._%C4%8Dervna_2011.JPG</a:t>
            </a: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MAROUNEK, Tomáš.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Soubor:Chomutov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- Pohled z městské věže - Radnice (Panorama) (02).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15.11.2011 [cit. 2012-03-05].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http://cs.wikipedia.org/wiki/Soubor:Chomutov_-_Pohled_z_m%C4%9Bstsk%C3%A9_v%C4%9B%C5%BEe_-_Radnice_(Panorama)_(02).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MORAVEC.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Soubor:Chomutov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city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tower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0737.JPG.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25.8.2007 [cit. 2012-03-05].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9"/>
              </a:rPr>
              <a:t>cs.wikipedia.org/wiki/Soubor:Chomutov_city_tower_0737.JPG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/>
              <a:t>HTTP://COMMONS.WIKIMEDIA.ORG/WIKI/USER:KOLOSSOS. </a:t>
            </a:r>
            <a:r>
              <a:rPr lang="cs-CZ" sz="1200" i="1" dirty="0" err="1"/>
              <a:t>Soubor:Kadan-market.jpg</a:t>
            </a:r>
            <a:r>
              <a:rPr lang="cs-CZ" sz="1200" dirty="0"/>
              <a:t> [online]. [cit. 18.12.2013]. Dostupný na WWW: </a:t>
            </a: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cs.wikipedia.org/wiki/Soubor:Kadan-market.jpg</a:t>
            </a:r>
            <a:endParaRPr lang="cs-CZ" sz="1200" dirty="0" smtClean="0"/>
          </a:p>
          <a:p>
            <a:r>
              <a:rPr lang="cs-CZ" sz="1200" dirty="0"/>
              <a:t>HTTP://COMMONS.WIKIMEDIA.ORG/WIKI/USER:SCHIDD. </a:t>
            </a:r>
            <a:r>
              <a:rPr lang="cs-CZ" sz="1200" i="1" dirty="0" err="1"/>
              <a:t>Soubor:MarktKaaden.jpg</a:t>
            </a:r>
            <a:r>
              <a:rPr lang="cs-CZ" sz="1200" dirty="0"/>
              <a:t>[online]. [cit. 18.12.2013]. Dostupný na WWW: </a:t>
            </a: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cs.wikipedia.org/wiki/Soubor:MarktKaaden.jpg</a:t>
            </a:r>
            <a:endParaRPr lang="cs-CZ" sz="1200" dirty="0" smtClean="0"/>
          </a:p>
          <a:p>
            <a:r>
              <a:rPr lang="cs-CZ" sz="1200" dirty="0"/>
              <a:t>HTTP://COMMONS.WIKIMEDIA.ORG/W/INDEX.PHP?TITLE=USER:H2K4&amp;ACTION=EDIT&amp;REDLINK=1. </a:t>
            </a:r>
            <a:r>
              <a:rPr lang="cs-CZ" sz="1200" i="1" dirty="0" err="1"/>
              <a:t>Soubor:Kadaň</a:t>
            </a:r>
            <a:r>
              <a:rPr lang="cs-CZ" sz="1200" i="1" dirty="0"/>
              <a:t>, hrad1.JPG</a:t>
            </a:r>
            <a:r>
              <a:rPr lang="cs-CZ" sz="1200" dirty="0"/>
              <a:t> [online]. [cit. 18.12.2013]. Dostupný na WWW: </a:t>
            </a:r>
            <a:r>
              <a:rPr lang="cs-CZ" sz="1200" dirty="0">
                <a:hlinkClick r:id="rId12"/>
              </a:rPr>
              <a:t>http://cs.wikipedia.org/wiki/Soubor:Kada%C5%88,_</a:t>
            </a:r>
            <a:r>
              <a:rPr lang="cs-CZ" sz="1200" dirty="0" smtClean="0">
                <a:hlinkClick r:id="rId12"/>
              </a:rPr>
              <a:t>hrad1.JPG</a:t>
            </a:r>
            <a:endParaRPr lang="cs-CZ" sz="1200" dirty="0" smtClean="0"/>
          </a:p>
          <a:p>
            <a:r>
              <a:rPr lang="cs-CZ" sz="1200" dirty="0"/>
              <a:t>HTTP://COMMONS.WIKIMEDIA.ORG/W/INDEX.PHP?TITLE=USER:H2K4&amp;ACTION=EDIT&amp;REDLINK=1. </a:t>
            </a:r>
            <a:r>
              <a:rPr lang="cs-CZ" sz="1200" i="1" dirty="0" err="1"/>
              <a:t>Soubor:Kadaň</a:t>
            </a:r>
            <a:r>
              <a:rPr lang="cs-CZ" sz="1200" i="1" dirty="0"/>
              <a:t>, Mikulovická brána.JPG</a:t>
            </a:r>
            <a:r>
              <a:rPr lang="cs-CZ" sz="1200" dirty="0"/>
              <a:t>[online]. [cit. 18.12.2013]. Dostupný na WWW: </a:t>
            </a:r>
            <a:r>
              <a:rPr lang="cs-CZ" sz="1200" dirty="0">
                <a:hlinkClick r:id="rId13"/>
              </a:rPr>
              <a:t>http://cs.wikipedia.org/wiki/Soubor:Kada%C5%88,_</a:t>
            </a:r>
            <a:r>
              <a:rPr lang="cs-CZ" sz="1200" dirty="0" smtClean="0">
                <a:hlinkClick r:id="rId13"/>
              </a:rPr>
              <a:t>Mikulovick%C3%A1_br%C3%A1na.JPG</a:t>
            </a:r>
            <a:endParaRPr lang="cs-CZ" sz="1200" dirty="0" smtClean="0"/>
          </a:p>
          <a:p>
            <a:r>
              <a:rPr lang="cs-CZ" sz="1200" dirty="0"/>
              <a:t>HTTP://COMMONS.WIKIMEDIA.ORG/W/INDEX.PHP?TITLE=USER:H2K4&amp;ACTION=EDIT&amp;REDLINK=1. </a:t>
            </a:r>
            <a:r>
              <a:rPr lang="cs-CZ" sz="1200" i="1" dirty="0" err="1"/>
              <a:t>Soubor:Kadaň</a:t>
            </a:r>
            <a:r>
              <a:rPr lang="cs-CZ" sz="1200" i="1" dirty="0"/>
              <a:t>, Žatecká brána, barbakán.JPG</a:t>
            </a:r>
            <a:r>
              <a:rPr lang="cs-CZ" sz="1200" dirty="0"/>
              <a:t> [online]. [cit. 18.12.2013]. Dostupný na WWW: </a:t>
            </a:r>
            <a:r>
              <a:rPr lang="cs-CZ" sz="1200" dirty="0">
                <a:hlinkClick r:id="rId14"/>
              </a:rPr>
              <a:t>http://cs.wikipedia.org/wiki/Soubor:Kada%C5%88,_%C5%BDateck%C3%A1_br%C3%A1na,_</a:t>
            </a:r>
            <a:r>
              <a:rPr lang="cs-CZ" sz="1200" dirty="0" smtClean="0">
                <a:hlinkClick r:id="rId14"/>
              </a:rPr>
              <a:t>barbak%C3%A1n.JPG</a:t>
            </a:r>
            <a:endParaRPr lang="cs-CZ" sz="1200" dirty="0" smtClean="0"/>
          </a:p>
          <a:p>
            <a:r>
              <a:rPr lang="cs-CZ" sz="1100" dirty="0"/>
              <a:t>HTTP://COMMONS.WIKIMEDIA.ORG/W/INDEX.PHP?TITLE=USER:H2K4&amp;ACTION=EDIT&amp;REDLINK=1. </a:t>
            </a:r>
            <a:r>
              <a:rPr lang="cs-CZ" sz="1100" i="1" dirty="0" err="1"/>
              <a:t>Soubor:Kadaň,radnice</a:t>
            </a:r>
            <a:r>
              <a:rPr lang="cs-CZ" sz="1100" i="1" dirty="0"/>
              <a:t>...JPG</a:t>
            </a:r>
            <a:r>
              <a:rPr lang="cs-CZ" sz="1100" dirty="0"/>
              <a:t> [online]. [cit. 18.12.2013]. Dostupný na WWW: </a:t>
            </a:r>
            <a:r>
              <a:rPr lang="cs-CZ" sz="1100" dirty="0">
                <a:hlinkClick r:id="rId15"/>
              </a:rPr>
              <a:t>http://cs.wikipedia.org/wiki/Soubor:Kada%C5%88,radnice...</a:t>
            </a:r>
            <a:r>
              <a:rPr lang="cs-CZ" sz="1100" dirty="0" smtClean="0">
                <a:hlinkClick r:id="rId15"/>
              </a:rPr>
              <a:t>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Soubor:Louny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pramen Luna.JPG.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28.2.2012 [cit. 2012-03-05].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6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6"/>
              </a:rPr>
              <a:t>cs.wikipedia.org/wiki/Soubor:Louny_pramen_Luna.JPG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pPr marL="0" indent="0">
              <a:buNone/>
            </a:pPr>
            <a:endParaRPr lang="cs-CZ" sz="1200" dirty="0" smtClean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47629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/>
              <a:t>HTTP://COMMONS.WIKIMEDIA.ORG/WIKI/USER:POWER. </a:t>
            </a:r>
            <a:r>
              <a:rPr lang="cs-CZ" sz="1200" i="1" dirty="0"/>
              <a:t>Soubor:Louny01.jpg</a:t>
            </a:r>
            <a:r>
              <a:rPr lang="cs-CZ" sz="1200" dirty="0"/>
              <a:t> [online]. [cit. 18.12.2013]. Dostupný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cs.wikipedia.org/wiki/Soubor:Louny01.jpg</a:t>
            </a:r>
            <a:endParaRPr lang="cs-CZ" sz="1200" dirty="0" smtClean="0"/>
          </a:p>
          <a:p>
            <a:r>
              <a:rPr lang="cs-CZ" sz="1200" dirty="0"/>
              <a:t>MARTINA PAUEROVÁ (USER:POWER). </a:t>
            </a:r>
            <a:r>
              <a:rPr lang="cs-CZ" sz="1200" i="1" dirty="0"/>
              <a:t>Soubor:Louny02.jpg</a:t>
            </a:r>
            <a:r>
              <a:rPr lang="cs-CZ" sz="1200" dirty="0"/>
              <a:t> [online]. [cit. 18.12.2013].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cs.wikipedia.org/wiki/Soubor:Louny02.jpg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DRESDEN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Rudolf.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Soubor:Kamenna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slunce.jpg.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2.5.2006 [cit. 2012-03-05].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cs.wikipedia.org/wiki/Soubor:Kamenna_slunce.jpg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DE BESANTSAUNT,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Blanche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Soubor:Krasnydvur.JPG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6.11.2008 [cit. 2012-03-05].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cs.wikipedia.org/wiki/Soubor:Krasnydvur.JPG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Soubor:Pravda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východní část (01).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26.1.2009 [cit. 2012-03-05].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http://cs.wikipedia.org/wiki/Soubor:Pravda,_v%C3%BDchodn%C3%AD_%C4%8D%C3%A1st_(01).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Soubor:Pravda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vstup.jpg.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25.1.2009 [cit. 2012-03-05].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http://cs.wikipedia.org/wiki/Soubor:Pravda,_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vstup.jpg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Soubor:Zatec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CZ Rimg0253.jpg.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24.6.2008 [cit. 2012-03-05].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cs.wikipedia.org/wiki/Soubor:Zatec_CZ_Rimg0253.jpg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KONICEK, Ondrej.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Soubor:Zatec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CZ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Knezska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brana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PICT2989.jpg.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12.12.2006 [cit. 2012-03-05]. Dostupné z: http://cs.wikipedia.org/wiki/Soubor:Zatec_CZ_Knezska_brana_PICT2989.jpg</a:t>
            </a: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KONICEK, Ondrej.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Soubor:Zatec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CZ kostel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Nanebevzeti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Panny Marie PICT2970.jpg.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12.12.2006 [cit. 2012-03-05]. Dostupné z: http://cs.wikipedia.org/wiki/Soubor:Zatec_CZ_kostel_Nanebevzeti_Panny_Marie_PICT2970.jpg</a:t>
            </a: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Soubor:Zatec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CZ kostel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sv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Vaclava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01.JPG.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12.12.2006 [cit. 2012-03-05].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9"/>
              </a:rPr>
              <a:t>cs.wikipedia.org/wiki/Soubor:Zatec_CZ_kostel_sv_Vaclava_01.JPG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KONICEK, Ondrej.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Soubor:Zatec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CZ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namesti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Svobody PICT2967.jpg.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12.12.2006 [cit. 2012-03-05].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0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0"/>
              </a:rPr>
              <a:t>cs.wikipedia.org/wiki/Soubor:Zatec_CZ_namesti_Svobody_PICT2967.jpg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 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4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5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2867</TotalTime>
  <Words>568</Words>
  <Application>Microsoft Office PowerPoint</Application>
  <PresentationFormat>Předvádění na obrazovce (4:3)</PresentationFormat>
  <Paragraphs>254</Paragraphs>
  <Slides>22</Slides>
  <Notes>12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5</vt:i4>
      </vt:variant>
      <vt:variant>
        <vt:lpstr>Nadpisy snímků</vt:lpstr>
      </vt:variant>
      <vt:variant>
        <vt:i4>22</vt:i4>
      </vt:variant>
    </vt:vector>
  </HeadingPairs>
  <TitlesOfParts>
    <vt:vector size="36" baseType="lpstr">
      <vt:lpstr>바탕</vt:lpstr>
      <vt:lpstr>맑은 고딕</vt:lpstr>
      <vt:lpstr>arial</vt:lpstr>
      <vt:lpstr>arial</vt:lpstr>
      <vt:lpstr>Calibri</vt:lpstr>
      <vt:lpstr>Gill Sans MT</vt:lpstr>
      <vt:lpstr>Times New Roman</vt:lpstr>
      <vt:lpstr>Wingdings</vt:lpstr>
      <vt:lpstr>Wingdings 2</vt:lpstr>
      <vt:lpstr>Mountain</vt:lpstr>
      <vt:lpstr>1_Mountain</vt:lpstr>
      <vt:lpstr>2_Mountain</vt:lpstr>
      <vt:lpstr>3_Mountain</vt:lpstr>
      <vt:lpstr>4_Motiv systému Office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 Ústecký kraj</vt:lpstr>
      <vt:lpstr>Ústecký kraj</vt:lpstr>
      <vt:lpstr> Řeky protékající Ústeckým krajem</vt:lpstr>
      <vt:lpstr>Most </vt:lpstr>
      <vt:lpstr>Chomutov</vt:lpstr>
      <vt:lpstr>Prezentace aplikace PowerPoint</vt:lpstr>
      <vt:lpstr>Louny</vt:lpstr>
      <vt:lpstr>Hnojnice – Kamenná slunce (geologický útvar)</vt:lpstr>
      <vt:lpstr>Krásný Dvůr</vt:lpstr>
      <vt:lpstr>Pravda</vt:lpstr>
      <vt:lpstr>Žatec</vt:lpstr>
      <vt:lpstr>Tajenka</vt:lpstr>
      <vt:lpstr>Prezentace aplikace PowerPoint</vt:lpstr>
      <vt:lpstr>Tajenka řešení</vt:lpstr>
      <vt:lpstr>Použité zdroje: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216</cp:revision>
  <dcterms:created xsi:type="dcterms:W3CDTF">2011-11-08T12:26:57Z</dcterms:created>
  <dcterms:modified xsi:type="dcterms:W3CDTF">2013-12-18T21:17:54Z</dcterms:modified>
</cp:coreProperties>
</file>