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4.xml" ContentType="application/vnd.openxmlformats-officedocument.theme+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 id="2147483708" r:id="rId2"/>
    <p:sldMasterId id="2147483720" r:id="rId3"/>
    <p:sldMasterId id="2147483732" r:id="rId4"/>
    <p:sldMasterId id="2147483744" r:id="rId5"/>
  </p:sldMasterIdLst>
  <p:notesMasterIdLst>
    <p:notesMasterId r:id="rId36"/>
  </p:notesMasterIdLst>
  <p:sldIdLst>
    <p:sldId id="327" r:id="rId6"/>
    <p:sldId id="328" r:id="rId7"/>
    <p:sldId id="329" r:id="rId8"/>
    <p:sldId id="330" r:id="rId9"/>
    <p:sldId id="331" r:id="rId10"/>
    <p:sldId id="359" r:id="rId11"/>
    <p:sldId id="332" r:id="rId12"/>
    <p:sldId id="333" r:id="rId13"/>
    <p:sldId id="274" r:id="rId14"/>
    <p:sldId id="326" r:id="rId15"/>
    <p:sldId id="339" r:id="rId16"/>
    <p:sldId id="347" r:id="rId17"/>
    <p:sldId id="340" r:id="rId18"/>
    <p:sldId id="349" r:id="rId19"/>
    <p:sldId id="343" r:id="rId20"/>
    <p:sldId id="344" r:id="rId21"/>
    <p:sldId id="345" r:id="rId22"/>
    <p:sldId id="355" r:id="rId23"/>
    <p:sldId id="354" r:id="rId24"/>
    <p:sldId id="353" r:id="rId25"/>
    <p:sldId id="352" r:id="rId26"/>
    <p:sldId id="351" r:id="rId27"/>
    <p:sldId id="358" r:id="rId28"/>
    <p:sldId id="335" r:id="rId29"/>
    <p:sldId id="336" r:id="rId30"/>
    <p:sldId id="337" r:id="rId31"/>
    <p:sldId id="338" r:id="rId32"/>
    <p:sldId id="348" r:id="rId33"/>
    <p:sldId id="350" r:id="rId34"/>
    <p:sldId id="356" r:id="rId35"/>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15">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FF"/>
    <a:srgbClr val="006600"/>
    <a:srgbClr val="00009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133" autoAdjust="0"/>
    <p:restoredTop sz="94671" autoAdjust="0"/>
  </p:normalViewPr>
  <p:slideViewPr>
    <p:cSldViewPr showGuides="1">
      <p:cViewPr varScale="1">
        <p:scale>
          <a:sx n="63" d="100"/>
          <a:sy n="63" d="100"/>
        </p:scale>
        <p:origin x="888" y="80"/>
      </p:cViewPr>
      <p:guideLst>
        <p:guide orient="horz" pos="2115"/>
        <p:guide pos="2880"/>
      </p:guideLst>
    </p:cSldViewPr>
  </p:slideViewPr>
  <p:notesTextViewPr>
    <p:cViewPr>
      <p:scale>
        <a:sx n="66" d="100"/>
        <a:sy n="66"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theme" Target="theme/theme1.xml"/><Relationship Id="rId21" Type="http://schemas.openxmlformats.org/officeDocument/2006/relationships/slide" Target="slides/slide16.xml"/><Relationship Id="rId34" Type="http://schemas.openxmlformats.org/officeDocument/2006/relationships/slide" Target="slides/slide29.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1" Type="http://schemas.openxmlformats.org/officeDocument/2006/relationships/slideMaster" Target="slideMasters/slideMaster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Master" Target="slideMasters/slideMaster5.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notesMaster" Target="notesMasters/notesMaster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 Type="http://schemas.openxmlformats.org/officeDocument/2006/relationships/slideMaster" Target="slideMasters/slideMaster4.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8" Type="http://schemas.openxmlformats.org/officeDocument/2006/relationships/slide" Target="slides/slide3.xml"/><Relationship Id="rId3" Type="http://schemas.openxmlformats.org/officeDocument/2006/relationships/slideMaster" Target="slideMasters/slideMaster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E20E379-52AB-4730-9345-6F7EC28A8D7F}" type="datetimeFigureOut">
              <a:rPr lang="cs-CZ" smtClean="0"/>
              <a:t>18. 12. 2013</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E5E7B955-8A68-4999-9441-4F7E3324831F}" type="slidenum">
              <a:rPr lang="cs-CZ" smtClean="0"/>
              <a:t>‹#›</a:t>
            </a:fld>
            <a:endParaRPr lang="cs-CZ"/>
          </a:p>
        </p:txBody>
      </p:sp>
    </p:spTree>
    <p:extLst>
      <p:ext uri="{BB962C8B-B14F-4D97-AF65-F5344CB8AC3E}">
        <p14:creationId xmlns:p14="http://schemas.microsoft.com/office/powerpoint/2010/main" val="35196773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10"/>
          </p:nvPr>
        </p:nvSpPr>
        <p:spPr/>
        <p:txBody>
          <a:bodyPr/>
          <a:lstStyle/>
          <a:p>
            <a:fld id="{E5E7B955-8A68-4999-9441-4F7E3324831F}" type="slidenum">
              <a:rPr lang="cs-CZ" smtClean="0">
                <a:solidFill>
                  <a:prstClr val="black"/>
                </a:solidFill>
              </a:rPr>
              <a:pPr/>
              <a:t>7</a:t>
            </a:fld>
            <a:endParaRPr lang="cs-CZ">
              <a:solidFill>
                <a:prstClr val="black"/>
              </a:solidFill>
            </a:endParaRPr>
          </a:p>
        </p:txBody>
      </p:sp>
    </p:spTree>
    <p:extLst>
      <p:ext uri="{BB962C8B-B14F-4D97-AF65-F5344CB8AC3E}">
        <p14:creationId xmlns:p14="http://schemas.microsoft.com/office/powerpoint/2010/main" val="200481551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10"/>
          </p:nvPr>
        </p:nvSpPr>
        <p:spPr/>
        <p:txBody>
          <a:bodyPr/>
          <a:lstStyle/>
          <a:p>
            <a:fld id="{E5E7B955-8A68-4999-9441-4F7E3324831F}" type="slidenum">
              <a:rPr lang="cs-CZ">
                <a:solidFill>
                  <a:prstClr val="black"/>
                </a:solidFill>
              </a:rPr>
              <a:pPr/>
              <a:t>8</a:t>
            </a:fld>
            <a:endParaRPr lang="cs-CZ">
              <a:solidFill>
                <a:prstClr val="black"/>
              </a:solidFill>
            </a:endParaRPr>
          </a:p>
        </p:txBody>
      </p:sp>
    </p:spTree>
    <p:extLst>
      <p:ext uri="{BB962C8B-B14F-4D97-AF65-F5344CB8AC3E}">
        <p14:creationId xmlns:p14="http://schemas.microsoft.com/office/powerpoint/2010/main" val="29676837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10"/>
          </p:nvPr>
        </p:nvSpPr>
        <p:spPr/>
        <p:txBody>
          <a:bodyPr/>
          <a:lstStyle/>
          <a:p>
            <a:fld id="{E5E7B955-8A68-4999-9441-4F7E3324831F}" type="slidenum">
              <a:rPr lang="cs-CZ">
                <a:solidFill>
                  <a:prstClr val="black"/>
                </a:solidFill>
              </a:rPr>
              <a:pPr/>
              <a:t>9</a:t>
            </a:fld>
            <a:endParaRPr lang="cs-CZ">
              <a:solidFill>
                <a:prstClr val="black"/>
              </a:solidFill>
            </a:endParaRPr>
          </a:p>
        </p:txBody>
      </p:sp>
    </p:spTree>
    <p:extLst>
      <p:ext uri="{BB962C8B-B14F-4D97-AF65-F5344CB8AC3E}">
        <p14:creationId xmlns:p14="http://schemas.microsoft.com/office/powerpoint/2010/main" val="296768378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10"/>
          </p:nvPr>
        </p:nvSpPr>
        <p:spPr/>
        <p:txBody>
          <a:bodyPr/>
          <a:lstStyle/>
          <a:p>
            <a:fld id="{E5E7B955-8A68-4999-9441-4F7E3324831F}" type="slidenum">
              <a:rPr lang="cs-CZ" smtClean="0">
                <a:solidFill>
                  <a:prstClr val="black"/>
                </a:solidFill>
              </a:rPr>
              <a:pPr/>
              <a:t>10</a:t>
            </a:fld>
            <a:endParaRPr lang="cs-CZ">
              <a:solidFill>
                <a:prstClr val="black"/>
              </a:solidFill>
            </a:endParaRPr>
          </a:p>
        </p:txBody>
      </p:sp>
    </p:spTree>
    <p:extLst>
      <p:ext uri="{BB962C8B-B14F-4D97-AF65-F5344CB8AC3E}">
        <p14:creationId xmlns:p14="http://schemas.microsoft.com/office/powerpoint/2010/main" val="33310727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10"/>
          </p:nvPr>
        </p:nvSpPr>
        <p:spPr/>
        <p:txBody>
          <a:bodyPr/>
          <a:lstStyle/>
          <a:p>
            <a:fld id="{E5E7B955-8A68-4999-9441-4F7E3324831F}" type="slidenum">
              <a:rPr lang="cs-CZ">
                <a:solidFill>
                  <a:prstClr val="black"/>
                </a:solidFill>
              </a:rPr>
              <a:pPr/>
              <a:t>11</a:t>
            </a:fld>
            <a:endParaRPr lang="cs-CZ">
              <a:solidFill>
                <a:prstClr val="black"/>
              </a:solidFill>
            </a:endParaRPr>
          </a:p>
        </p:txBody>
      </p:sp>
    </p:spTree>
    <p:extLst>
      <p:ext uri="{BB962C8B-B14F-4D97-AF65-F5344CB8AC3E}">
        <p14:creationId xmlns:p14="http://schemas.microsoft.com/office/powerpoint/2010/main" val="296768378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10"/>
          </p:nvPr>
        </p:nvSpPr>
        <p:spPr/>
        <p:txBody>
          <a:bodyPr/>
          <a:lstStyle/>
          <a:p>
            <a:fld id="{E5E7B955-8A68-4999-9441-4F7E3324831F}" type="slidenum">
              <a:rPr lang="cs-CZ">
                <a:solidFill>
                  <a:prstClr val="black"/>
                </a:solidFill>
              </a:rPr>
              <a:pPr/>
              <a:t>12</a:t>
            </a:fld>
            <a:endParaRPr lang="cs-CZ">
              <a:solidFill>
                <a:prstClr val="black"/>
              </a:solidFill>
            </a:endParaRPr>
          </a:p>
        </p:txBody>
      </p:sp>
    </p:spTree>
    <p:extLst>
      <p:ext uri="{BB962C8B-B14F-4D97-AF65-F5344CB8AC3E}">
        <p14:creationId xmlns:p14="http://schemas.microsoft.com/office/powerpoint/2010/main" val="296768378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10"/>
          </p:nvPr>
        </p:nvSpPr>
        <p:spPr/>
        <p:txBody>
          <a:bodyPr/>
          <a:lstStyle/>
          <a:p>
            <a:fld id="{E5E7B955-8A68-4999-9441-4F7E3324831F}" type="slidenum">
              <a:rPr lang="cs-CZ">
                <a:solidFill>
                  <a:prstClr val="black"/>
                </a:solidFill>
              </a:rPr>
              <a:pPr/>
              <a:t>13</a:t>
            </a:fld>
            <a:endParaRPr lang="cs-CZ">
              <a:solidFill>
                <a:prstClr val="black"/>
              </a:solidFill>
            </a:endParaRPr>
          </a:p>
        </p:txBody>
      </p:sp>
    </p:spTree>
    <p:extLst>
      <p:ext uri="{BB962C8B-B14F-4D97-AF65-F5344CB8AC3E}">
        <p14:creationId xmlns:p14="http://schemas.microsoft.com/office/powerpoint/2010/main" val="296768378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10"/>
          </p:nvPr>
        </p:nvSpPr>
        <p:spPr/>
        <p:txBody>
          <a:bodyPr/>
          <a:lstStyle/>
          <a:p>
            <a:fld id="{E5E7B955-8A68-4999-9441-4F7E3324831F}" type="slidenum">
              <a:rPr lang="cs-CZ">
                <a:solidFill>
                  <a:prstClr val="black"/>
                </a:solidFill>
              </a:rPr>
              <a:pPr/>
              <a:t>14</a:t>
            </a:fld>
            <a:endParaRPr lang="cs-CZ">
              <a:solidFill>
                <a:prstClr val="black"/>
              </a:solidFill>
            </a:endParaRPr>
          </a:p>
        </p:txBody>
      </p:sp>
    </p:spTree>
    <p:extLst>
      <p:ext uri="{BB962C8B-B14F-4D97-AF65-F5344CB8AC3E}">
        <p14:creationId xmlns:p14="http://schemas.microsoft.com/office/powerpoint/2010/main" val="296768378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10"/>
          </p:nvPr>
        </p:nvSpPr>
        <p:spPr/>
        <p:txBody>
          <a:bodyPr/>
          <a:lstStyle/>
          <a:p>
            <a:fld id="{E5E7B955-8A68-4999-9441-4F7E3324831F}" type="slidenum">
              <a:rPr lang="cs-CZ">
                <a:solidFill>
                  <a:prstClr val="black"/>
                </a:solidFill>
              </a:rPr>
              <a:pPr/>
              <a:t>15</a:t>
            </a:fld>
            <a:endParaRPr lang="cs-CZ">
              <a:solidFill>
                <a:prstClr val="black"/>
              </a:solidFill>
            </a:endParaRPr>
          </a:p>
        </p:txBody>
      </p:sp>
    </p:spTree>
    <p:extLst>
      <p:ext uri="{BB962C8B-B14F-4D97-AF65-F5344CB8AC3E}">
        <p14:creationId xmlns:p14="http://schemas.microsoft.com/office/powerpoint/2010/main" val="296768378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10"/>
          </p:nvPr>
        </p:nvSpPr>
        <p:spPr/>
        <p:txBody>
          <a:bodyPr/>
          <a:lstStyle/>
          <a:p>
            <a:fld id="{E5E7B955-8A68-4999-9441-4F7E3324831F}" type="slidenum">
              <a:rPr lang="cs-CZ">
                <a:solidFill>
                  <a:prstClr val="black"/>
                </a:solidFill>
              </a:rPr>
              <a:pPr/>
              <a:t>16</a:t>
            </a:fld>
            <a:endParaRPr lang="cs-CZ">
              <a:solidFill>
                <a:prstClr val="black"/>
              </a:solidFill>
            </a:endParaRPr>
          </a:p>
        </p:txBody>
      </p:sp>
    </p:spTree>
    <p:extLst>
      <p:ext uri="{BB962C8B-B14F-4D97-AF65-F5344CB8AC3E}">
        <p14:creationId xmlns:p14="http://schemas.microsoft.com/office/powerpoint/2010/main" val="296768378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10"/>
          </p:nvPr>
        </p:nvSpPr>
        <p:spPr/>
        <p:txBody>
          <a:bodyPr/>
          <a:lstStyle/>
          <a:p>
            <a:fld id="{E5E7B955-8A68-4999-9441-4F7E3324831F}" type="slidenum">
              <a:rPr lang="cs-CZ">
                <a:solidFill>
                  <a:prstClr val="black"/>
                </a:solidFill>
              </a:rPr>
              <a:pPr/>
              <a:t>17</a:t>
            </a:fld>
            <a:endParaRPr lang="cs-CZ">
              <a:solidFill>
                <a:prstClr val="black"/>
              </a:solidFill>
            </a:endParaRPr>
          </a:p>
        </p:txBody>
      </p:sp>
    </p:spTree>
    <p:extLst>
      <p:ext uri="{BB962C8B-B14F-4D97-AF65-F5344CB8AC3E}">
        <p14:creationId xmlns:p14="http://schemas.microsoft.com/office/powerpoint/2010/main" val="296768378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10"/>
          </p:nvPr>
        </p:nvSpPr>
        <p:spPr/>
        <p:txBody>
          <a:bodyPr/>
          <a:lstStyle/>
          <a:p>
            <a:fld id="{E5E7B955-8A68-4999-9441-4F7E3324831F}" type="slidenum">
              <a:rPr lang="cs-CZ">
                <a:solidFill>
                  <a:prstClr val="black"/>
                </a:solidFill>
              </a:rPr>
              <a:pPr/>
              <a:t>18</a:t>
            </a:fld>
            <a:endParaRPr lang="cs-CZ">
              <a:solidFill>
                <a:prstClr val="black"/>
              </a:solidFill>
            </a:endParaRPr>
          </a:p>
        </p:txBody>
      </p:sp>
    </p:spTree>
    <p:extLst>
      <p:ext uri="{BB962C8B-B14F-4D97-AF65-F5344CB8AC3E}">
        <p14:creationId xmlns:p14="http://schemas.microsoft.com/office/powerpoint/2010/main" val="296768378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10"/>
          </p:nvPr>
        </p:nvSpPr>
        <p:spPr/>
        <p:txBody>
          <a:bodyPr/>
          <a:lstStyle/>
          <a:p>
            <a:fld id="{E5E7B955-8A68-4999-9441-4F7E3324831F}" type="slidenum">
              <a:rPr lang="cs-CZ">
                <a:solidFill>
                  <a:prstClr val="black"/>
                </a:solidFill>
              </a:rPr>
              <a:pPr/>
              <a:t>19</a:t>
            </a:fld>
            <a:endParaRPr lang="cs-CZ">
              <a:solidFill>
                <a:prstClr val="black"/>
              </a:solidFill>
            </a:endParaRPr>
          </a:p>
        </p:txBody>
      </p:sp>
    </p:spTree>
    <p:extLst>
      <p:ext uri="{BB962C8B-B14F-4D97-AF65-F5344CB8AC3E}">
        <p14:creationId xmlns:p14="http://schemas.microsoft.com/office/powerpoint/2010/main" val="296768378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10"/>
          </p:nvPr>
        </p:nvSpPr>
        <p:spPr/>
        <p:txBody>
          <a:bodyPr/>
          <a:lstStyle/>
          <a:p>
            <a:fld id="{E5E7B955-8A68-4999-9441-4F7E3324831F}" type="slidenum">
              <a:rPr lang="cs-CZ">
                <a:solidFill>
                  <a:prstClr val="black"/>
                </a:solidFill>
              </a:rPr>
              <a:pPr/>
              <a:t>20</a:t>
            </a:fld>
            <a:endParaRPr lang="cs-CZ">
              <a:solidFill>
                <a:prstClr val="black"/>
              </a:solidFill>
            </a:endParaRPr>
          </a:p>
        </p:txBody>
      </p:sp>
    </p:spTree>
    <p:extLst>
      <p:ext uri="{BB962C8B-B14F-4D97-AF65-F5344CB8AC3E}">
        <p14:creationId xmlns:p14="http://schemas.microsoft.com/office/powerpoint/2010/main" val="296768378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10"/>
          </p:nvPr>
        </p:nvSpPr>
        <p:spPr/>
        <p:txBody>
          <a:bodyPr/>
          <a:lstStyle/>
          <a:p>
            <a:fld id="{E5E7B955-8A68-4999-9441-4F7E3324831F}" type="slidenum">
              <a:rPr lang="cs-CZ">
                <a:solidFill>
                  <a:prstClr val="black"/>
                </a:solidFill>
              </a:rPr>
              <a:pPr/>
              <a:t>21</a:t>
            </a:fld>
            <a:endParaRPr lang="cs-CZ">
              <a:solidFill>
                <a:prstClr val="black"/>
              </a:solidFill>
            </a:endParaRPr>
          </a:p>
        </p:txBody>
      </p:sp>
    </p:spTree>
    <p:extLst>
      <p:ext uri="{BB962C8B-B14F-4D97-AF65-F5344CB8AC3E}">
        <p14:creationId xmlns:p14="http://schemas.microsoft.com/office/powerpoint/2010/main" val="296768378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10"/>
          </p:nvPr>
        </p:nvSpPr>
        <p:spPr/>
        <p:txBody>
          <a:bodyPr/>
          <a:lstStyle/>
          <a:p>
            <a:fld id="{E5E7B955-8A68-4999-9441-4F7E3324831F}" type="slidenum">
              <a:rPr lang="cs-CZ">
                <a:solidFill>
                  <a:prstClr val="black"/>
                </a:solidFill>
              </a:rPr>
              <a:pPr/>
              <a:t>22</a:t>
            </a:fld>
            <a:endParaRPr lang="cs-CZ">
              <a:solidFill>
                <a:prstClr val="black"/>
              </a:solidFill>
            </a:endParaRPr>
          </a:p>
        </p:txBody>
      </p:sp>
    </p:spTree>
    <p:extLst>
      <p:ext uri="{BB962C8B-B14F-4D97-AF65-F5344CB8AC3E}">
        <p14:creationId xmlns:p14="http://schemas.microsoft.com/office/powerpoint/2010/main" val="296768378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10"/>
          </p:nvPr>
        </p:nvSpPr>
        <p:spPr/>
        <p:txBody>
          <a:bodyPr/>
          <a:lstStyle/>
          <a:p>
            <a:fld id="{E5E7B955-8A68-4999-9441-4F7E3324831F}" type="slidenum">
              <a:rPr lang="cs-CZ">
                <a:solidFill>
                  <a:prstClr val="black"/>
                </a:solidFill>
              </a:rPr>
              <a:pPr/>
              <a:t>23</a:t>
            </a:fld>
            <a:endParaRPr lang="cs-CZ">
              <a:solidFill>
                <a:prstClr val="black"/>
              </a:solidFill>
            </a:endParaRPr>
          </a:p>
        </p:txBody>
      </p:sp>
    </p:spTree>
    <p:extLst>
      <p:ext uri="{BB962C8B-B14F-4D97-AF65-F5344CB8AC3E}">
        <p14:creationId xmlns:p14="http://schemas.microsoft.com/office/powerpoint/2010/main" val="296768378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Úvodní snímek">
    <p:bg>
      <p:bgRef idx="1003">
        <a:schemeClr val="bg2"/>
      </p:bgRef>
    </p:bg>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000100" y="3571876"/>
            <a:ext cx="7000924" cy="1071570"/>
          </a:xfrm>
          <a:noFill/>
        </p:spPr>
        <p:txBody>
          <a:bodyPr/>
          <a:lstStyle>
            <a:lvl1pPr marL="0" indent="0" algn="ctr">
              <a:buNone/>
              <a:defRPr sz="28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altLang="ko-KR" smtClean="0"/>
              <a:t>Kliknutím lze upravit styl předlohy.</a:t>
            </a:r>
            <a:endParaRPr lang="ko-KR" altLang="en-US" dirty="0"/>
          </a:p>
        </p:txBody>
      </p:sp>
      <p:sp>
        <p:nvSpPr>
          <p:cNvPr id="4" name="Date Placeholder 3"/>
          <p:cNvSpPr>
            <a:spLocks noGrp="1"/>
          </p:cNvSpPr>
          <p:nvPr>
            <p:ph type="dt" sz="half" idx="10"/>
          </p:nvPr>
        </p:nvSpPr>
        <p:spPr/>
        <p:txBody>
          <a:bodyPr/>
          <a:lstStyle/>
          <a:p>
            <a:fld id="{15E0C54F-94F2-4155-9248-AE8DA9DB4CE1}" type="datetimeFigureOut">
              <a:rPr lang="cs-CZ" smtClean="0"/>
              <a:t>18. 12. 2013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70A39E70-1C09-4821-A195-5CB441012BB2}" type="slidenum">
              <a:rPr lang="cs-CZ" smtClean="0"/>
              <a:t>‹#›</a:t>
            </a:fld>
            <a:endParaRPr lang="cs-CZ"/>
          </a:p>
        </p:txBody>
      </p:sp>
      <p:sp>
        <p:nvSpPr>
          <p:cNvPr id="21" name="Title 20"/>
          <p:cNvSpPr>
            <a:spLocks noGrp="1"/>
          </p:cNvSpPr>
          <p:nvPr>
            <p:ph type="title"/>
          </p:nvPr>
        </p:nvSpPr>
        <p:spPr>
          <a:xfrm>
            <a:off x="357158" y="1643050"/>
            <a:ext cx="8215370" cy="1571636"/>
          </a:xfrm>
        </p:spPr>
        <p:txBody>
          <a:bodyPr anchor="b"/>
          <a:lstStyle>
            <a:lvl1pPr algn="ctr">
              <a:defRPr b="0">
                <a:solidFill>
                  <a:schemeClr val="bg1"/>
                </a:solidFill>
                <a:effectLst>
                  <a:glow rad="101600">
                    <a:schemeClr val="tx2"/>
                  </a:glow>
                </a:effectLst>
              </a:defRPr>
            </a:lvl1pPr>
          </a:lstStyle>
          <a:p>
            <a:r>
              <a:rPr lang="cs-CZ" altLang="ko-KR" smtClean="0"/>
              <a:t>Kliknutím lze upravit styl.</a:t>
            </a:r>
            <a:endParaRPr lang="ko-KR" altLang="en-US" dirty="0"/>
          </a:p>
        </p:txBody>
      </p:sp>
      <p:grpSp>
        <p:nvGrpSpPr>
          <p:cNvPr id="2" name="Group 13"/>
          <p:cNvGrpSpPr/>
          <p:nvPr/>
        </p:nvGrpSpPr>
        <p:grpSpPr>
          <a:xfrm>
            <a:off x="-256" y="3286124"/>
            <a:ext cx="9144000" cy="150516"/>
            <a:chOff x="-256" y="3286124"/>
            <a:chExt cx="9144000" cy="150516"/>
          </a:xfrm>
        </p:grpSpPr>
        <p:sp>
          <p:nvSpPr>
            <p:cNvPr id="16" name="Rectangle 15"/>
            <p:cNvSpPr/>
            <p:nvPr userDrawn="1"/>
          </p:nvSpPr>
          <p:spPr>
            <a:xfrm>
              <a:off x="-256" y="3286124"/>
              <a:ext cx="9144000" cy="150400"/>
            </a:xfrm>
            <a:prstGeom prst="rect">
              <a:avLst/>
            </a:prstGeom>
            <a:solidFill>
              <a:schemeClr val="tx2">
                <a:shade val="50000"/>
              </a:schemeClr>
            </a:solidFill>
            <a:ln w="28575"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ko-KR" altLang="en-US">
                <a:ln>
                  <a:noFill/>
                </a:ln>
              </a:endParaRPr>
            </a:p>
          </p:txBody>
        </p:sp>
        <p:grpSp>
          <p:nvGrpSpPr>
            <p:cNvPr id="7" name="Group 12"/>
            <p:cNvGrpSpPr/>
            <p:nvPr/>
          </p:nvGrpSpPr>
          <p:grpSpPr>
            <a:xfrm>
              <a:off x="5214942" y="3286124"/>
              <a:ext cx="3285830" cy="150516"/>
              <a:chOff x="5214942" y="3286124"/>
              <a:chExt cx="3285830" cy="150516"/>
            </a:xfrm>
          </p:grpSpPr>
          <p:sp>
            <p:nvSpPr>
              <p:cNvPr id="18" name="Rectangle 17"/>
              <p:cNvSpPr/>
              <p:nvPr userDrawn="1"/>
            </p:nvSpPr>
            <p:spPr>
              <a:xfrm>
                <a:off x="6310006" y="3286182"/>
                <a:ext cx="1095383" cy="150458"/>
              </a:xfrm>
              <a:prstGeom prst="rect">
                <a:avLst/>
              </a:prstGeom>
              <a:solidFill>
                <a:schemeClr val="accent2"/>
              </a:solidFill>
              <a:ln w="28575"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19" name="Rectangle 18"/>
              <p:cNvSpPr/>
              <p:nvPr userDrawn="1"/>
            </p:nvSpPr>
            <p:spPr>
              <a:xfrm>
                <a:off x="7405389" y="3286182"/>
                <a:ext cx="1095383" cy="150458"/>
              </a:xfrm>
              <a:prstGeom prst="rect">
                <a:avLst/>
              </a:prstGeom>
              <a:solidFill>
                <a:schemeClr val="accent3"/>
              </a:solidFill>
              <a:ln w="28575"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20" name="Rectangle 19"/>
              <p:cNvSpPr/>
              <p:nvPr userDrawn="1"/>
            </p:nvSpPr>
            <p:spPr>
              <a:xfrm>
                <a:off x="5214942" y="3286124"/>
                <a:ext cx="1095383" cy="150458"/>
              </a:xfrm>
              <a:prstGeom prst="rect">
                <a:avLst/>
              </a:prstGeom>
              <a:solidFill>
                <a:schemeClr val="accent1"/>
              </a:solidFill>
              <a:ln w="28575"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ko-KR" altLang="en-US"/>
              </a:p>
            </p:txBody>
          </p:sp>
        </p:grpSp>
      </p:gr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00034" y="71414"/>
            <a:ext cx="8160978" cy="1285882"/>
          </a:xfrm>
        </p:spPr>
        <p:txBody>
          <a:bodyPr anchor="ctr"/>
          <a:lstStyle/>
          <a:p>
            <a:r>
              <a:rPr lang="en-US" altLang="ko-KR" smtClean="0"/>
              <a:t>Click to edit</a:t>
            </a:r>
            <a:r>
              <a:rPr lang="ko-KR" altLang="en-US" dirty="0" smtClean="0"/>
              <a:t> </a:t>
            </a:r>
            <a:r>
              <a:rPr lang="en-US" altLang="ko-KR" smtClean="0"/>
              <a:t>Master title style</a:t>
            </a:r>
            <a:endParaRPr lang="ko-KR" altLang="en-US" dirty="0"/>
          </a:p>
        </p:txBody>
      </p:sp>
      <p:sp>
        <p:nvSpPr>
          <p:cNvPr id="3" name="Content Placeholder 2"/>
          <p:cNvSpPr>
            <a:spLocks noGrp="1"/>
          </p:cNvSpPr>
          <p:nvPr>
            <p:ph idx="1"/>
          </p:nvPr>
        </p:nvSpPr>
        <p:spPr>
          <a:xfrm>
            <a:off x="500034" y="1571612"/>
            <a:ext cx="8186766" cy="4714908"/>
          </a:xfrm>
        </p:spPr>
        <p:txBody>
          <a:bodyPr/>
          <a:lstStyle/>
          <a:p>
            <a:pPr lvl="0"/>
            <a:r>
              <a:rPr lang="cs-CZ" altLang="ko-KR" smtClean="0"/>
              <a:t>Kliknutím lze upravit styly předlohy textu.</a:t>
            </a:r>
          </a:p>
          <a:p>
            <a:pPr lvl="1"/>
            <a:r>
              <a:rPr lang="cs-CZ" altLang="ko-KR" smtClean="0"/>
              <a:t>Druhá úroveň</a:t>
            </a:r>
          </a:p>
          <a:p>
            <a:pPr lvl="2"/>
            <a:r>
              <a:rPr lang="cs-CZ" altLang="ko-KR" smtClean="0"/>
              <a:t>Třetí úroveň</a:t>
            </a:r>
          </a:p>
          <a:p>
            <a:pPr lvl="3"/>
            <a:r>
              <a:rPr lang="cs-CZ" altLang="ko-KR" smtClean="0"/>
              <a:t>Čtvrtá úroveň</a:t>
            </a:r>
          </a:p>
          <a:p>
            <a:pPr lvl="4"/>
            <a:r>
              <a:rPr lang="cs-CZ" altLang="ko-KR" smtClean="0"/>
              <a:t>Pátá úroveň</a:t>
            </a:r>
            <a:endParaRPr lang="ko-KR" altLang="en-US" dirty="0"/>
          </a:p>
        </p:txBody>
      </p:sp>
      <p:sp>
        <p:nvSpPr>
          <p:cNvPr id="4" name="Date Placeholder 3"/>
          <p:cNvSpPr>
            <a:spLocks noGrp="1"/>
          </p:cNvSpPr>
          <p:nvPr>
            <p:ph type="dt" sz="half" idx="10"/>
          </p:nvPr>
        </p:nvSpPr>
        <p:spPr/>
        <p:txBody>
          <a:bodyPr/>
          <a:lstStyle/>
          <a:p>
            <a:fld id="{15E0C54F-94F2-4155-9248-AE8DA9DB4CE1}" type="datetimeFigureOut">
              <a:rPr lang="cs-CZ" smtClean="0"/>
              <a:t>18. 12. 2013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70A39E70-1C09-4821-A195-5CB441012BB2}" type="slidenum">
              <a:rPr lang="cs-CZ" smtClean="0"/>
              <a:t>‹#›</a:t>
            </a:fld>
            <a:endParaRPr lang="cs-CZ"/>
          </a:p>
        </p:txBody>
      </p:sp>
      <p:grpSp>
        <p:nvGrpSpPr>
          <p:cNvPr id="7" name="Group 12"/>
          <p:cNvGrpSpPr/>
          <p:nvPr/>
        </p:nvGrpSpPr>
        <p:grpSpPr>
          <a:xfrm rot="10800000">
            <a:off x="32" y="1427296"/>
            <a:ext cx="9144000" cy="72877"/>
            <a:chOff x="-64" y="4357694"/>
            <a:chExt cx="9144000" cy="124636"/>
          </a:xfrm>
        </p:grpSpPr>
        <p:sp>
          <p:nvSpPr>
            <p:cNvPr id="14" name="Rectangle 13"/>
            <p:cNvSpPr/>
            <p:nvPr userDrawn="1"/>
          </p:nvSpPr>
          <p:spPr>
            <a:xfrm rot="10800000">
              <a:off x="-64" y="4357790"/>
              <a:ext cx="9144000" cy="124540"/>
            </a:xfrm>
            <a:prstGeom prst="rect">
              <a:avLst/>
            </a:prstGeom>
            <a:solidFill>
              <a:schemeClr val="tx2">
                <a:shade val="50000"/>
              </a:schemeClr>
            </a:solidFill>
            <a:ln w="28575"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ko-KR" altLang="en-US">
                <a:ln>
                  <a:noFill/>
                </a:ln>
              </a:endParaRPr>
            </a:p>
          </p:txBody>
        </p:sp>
        <p:grpSp>
          <p:nvGrpSpPr>
            <p:cNvPr id="8" name="Group 14"/>
            <p:cNvGrpSpPr/>
            <p:nvPr/>
          </p:nvGrpSpPr>
          <p:grpSpPr>
            <a:xfrm rot="10800000">
              <a:off x="642908" y="4357694"/>
              <a:ext cx="3286149" cy="124588"/>
              <a:chOff x="5429256" y="1214422"/>
              <a:chExt cx="3643338" cy="71438"/>
            </a:xfrm>
          </p:grpSpPr>
          <p:sp>
            <p:nvSpPr>
              <p:cNvPr id="16" name="Rectangle 15"/>
              <p:cNvSpPr/>
              <p:nvPr userDrawn="1"/>
            </p:nvSpPr>
            <p:spPr>
              <a:xfrm>
                <a:off x="6643702" y="1214422"/>
                <a:ext cx="1214446" cy="71438"/>
              </a:xfrm>
              <a:prstGeom prst="rect">
                <a:avLst/>
              </a:prstGeom>
              <a:solidFill>
                <a:schemeClr val="accent2"/>
              </a:solidFill>
              <a:ln w="28575"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17" name="Rectangle 16"/>
              <p:cNvSpPr/>
              <p:nvPr userDrawn="1"/>
            </p:nvSpPr>
            <p:spPr>
              <a:xfrm>
                <a:off x="7858148" y="1214422"/>
                <a:ext cx="1214446" cy="71438"/>
              </a:xfrm>
              <a:prstGeom prst="rect">
                <a:avLst/>
              </a:prstGeom>
              <a:solidFill>
                <a:schemeClr val="accent3"/>
              </a:solidFill>
              <a:ln w="28575"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18" name="Rectangle 17"/>
              <p:cNvSpPr/>
              <p:nvPr userDrawn="1"/>
            </p:nvSpPr>
            <p:spPr>
              <a:xfrm>
                <a:off x="5429256" y="1214422"/>
                <a:ext cx="1214446" cy="71438"/>
              </a:xfrm>
              <a:prstGeom prst="rect">
                <a:avLst/>
              </a:prstGeom>
              <a:solidFill>
                <a:schemeClr val="accent1"/>
              </a:solidFill>
              <a:ln w="28575"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ko-KR" altLang="en-US"/>
              </a:p>
            </p:txBody>
          </p:sp>
        </p:grpSp>
      </p:gr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642910" y="4500570"/>
            <a:ext cx="7923241" cy="1362075"/>
          </a:xfrm>
        </p:spPr>
        <p:txBody>
          <a:bodyPr anchor="t"/>
          <a:lstStyle>
            <a:lvl1pPr algn="l">
              <a:defRPr sz="4000" b="1" cap="all"/>
            </a:lvl1pPr>
          </a:lstStyle>
          <a:p>
            <a:r>
              <a:rPr lang="cs-CZ" altLang="ko-KR" smtClean="0"/>
              <a:t>Kliknutím lze upravit styl.</a:t>
            </a:r>
            <a:endParaRPr lang="ko-KR" altLang="en-US" dirty="0"/>
          </a:p>
        </p:txBody>
      </p:sp>
      <p:sp>
        <p:nvSpPr>
          <p:cNvPr id="3" name="Text Placeholder 2"/>
          <p:cNvSpPr>
            <a:spLocks noGrp="1"/>
          </p:cNvSpPr>
          <p:nvPr>
            <p:ph type="body" idx="1"/>
          </p:nvPr>
        </p:nvSpPr>
        <p:spPr>
          <a:xfrm>
            <a:off x="642910" y="3357562"/>
            <a:ext cx="4857784" cy="835026"/>
          </a:xfrm>
        </p:spPr>
        <p:txBody>
          <a:bodyPr anchor="b"/>
          <a:lstStyle>
            <a:lvl1pPr marL="0" indent="0">
              <a:buNone/>
              <a:defRPr sz="2000">
                <a:solidFill>
                  <a:schemeClr val="tx1"/>
                </a:solidFill>
              </a:defRPr>
            </a:lvl1pPr>
            <a:lvl2pPr marL="457200" indent="0">
              <a:buNone/>
              <a:defRPr sz="1800">
                <a:solidFill>
                  <a:schemeClr val="tx1">
                    <a:tint val="95000"/>
                  </a:schemeClr>
                </a:solidFill>
              </a:defRPr>
            </a:lvl2pPr>
            <a:lvl3pPr marL="914400" indent="0">
              <a:buNone/>
              <a:defRPr sz="1600">
                <a:solidFill>
                  <a:schemeClr val="tx1">
                    <a:tint val="95000"/>
                  </a:schemeClr>
                </a:solidFill>
              </a:defRPr>
            </a:lvl3pPr>
            <a:lvl4pPr marL="1371600" indent="0">
              <a:buNone/>
              <a:defRPr sz="1400">
                <a:solidFill>
                  <a:schemeClr val="tx1">
                    <a:tint val="95000"/>
                  </a:schemeClr>
                </a:solidFill>
              </a:defRPr>
            </a:lvl4pPr>
            <a:lvl5pPr marL="1828800" indent="0">
              <a:buNone/>
              <a:defRPr sz="1400">
                <a:solidFill>
                  <a:schemeClr val="tx1">
                    <a:tint val="9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altLang="ko-KR" smtClean="0"/>
              <a:t>Kliknutím lze upravit styly předlohy textu.</a:t>
            </a:r>
          </a:p>
          <a:p>
            <a:pPr lvl="1"/>
            <a:r>
              <a:rPr lang="cs-CZ" altLang="ko-KR" smtClean="0"/>
              <a:t>Druhá úroveň</a:t>
            </a:r>
          </a:p>
          <a:p>
            <a:pPr lvl="2"/>
            <a:r>
              <a:rPr lang="cs-CZ" altLang="ko-KR" smtClean="0"/>
              <a:t>Třetí úroveň</a:t>
            </a:r>
          </a:p>
          <a:p>
            <a:pPr lvl="3"/>
            <a:r>
              <a:rPr lang="cs-CZ" altLang="ko-KR" smtClean="0"/>
              <a:t>Čtvrtá úroveň</a:t>
            </a:r>
          </a:p>
          <a:p>
            <a:pPr lvl="4"/>
            <a:r>
              <a:rPr lang="cs-CZ" altLang="ko-KR" smtClean="0"/>
              <a:t>Pátá úroveň</a:t>
            </a:r>
            <a:endParaRPr lang="ko-KR" dirty="0"/>
          </a:p>
        </p:txBody>
      </p:sp>
      <p:sp>
        <p:nvSpPr>
          <p:cNvPr id="4" name="Date Placeholder 3"/>
          <p:cNvSpPr>
            <a:spLocks noGrp="1"/>
          </p:cNvSpPr>
          <p:nvPr>
            <p:ph type="dt" sz="half" idx="10"/>
          </p:nvPr>
        </p:nvSpPr>
        <p:spPr/>
        <p:txBody>
          <a:bodyPr/>
          <a:lstStyle/>
          <a:p>
            <a:fld id="{15E0C54F-94F2-4155-9248-AE8DA9DB4CE1}" type="datetimeFigureOut">
              <a:rPr lang="cs-CZ" smtClean="0"/>
              <a:t>18. 12. 2013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70A39E70-1C09-4821-A195-5CB441012BB2}" type="slidenum">
              <a:rPr lang="cs-CZ" smtClean="0"/>
              <a:t>‹#›</a:t>
            </a:fld>
            <a:endParaRPr lang="cs-CZ"/>
          </a:p>
        </p:txBody>
      </p:sp>
      <p:grpSp>
        <p:nvGrpSpPr>
          <p:cNvPr id="7" name="Group 12"/>
          <p:cNvGrpSpPr/>
          <p:nvPr/>
        </p:nvGrpSpPr>
        <p:grpSpPr>
          <a:xfrm rot="10800000" flipH="1">
            <a:off x="-128" y="4214818"/>
            <a:ext cx="9144000" cy="150516"/>
            <a:chOff x="-64" y="4357694"/>
            <a:chExt cx="9144000" cy="124636"/>
          </a:xfrm>
        </p:grpSpPr>
        <p:sp>
          <p:nvSpPr>
            <p:cNvPr id="15" name="Rectangle 14"/>
            <p:cNvSpPr/>
            <p:nvPr userDrawn="1"/>
          </p:nvSpPr>
          <p:spPr>
            <a:xfrm rot="10800000">
              <a:off x="-64" y="4357790"/>
              <a:ext cx="9144000" cy="124540"/>
            </a:xfrm>
            <a:prstGeom prst="rect">
              <a:avLst/>
            </a:prstGeom>
            <a:solidFill>
              <a:schemeClr val="tx2">
                <a:shade val="50000"/>
              </a:schemeClr>
            </a:solidFill>
            <a:ln w="28575"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ko-KR" altLang="en-US">
                <a:ln>
                  <a:noFill/>
                </a:ln>
              </a:endParaRPr>
            </a:p>
          </p:txBody>
        </p:sp>
        <p:grpSp>
          <p:nvGrpSpPr>
            <p:cNvPr id="8" name="Group 15"/>
            <p:cNvGrpSpPr/>
            <p:nvPr/>
          </p:nvGrpSpPr>
          <p:grpSpPr>
            <a:xfrm rot="10800000">
              <a:off x="642908" y="4357694"/>
              <a:ext cx="3286149" cy="124588"/>
              <a:chOff x="5429256" y="1214422"/>
              <a:chExt cx="3643338" cy="71438"/>
            </a:xfrm>
          </p:grpSpPr>
          <p:sp>
            <p:nvSpPr>
              <p:cNvPr id="17" name="Rectangle 16"/>
              <p:cNvSpPr/>
              <p:nvPr userDrawn="1"/>
            </p:nvSpPr>
            <p:spPr>
              <a:xfrm>
                <a:off x="6643702" y="1214422"/>
                <a:ext cx="1214446" cy="71438"/>
              </a:xfrm>
              <a:prstGeom prst="rect">
                <a:avLst/>
              </a:prstGeom>
              <a:solidFill>
                <a:schemeClr val="accent2"/>
              </a:solidFill>
              <a:ln w="28575"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18" name="Rectangle 17"/>
              <p:cNvSpPr/>
              <p:nvPr userDrawn="1"/>
            </p:nvSpPr>
            <p:spPr>
              <a:xfrm>
                <a:off x="7858148" y="1214422"/>
                <a:ext cx="1214446" cy="71438"/>
              </a:xfrm>
              <a:prstGeom prst="rect">
                <a:avLst/>
              </a:prstGeom>
              <a:solidFill>
                <a:schemeClr val="accent3"/>
              </a:solidFill>
              <a:ln w="28575"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19" name="Rectangle 18"/>
              <p:cNvSpPr/>
              <p:nvPr userDrawn="1"/>
            </p:nvSpPr>
            <p:spPr>
              <a:xfrm>
                <a:off x="5429256" y="1214422"/>
                <a:ext cx="1214446" cy="71438"/>
              </a:xfrm>
              <a:prstGeom prst="rect">
                <a:avLst/>
              </a:prstGeom>
              <a:solidFill>
                <a:schemeClr val="accent1"/>
              </a:solidFill>
              <a:ln w="28575"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ko-KR" altLang="en-US"/>
              </a:p>
            </p:txBody>
          </p:sp>
        </p:grpSp>
      </p:gr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Title 1"/>
          <p:cNvSpPr>
            <a:spLocks noGrp="1"/>
          </p:cNvSpPr>
          <p:nvPr>
            <p:ph type="title"/>
          </p:nvPr>
        </p:nvSpPr>
        <p:spPr>
          <a:xfrm>
            <a:off x="497218" y="214290"/>
            <a:ext cx="8160978" cy="1214446"/>
          </a:xfrm>
        </p:spPr>
        <p:txBody>
          <a:bodyPr/>
          <a:lstStyle/>
          <a:p>
            <a:r>
              <a:rPr lang="cs-CZ" altLang="ko-KR" smtClean="0"/>
              <a:t>Kliknutím lze upravit styl.</a:t>
            </a:r>
            <a:endParaRPr lang="ko-KR" altLang="en-US" dirty="0"/>
          </a:p>
        </p:txBody>
      </p:sp>
      <p:sp>
        <p:nvSpPr>
          <p:cNvPr id="3" name="Content Placeholder 2"/>
          <p:cNvSpPr>
            <a:spLocks noGrp="1"/>
          </p:cNvSpPr>
          <p:nvPr>
            <p:ph sz="half" idx="1"/>
          </p:nvPr>
        </p:nvSpPr>
        <p:spPr>
          <a:xfrm>
            <a:off x="457200" y="1600200"/>
            <a:ext cx="4042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altLang="ko-KR" smtClean="0"/>
              <a:t>Kliknutím lze upravit styly předlohy textu.</a:t>
            </a:r>
          </a:p>
          <a:p>
            <a:pPr lvl="1"/>
            <a:r>
              <a:rPr lang="cs-CZ" altLang="ko-KR" smtClean="0"/>
              <a:t>Druhá úroveň</a:t>
            </a:r>
          </a:p>
          <a:p>
            <a:pPr lvl="2"/>
            <a:r>
              <a:rPr lang="cs-CZ" altLang="ko-KR" smtClean="0"/>
              <a:t>Třetí úroveň</a:t>
            </a:r>
          </a:p>
          <a:p>
            <a:pPr lvl="3"/>
            <a:r>
              <a:rPr lang="cs-CZ" altLang="ko-KR" smtClean="0"/>
              <a:t>Čtvrtá úroveň</a:t>
            </a:r>
          </a:p>
          <a:p>
            <a:pPr lvl="4"/>
            <a:r>
              <a:rPr lang="cs-CZ" altLang="ko-KR" smtClean="0"/>
              <a:t>Pátá úroveň</a:t>
            </a:r>
            <a:endParaRPr lang="ko-KR" altLang="en-US" dirty="0"/>
          </a:p>
        </p:txBody>
      </p:sp>
      <p:sp>
        <p:nvSpPr>
          <p:cNvPr id="4" name="Content Placeholder 3"/>
          <p:cNvSpPr>
            <a:spLocks noGrp="1"/>
          </p:cNvSpPr>
          <p:nvPr>
            <p:ph sz="half" idx="2"/>
          </p:nvPr>
        </p:nvSpPr>
        <p:spPr>
          <a:xfrm>
            <a:off x="4648200" y="1600200"/>
            <a:ext cx="4042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altLang="ko-KR" smtClean="0"/>
              <a:t>Kliknutím lze upravit styly předlohy textu.</a:t>
            </a:r>
          </a:p>
          <a:p>
            <a:pPr lvl="1"/>
            <a:r>
              <a:rPr lang="cs-CZ" altLang="ko-KR" smtClean="0"/>
              <a:t>Druhá úroveň</a:t>
            </a:r>
          </a:p>
          <a:p>
            <a:pPr lvl="2"/>
            <a:r>
              <a:rPr lang="cs-CZ" altLang="ko-KR" smtClean="0"/>
              <a:t>Třetí úroveň</a:t>
            </a:r>
          </a:p>
          <a:p>
            <a:pPr lvl="3"/>
            <a:r>
              <a:rPr lang="cs-CZ" altLang="ko-KR" smtClean="0"/>
              <a:t>Čtvrtá úroveň</a:t>
            </a:r>
          </a:p>
          <a:p>
            <a:pPr lvl="4"/>
            <a:r>
              <a:rPr lang="cs-CZ" altLang="ko-KR" smtClean="0"/>
              <a:t>Pátá úroveň</a:t>
            </a:r>
            <a:endParaRPr lang="ko-KR" altLang="en-US" dirty="0"/>
          </a:p>
        </p:txBody>
      </p:sp>
      <p:sp>
        <p:nvSpPr>
          <p:cNvPr id="5" name="Date Placeholder 4"/>
          <p:cNvSpPr>
            <a:spLocks noGrp="1"/>
          </p:cNvSpPr>
          <p:nvPr>
            <p:ph type="dt" sz="half" idx="10"/>
          </p:nvPr>
        </p:nvSpPr>
        <p:spPr/>
        <p:txBody>
          <a:bodyPr/>
          <a:lstStyle/>
          <a:p>
            <a:fld id="{15E0C54F-94F2-4155-9248-AE8DA9DB4CE1}" type="datetimeFigureOut">
              <a:rPr lang="cs-CZ" smtClean="0"/>
              <a:t>18. 12. 2013</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70A39E70-1C09-4821-A195-5CB441012BB2}" type="slidenum">
              <a:rPr lang="cs-CZ" smtClean="0"/>
              <a:t>‹#›</a:t>
            </a:fld>
            <a:endParaRPr lang="cs-CZ"/>
          </a:p>
        </p:txBody>
      </p:sp>
      <p:grpSp>
        <p:nvGrpSpPr>
          <p:cNvPr id="8" name="Group 7"/>
          <p:cNvGrpSpPr/>
          <p:nvPr/>
        </p:nvGrpSpPr>
        <p:grpSpPr>
          <a:xfrm rot="10800000">
            <a:off x="32" y="1480979"/>
            <a:ext cx="9144000" cy="72877"/>
            <a:chOff x="-64" y="4357694"/>
            <a:chExt cx="9144000" cy="124636"/>
          </a:xfrm>
        </p:grpSpPr>
        <p:sp>
          <p:nvSpPr>
            <p:cNvPr id="9" name="Rectangle 8"/>
            <p:cNvSpPr/>
            <p:nvPr userDrawn="1"/>
          </p:nvSpPr>
          <p:spPr>
            <a:xfrm rot="10800000">
              <a:off x="-64" y="4357790"/>
              <a:ext cx="9144000" cy="124540"/>
            </a:xfrm>
            <a:prstGeom prst="rect">
              <a:avLst/>
            </a:prstGeom>
            <a:solidFill>
              <a:schemeClr val="tx2">
                <a:shade val="50000"/>
              </a:schemeClr>
            </a:solidFill>
            <a:ln w="28575"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ko-KR" altLang="en-US">
                <a:ln>
                  <a:noFill/>
                </a:ln>
              </a:endParaRPr>
            </a:p>
          </p:txBody>
        </p:sp>
        <p:grpSp>
          <p:nvGrpSpPr>
            <p:cNvPr id="10" name="Group 9"/>
            <p:cNvGrpSpPr/>
            <p:nvPr/>
          </p:nvGrpSpPr>
          <p:grpSpPr>
            <a:xfrm rot="10800000">
              <a:off x="642908" y="4357694"/>
              <a:ext cx="3286149" cy="124588"/>
              <a:chOff x="5429256" y="1214422"/>
              <a:chExt cx="3643338" cy="71438"/>
            </a:xfrm>
          </p:grpSpPr>
          <p:sp>
            <p:nvSpPr>
              <p:cNvPr id="11" name="Rectangle 10"/>
              <p:cNvSpPr/>
              <p:nvPr userDrawn="1"/>
            </p:nvSpPr>
            <p:spPr>
              <a:xfrm>
                <a:off x="6643702" y="1214422"/>
                <a:ext cx="1214446" cy="71438"/>
              </a:xfrm>
              <a:prstGeom prst="rect">
                <a:avLst/>
              </a:prstGeom>
              <a:solidFill>
                <a:schemeClr val="accent2"/>
              </a:solidFill>
              <a:ln w="28575"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12" name="Rectangle 11"/>
              <p:cNvSpPr/>
              <p:nvPr userDrawn="1"/>
            </p:nvSpPr>
            <p:spPr>
              <a:xfrm>
                <a:off x="7858148" y="1214422"/>
                <a:ext cx="1214446" cy="71438"/>
              </a:xfrm>
              <a:prstGeom prst="rect">
                <a:avLst/>
              </a:prstGeom>
              <a:solidFill>
                <a:schemeClr val="accent3"/>
              </a:solidFill>
              <a:ln w="28575"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13" name="Rectangle 12"/>
              <p:cNvSpPr/>
              <p:nvPr userDrawn="1"/>
            </p:nvSpPr>
            <p:spPr>
              <a:xfrm>
                <a:off x="5429256" y="1214422"/>
                <a:ext cx="1214446" cy="71438"/>
              </a:xfrm>
              <a:prstGeom prst="rect">
                <a:avLst/>
              </a:prstGeom>
              <a:solidFill>
                <a:schemeClr val="accent1"/>
              </a:solidFill>
              <a:ln w="28575"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ko-KR" altLang="en-US"/>
              </a:p>
            </p:txBody>
          </p:sp>
        </p:grpSp>
      </p:gr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grpSp>
        <p:nvGrpSpPr>
          <p:cNvPr id="10" name="Group 9"/>
          <p:cNvGrpSpPr/>
          <p:nvPr/>
        </p:nvGrpSpPr>
        <p:grpSpPr>
          <a:xfrm rot="10800000">
            <a:off x="32" y="1285861"/>
            <a:ext cx="9144000" cy="72877"/>
            <a:chOff x="-64" y="4357694"/>
            <a:chExt cx="9144000" cy="124636"/>
          </a:xfrm>
        </p:grpSpPr>
        <p:sp>
          <p:nvSpPr>
            <p:cNvPr id="11" name="Rectangle 10"/>
            <p:cNvSpPr/>
            <p:nvPr userDrawn="1"/>
          </p:nvSpPr>
          <p:spPr>
            <a:xfrm rot="10800000">
              <a:off x="-64" y="4357790"/>
              <a:ext cx="9144000" cy="124540"/>
            </a:xfrm>
            <a:prstGeom prst="rect">
              <a:avLst/>
            </a:prstGeom>
            <a:solidFill>
              <a:schemeClr val="tx2">
                <a:shade val="50000"/>
              </a:schemeClr>
            </a:solidFill>
            <a:ln w="28575"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ko-KR" altLang="en-US">
                <a:ln>
                  <a:noFill/>
                </a:ln>
              </a:endParaRPr>
            </a:p>
          </p:txBody>
        </p:sp>
        <p:grpSp>
          <p:nvGrpSpPr>
            <p:cNvPr id="12" name="Group 11"/>
            <p:cNvGrpSpPr/>
            <p:nvPr/>
          </p:nvGrpSpPr>
          <p:grpSpPr>
            <a:xfrm rot="10800000">
              <a:off x="642908" y="4357694"/>
              <a:ext cx="3286149" cy="124588"/>
              <a:chOff x="5429256" y="1214422"/>
              <a:chExt cx="3643338" cy="71438"/>
            </a:xfrm>
          </p:grpSpPr>
          <p:sp>
            <p:nvSpPr>
              <p:cNvPr id="13" name="Rectangle 12"/>
              <p:cNvSpPr/>
              <p:nvPr userDrawn="1"/>
            </p:nvSpPr>
            <p:spPr>
              <a:xfrm>
                <a:off x="6643702" y="1214422"/>
                <a:ext cx="1214446" cy="71438"/>
              </a:xfrm>
              <a:prstGeom prst="rect">
                <a:avLst/>
              </a:prstGeom>
              <a:solidFill>
                <a:schemeClr val="accent2"/>
              </a:solidFill>
              <a:ln w="28575"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14" name="Rectangle 13"/>
              <p:cNvSpPr/>
              <p:nvPr userDrawn="1"/>
            </p:nvSpPr>
            <p:spPr>
              <a:xfrm>
                <a:off x="7858148" y="1214422"/>
                <a:ext cx="1214446" cy="71438"/>
              </a:xfrm>
              <a:prstGeom prst="rect">
                <a:avLst/>
              </a:prstGeom>
              <a:solidFill>
                <a:schemeClr val="accent3"/>
              </a:solidFill>
              <a:ln w="28575"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15" name="Rectangle 14"/>
              <p:cNvSpPr/>
              <p:nvPr userDrawn="1"/>
            </p:nvSpPr>
            <p:spPr>
              <a:xfrm>
                <a:off x="5429256" y="1214422"/>
                <a:ext cx="1214446" cy="71438"/>
              </a:xfrm>
              <a:prstGeom prst="rect">
                <a:avLst/>
              </a:prstGeom>
              <a:solidFill>
                <a:schemeClr val="accent1"/>
              </a:solidFill>
              <a:ln w="28575"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ko-KR" altLang="en-US"/>
              </a:p>
            </p:txBody>
          </p:sp>
        </p:grpSp>
      </p:grpSp>
      <p:sp>
        <p:nvSpPr>
          <p:cNvPr id="2" name="Title 1"/>
          <p:cNvSpPr>
            <a:spLocks noGrp="1"/>
          </p:cNvSpPr>
          <p:nvPr>
            <p:ph type="title"/>
          </p:nvPr>
        </p:nvSpPr>
        <p:spPr>
          <a:xfrm>
            <a:off x="497218" y="214290"/>
            <a:ext cx="8160978" cy="1000132"/>
          </a:xfrm>
        </p:spPr>
        <p:txBody>
          <a:bodyPr/>
          <a:lstStyle>
            <a:lvl1pPr>
              <a:defRPr/>
            </a:lvl1pPr>
          </a:lstStyle>
          <a:p>
            <a:r>
              <a:rPr lang="cs-CZ" altLang="ko-KR" smtClean="0"/>
              <a:t>Kliknutím lze upravit styl.</a:t>
            </a:r>
            <a:endParaRPr lang="ko-KR" altLang="en-US" dirty="0"/>
          </a:p>
        </p:txBody>
      </p:sp>
      <p:sp>
        <p:nvSpPr>
          <p:cNvPr id="3" name="Text Placeholder 2"/>
          <p:cNvSpPr>
            <a:spLocks noGrp="1"/>
          </p:cNvSpPr>
          <p:nvPr>
            <p:ph type="body" idx="1"/>
          </p:nvPr>
        </p:nvSpPr>
        <p:spPr>
          <a:xfrm>
            <a:off x="457200" y="1428736"/>
            <a:ext cx="4042800" cy="639762"/>
          </a:xfrm>
        </p:spPr>
        <p:txBody>
          <a:bodyPr anchor="b"/>
          <a:lstStyle>
            <a:lvl1pPr marL="0" indent="0">
              <a:buFontTx/>
              <a:buNone/>
              <a:defRPr sz="2400" b="1"/>
            </a:lvl1pPr>
            <a:lvl2pPr marL="457200" indent="0">
              <a:buFontTx/>
              <a:buNone/>
              <a:defRPr sz="2000" b="1"/>
            </a:lvl2pPr>
            <a:lvl3pPr marL="914400" indent="0">
              <a:buFontTx/>
              <a:buNone/>
              <a:defRPr sz="1800" b="1"/>
            </a:lvl3pPr>
            <a:lvl4pPr marL="1371600" indent="0">
              <a:buFontTx/>
              <a:buNone/>
              <a:defRPr sz="1600" b="1"/>
            </a:lvl4pPr>
            <a:lvl5pPr marL="1828800" indent="0">
              <a:buFontTx/>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altLang="ko-KR" smtClean="0"/>
              <a:t>Kliknutím lze upravit styly předlohy textu.</a:t>
            </a:r>
          </a:p>
          <a:p>
            <a:pPr lvl="1"/>
            <a:r>
              <a:rPr lang="cs-CZ" altLang="ko-KR" smtClean="0"/>
              <a:t>Druhá úroveň</a:t>
            </a:r>
          </a:p>
          <a:p>
            <a:pPr lvl="2"/>
            <a:r>
              <a:rPr lang="cs-CZ" altLang="ko-KR" smtClean="0"/>
              <a:t>Třetí úroveň</a:t>
            </a:r>
          </a:p>
          <a:p>
            <a:pPr lvl="3"/>
            <a:r>
              <a:rPr lang="cs-CZ" altLang="ko-KR" smtClean="0"/>
              <a:t>Čtvrtá úroveň</a:t>
            </a:r>
          </a:p>
          <a:p>
            <a:pPr lvl="4"/>
            <a:r>
              <a:rPr lang="cs-CZ" altLang="ko-KR" smtClean="0"/>
              <a:t>Pátá úroveň</a:t>
            </a:r>
            <a:endParaRPr lang="ko-KR" dirty="0"/>
          </a:p>
        </p:txBody>
      </p:sp>
      <p:sp>
        <p:nvSpPr>
          <p:cNvPr id="4" name="Content Placeholder 3"/>
          <p:cNvSpPr>
            <a:spLocks noGrp="1"/>
          </p:cNvSpPr>
          <p:nvPr>
            <p:ph sz="half" idx="2"/>
          </p:nvPr>
        </p:nvSpPr>
        <p:spPr>
          <a:xfrm>
            <a:off x="457200" y="2174875"/>
            <a:ext cx="404280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altLang="ko-KR" smtClean="0"/>
              <a:t>Kliknutím lze upravit styly předlohy textu.</a:t>
            </a:r>
          </a:p>
          <a:p>
            <a:pPr lvl="1"/>
            <a:r>
              <a:rPr lang="cs-CZ" altLang="ko-KR" smtClean="0"/>
              <a:t>Druhá úroveň</a:t>
            </a:r>
          </a:p>
          <a:p>
            <a:pPr lvl="2"/>
            <a:r>
              <a:rPr lang="cs-CZ" altLang="ko-KR" smtClean="0"/>
              <a:t>Třetí úroveň</a:t>
            </a:r>
          </a:p>
          <a:p>
            <a:pPr lvl="3"/>
            <a:r>
              <a:rPr lang="cs-CZ" altLang="ko-KR" smtClean="0"/>
              <a:t>Čtvrtá úroveň</a:t>
            </a:r>
          </a:p>
          <a:p>
            <a:pPr lvl="4"/>
            <a:r>
              <a:rPr lang="cs-CZ" altLang="ko-KR" smtClean="0"/>
              <a:t>Pátá úroveň</a:t>
            </a:r>
            <a:endParaRPr lang="ko-KR" altLang="en-US" dirty="0"/>
          </a:p>
        </p:txBody>
      </p:sp>
      <p:sp>
        <p:nvSpPr>
          <p:cNvPr id="5" name="Text Placeholder 4"/>
          <p:cNvSpPr>
            <a:spLocks noGrp="1"/>
          </p:cNvSpPr>
          <p:nvPr>
            <p:ph type="body" sz="quarter" idx="3"/>
          </p:nvPr>
        </p:nvSpPr>
        <p:spPr>
          <a:xfrm>
            <a:off x="4643438" y="1428736"/>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altLang="ko-KR" smtClean="0"/>
              <a:t>Kliknutím lze upravit styly předlohy textu.</a:t>
            </a:r>
          </a:p>
          <a:p>
            <a:pPr lvl="1"/>
            <a:r>
              <a:rPr lang="cs-CZ" altLang="ko-KR" smtClean="0"/>
              <a:t>Druhá úroveň</a:t>
            </a:r>
          </a:p>
          <a:p>
            <a:pPr lvl="2"/>
            <a:r>
              <a:rPr lang="cs-CZ" altLang="ko-KR" smtClean="0"/>
              <a:t>Třetí úroveň</a:t>
            </a:r>
          </a:p>
          <a:p>
            <a:pPr lvl="3"/>
            <a:r>
              <a:rPr lang="cs-CZ" altLang="ko-KR" smtClean="0"/>
              <a:t>Čtvrtá úroveň</a:t>
            </a:r>
          </a:p>
          <a:p>
            <a:pPr lvl="4"/>
            <a:r>
              <a:rPr lang="cs-CZ" altLang="ko-KR" smtClean="0"/>
              <a:t>Pátá úroveň</a:t>
            </a:r>
            <a:endParaRPr lang="ko-KR" dirty="0"/>
          </a:p>
        </p:txBody>
      </p:sp>
      <p:sp>
        <p:nvSpPr>
          <p:cNvPr id="6" name="Content Placeholder 5"/>
          <p:cNvSpPr>
            <a:spLocks noGrp="1"/>
          </p:cNvSpPr>
          <p:nvPr>
            <p:ph sz="quarter" idx="4"/>
          </p:nvPr>
        </p:nvSpPr>
        <p:spPr>
          <a:xfrm>
            <a:off x="4645025" y="2174875"/>
            <a:ext cx="404280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altLang="ko-KR" smtClean="0"/>
              <a:t>Kliknutím lze upravit styly předlohy textu.</a:t>
            </a:r>
          </a:p>
          <a:p>
            <a:pPr lvl="1"/>
            <a:r>
              <a:rPr lang="cs-CZ" altLang="ko-KR" smtClean="0"/>
              <a:t>Druhá úroveň</a:t>
            </a:r>
          </a:p>
          <a:p>
            <a:pPr lvl="2"/>
            <a:r>
              <a:rPr lang="cs-CZ" altLang="ko-KR" smtClean="0"/>
              <a:t>Třetí úroveň</a:t>
            </a:r>
          </a:p>
          <a:p>
            <a:pPr lvl="3"/>
            <a:r>
              <a:rPr lang="cs-CZ" altLang="ko-KR" smtClean="0"/>
              <a:t>Čtvrtá úroveň</a:t>
            </a:r>
          </a:p>
          <a:p>
            <a:pPr lvl="4"/>
            <a:r>
              <a:rPr lang="cs-CZ" altLang="ko-KR" smtClean="0"/>
              <a:t>Pátá úroveň</a:t>
            </a:r>
            <a:endParaRPr lang="ko-KR" altLang="en-US" dirty="0"/>
          </a:p>
        </p:txBody>
      </p:sp>
      <p:sp>
        <p:nvSpPr>
          <p:cNvPr id="7" name="Date Placeholder 6"/>
          <p:cNvSpPr>
            <a:spLocks noGrp="1"/>
          </p:cNvSpPr>
          <p:nvPr>
            <p:ph type="dt" sz="half" idx="10"/>
          </p:nvPr>
        </p:nvSpPr>
        <p:spPr/>
        <p:txBody>
          <a:bodyPr/>
          <a:lstStyle/>
          <a:p>
            <a:fld id="{15E0C54F-94F2-4155-9248-AE8DA9DB4CE1}" type="datetimeFigureOut">
              <a:rPr lang="cs-CZ" smtClean="0"/>
              <a:t>18. 12. 2013</a:t>
            </a:fld>
            <a:endParaRPr lang="cs-CZ"/>
          </a:p>
        </p:txBody>
      </p:sp>
      <p:sp>
        <p:nvSpPr>
          <p:cNvPr id="8" name="Footer Placeholder 7"/>
          <p:cNvSpPr>
            <a:spLocks noGrp="1"/>
          </p:cNvSpPr>
          <p:nvPr>
            <p:ph type="ftr" sz="quarter" idx="11"/>
          </p:nvPr>
        </p:nvSpPr>
        <p:spPr/>
        <p:txBody>
          <a:bodyPr/>
          <a:lstStyle/>
          <a:p>
            <a:endParaRPr lang="cs-CZ"/>
          </a:p>
        </p:txBody>
      </p:sp>
      <p:sp>
        <p:nvSpPr>
          <p:cNvPr id="9" name="Slide Number Placeholder 8"/>
          <p:cNvSpPr>
            <a:spLocks noGrp="1"/>
          </p:cNvSpPr>
          <p:nvPr>
            <p:ph type="sldNum" sz="quarter" idx="12"/>
          </p:nvPr>
        </p:nvSpPr>
        <p:spPr/>
        <p:txBody>
          <a:bodyPr/>
          <a:lstStyle/>
          <a:p>
            <a:fld id="{70A39E70-1C09-4821-A195-5CB441012BB2}" type="slidenum">
              <a:rPr lang="cs-CZ" smtClean="0"/>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Title 1"/>
          <p:cNvSpPr>
            <a:spLocks noGrp="1"/>
          </p:cNvSpPr>
          <p:nvPr>
            <p:ph type="title"/>
          </p:nvPr>
        </p:nvSpPr>
        <p:spPr>
          <a:xfrm>
            <a:off x="497218" y="142852"/>
            <a:ext cx="8160978" cy="1143008"/>
          </a:xfrm>
        </p:spPr>
        <p:txBody>
          <a:bodyPr/>
          <a:lstStyle/>
          <a:p>
            <a:r>
              <a:rPr lang="cs-CZ" altLang="ko-KR" smtClean="0"/>
              <a:t>Kliknutím lze upravit styl.</a:t>
            </a:r>
            <a:endParaRPr lang="ko-KR" altLang="en-US" dirty="0"/>
          </a:p>
        </p:txBody>
      </p:sp>
      <p:sp>
        <p:nvSpPr>
          <p:cNvPr id="3" name="Date Placeholder 2"/>
          <p:cNvSpPr>
            <a:spLocks noGrp="1"/>
          </p:cNvSpPr>
          <p:nvPr>
            <p:ph type="dt" sz="half" idx="10"/>
          </p:nvPr>
        </p:nvSpPr>
        <p:spPr/>
        <p:txBody>
          <a:bodyPr/>
          <a:lstStyle/>
          <a:p>
            <a:fld id="{15E0C54F-94F2-4155-9248-AE8DA9DB4CE1}" type="datetimeFigureOut">
              <a:rPr lang="cs-CZ" smtClean="0"/>
              <a:t>18. 12. 2013</a:t>
            </a:fld>
            <a:endParaRPr lang="cs-CZ"/>
          </a:p>
        </p:txBody>
      </p:sp>
      <p:sp>
        <p:nvSpPr>
          <p:cNvPr id="4" name="Footer Placeholder 3"/>
          <p:cNvSpPr>
            <a:spLocks noGrp="1"/>
          </p:cNvSpPr>
          <p:nvPr>
            <p:ph type="ftr" sz="quarter" idx="11"/>
          </p:nvPr>
        </p:nvSpPr>
        <p:spPr/>
        <p:txBody>
          <a:bodyPr/>
          <a:lstStyle/>
          <a:p>
            <a:endParaRPr lang="cs-CZ"/>
          </a:p>
        </p:txBody>
      </p:sp>
      <p:sp>
        <p:nvSpPr>
          <p:cNvPr id="5" name="Slide Number Placeholder 4"/>
          <p:cNvSpPr>
            <a:spLocks noGrp="1"/>
          </p:cNvSpPr>
          <p:nvPr>
            <p:ph type="sldNum" sz="quarter" idx="12"/>
          </p:nvPr>
        </p:nvSpPr>
        <p:spPr/>
        <p:txBody>
          <a:bodyPr/>
          <a:lstStyle/>
          <a:p>
            <a:fld id="{70A39E70-1C09-4821-A195-5CB441012BB2}" type="slidenum">
              <a:rPr lang="cs-CZ" smtClean="0"/>
              <a:t>‹#›</a:t>
            </a:fld>
            <a:endParaRPr lang="cs-CZ"/>
          </a:p>
        </p:txBody>
      </p:sp>
      <p:grpSp>
        <p:nvGrpSpPr>
          <p:cNvPr id="6" name="Group 11"/>
          <p:cNvGrpSpPr/>
          <p:nvPr/>
        </p:nvGrpSpPr>
        <p:grpSpPr>
          <a:xfrm>
            <a:off x="32" y="1355859"/>
            <a:ext cx="9144000" cy="72877"/>
            <a:chOff x="32" y="1142985"/>
            <a:chExt cx="9144000" cy="72877"/>
          </a:xfrm>
        </p:grpSpPr>
        <p:sp>
          <p:nvSpPr>
            <p:cNvPr id="7" name="Rectangle 6"/>
            <p:cNvSpPr/>
            <p:nvPr/>
          </p:nvSpPr>
          <p:spPr>
            <a:xfrm flipH="1">
              <a:off x="32" y="1142985"/>
              <a:ext cx="9144000" cy="72821"/>
            </a:xfrm>
            <a:prstGeom prst="rect">
              <a:avLst/>
            </a:prstGeom>
            <a:solidFill>
              <a:schemeClr val="tx2">
                <a:shade val="50000"/>
              </a:schemeClr>
            </a:solidFill>
            <a:ln w="28575"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ko-KR" altLang="en-US">
                <a:ln>
                  <a:noFill/>
                </a:ln>
              </a:endParaRPr>
            </a:p>
          </p:txBody>
        </p:sp>
        <p:grpSp>
          <p:nvGrpSpPr>
            <p:cNvPr id="8" name="Group 7"/>
            <p:cNvGrpSpPr/>
            <p:nvPr/>
          </p:nvGrpSpPr>
          <p:grpSpPr>
            <a:xfrm flipH="1">
              <a:off x="571472" y="1143013"/>
              <a:ext cx="3286149" cy="72849"/>
              <a:chOff x="5429256" y="1214422"/>
              <a:chExt cx="3643338" cy="71438"/>
            </a:xfrm>
          </p:grpSpPr>
          <p:sp>
            <p:nvSpPr>
              <p:cNvPr id="9" name="Rectangle 8"/>
              <p:cNvSpPr/>
              <p:nvPr userDrawn="1"/>
            </p:nvSpPr>
            <p:spPr>
              <a:xfrm>
                <a:off x="6643702" y="1214422"/>
                <a:ext cx="1214446" cy="71438"/>
              </a:xfrm>
              <a:prstGeom prst="rect">
                <a:avLst/>
              </a:prstGeom>
              <a:solidFill>
                <a:schemeClr val="accent2"/>
              </a:solidFill>
              <a:ln w="28575"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10" name="Rectangle 9"/>
              <p:cNvSpPr/>
              <p:nvPr userDrawn="1"/>
            </p:nvSpPr>
            <p:spPr>
              <a:xfrm>
                <a:off x="7858148" y="1214422"/>
                <a:ext cx="1214446" cy="71438"/>
              </a:xfrm>
              <a:prstGeom prst="rect">
                <a:avLst/>
              </a:prstGeom>
              <a:solidFill>
                <a:schemeClr val="accent3"/>
              </a:solidFill>
              <a:ln w="28575"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11" name="Rectangle 10"/>
              <p:cNvSpPr/>
              <p:nvPr userDrawn="1"/>
            </p:nvSpPr>
            <p:spPr>
              <a:xfrm>
                <a:off x="5429256" y="1214422"/>
                <a:ext cx="1214446" cy="71438"/>
              </a:xfrm>
              <a:prstGeom prst="rect">
                <a:avLst/>
              </a:prstGeom>
              <a:solidFill>
                <a:schemeClr val="accent1"/>
              </a:solidFill>
              <a:ln w="28575"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ko-KR" altLang="en-US"/>
              </a:p>
            </p:txBody>
          </p:sp>
        </p:grpSp>
      </p:gr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bg>
      <p:bgRef idx="1003">
        <a:schemeClr val="bg2"/>
      </p:bgRef>
    </p:bg>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5E0C54F-94F2-4155-9248-AE8DA9DB4CE1}" type="datetimeFigureOut">
              <a:rPr lang="cs-CZ" smtClean="0"/>
              <a:t>18. 12. 2013</a:t>
            </a:fld>
            <a:endParaRPr lang="cs-CZ"/>
          </a:p>
        </p:txBody>
      </p:sp>
      <p:sp>
        <p:nvSpPr>
          <p:cNvPr id="3" name="Footer Placeholder 2"/>
          <p:cNvSpPr>
            <a:spLocks noGrp="1"/>
          </p:cNvSpPr>
          <p:nvPr>
            <p:ph type="ftr" sz="quarter" idx="11"/>
          </p:nvPr>
        </p:nvSpPr>
        <p:spPr/>
        <p:txBody>
          <a:bodyPr/>
          <a:lstStyle/>
          <a:p>
            <a:endParaRPr lang="cs-CZ"/>
          </a:p>
        </p:txBody>
      </p:sp>
      <p:sp>
        <p:nvSpPr>
          <p:cNvPr id="4" name="Slide Number Placeholder 3"/>
          <p:cNvSpPr>
            <a:spLocks noGrp="1"/>
          </p:cNvSpPr>
          <p:nvPr>
            <p:ph type="sldNum" sz="quarter" idx="12"/>
          </p:nvPr>
        </p:nvSpPr>
        <p:spPr/>
        <p:txBody>
          <a:bodyPr/>
          <a:lstStyle/>
          <a:p>
            <a:fld id="{70A39E70-1C09-4821-A195-5CB441012BB2}" type="slidenum">
              <a:rPr lang="cs-CZ" smtClean="0"/>
              <a:t>‹#›</a:t>
            </a:fld>
            <a:endParaRPr lang="cs-CZ"/>
          </a:p>
        </p:txBody>
      </p:sp>
      <p:grpSp>
        <p:nvGrpSpPr>
          <p:cNvPr id="5" name="Group 4"/>
          <p:cNvGrpSpPr/>
          <p:nvPr/>
        </p:nvGrpSpPr>
        <p:grpSpPr>
          <a:xfrm>
            <a:off x="0" y="0"/>
            <a:ext cx="9144000" cy="142876"/>
            <a:chOff x="0" y="1214422"/>
            <a:chExt cx="9144000" cy="71438"/>
          </a:xfrm>
        </p:grpSpPr>
        <p:sp>
          <p:nvSpPr>
            <p:cNvPr id="6" name="Rectangle 5"/>
            <p:cNvSpPr/>
            <p:nvPr userDrawn="1"/>
          </p:nvSpPr>
          <p:spPr>
            <a:xfrm>
              <a:off x="0" y="1214422"/>
              <a:ext cx="9144000" cy="71414"/>
            </a:xfrm>
            <a:prstGeom prst="rect">
              <a:avLst/>
            </a:prstGeom>
            <a:solidFill>
              <a:schemeClr val="tx2">
                <a:shade val="50000"/>
              </a:schemeClr>
            </a:solidFill>
            <a:ln w="28575"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ko-KR" altLang="en-US"/>
            </a:p>
          </p:txBody>
        </p:sp>
        <p:grpSp>
          <p:nvGrpSpPr>
            <p:cNvPr id="7" name="Group 6"/>
            <p:cNvGrpSpPr/>
            <p:nvPr/>
          </p:nvGrpSpPr>
          <p:grpSpPr>
            <a:xfrm>
              <a:off x="5857884" y="1214422"/>
              <a:ext cx="3000396" cy="71438"/>
              <a:chOff x="5429256" y="1214422"/>
              <a:chExt cx="3643338" cy="71438"/>
            </a:xfrm>
          </p:grpSpPr>
          <p:sp>
            <p:nvSpPr>
              <p:cNvPr id="8" name="Rectangle 7"/>
              <p:cNvSpPr/>
              <p:nvPr userDrawn="1"/>
            </p:nvSpPr>
            <p:spPr>
              <a:xfrm>
                <a:off x="6643702" y="1214422"/>
                <a:ext cx="1214446" cy="71438"/>
              </a:xfrm>
              <a:prstGeom prst="rect">
                <a:avLst/>
              </a:prstGeom>
              <a:solidFill>
                <a:schemeClr val="accent2"/>
              </a:solidFill>
              <a:ln w="28575"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9" name="Rectangle 8"/>
              <p:cNvSpPr/>
              <p:nvPr userDrawn="1"/>
            </p:nvSpPr>
            <p:spPr>
              <a:xfrm>
                <a:off x="7858148" y="1214422"/>
                <a:ext cx="1214446" cy="71438"/>
              </a:xfrm>
              <a:prstGeom prst="rect">
                <a:avLst/>
              </a:prstGeom>
              <a:solidFill>
                <a:schemeClr val="accent3"/>
              </a:solidFill>
              <a:ln w="28575"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10" name="Rectangle 9"/>
              <p:cNvSpPr/>
              <p:nvPr userDrawn="1"/>
            </p:nvSpPr>
            <p:spPr>
              <a:xfrm>
                <a:off x="5429256" y="1214422"/>
                <a:ext cx="1214446" cy="71438"/>
              </a:xfrm>
              <a:prstGeom prst="rect">
                <a:avLst/>
              </a:prstGeom>
              <a:solidFill>
                <a:schemeClr val="accent1"/>
              </a:solidFill>
              <a:ln w="28575"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ko-KR" altLang="en-US"/>
              </a:p>
            </p:txBody>
          </p:sp>
        </p:grpSp>
      </p:grpSp>
    </p:spTree>
  </p:cSld>
  <p:clrMapOvr>
    <a:overrideClrMapping bg1="lt1" tx1="dk1" bg2="lt2" tx2="dk2" accent1="accent1" accent2="accent2" accent3="accent3" accent4="accent4" accent5="accent5" accent6="accent6" hlink="hlink" folHlink="folHlink"/>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Title 1"/>
          <p:cNvSpPr>
            <a:spLocks noGrp="1"/>
          </p:cNvSpPr>
          <p:nvPr>
            <p:ph type="title"/>
          </p:nvPr>
        </p:nvSpPr>
        <p:spPr>
          <a:xfrm>
            <a:off x="457200" y="214290"/>
            <a:ext cx="8258204" cy="869934"/>
          </a:xfrm>
        </p:spPr>
        <p:txBody>
          <a:bodyPr anchor="b"/>
          <a:lstStyle>
            <a:lvl1pPr algn="l">
              <a:defRPr sz="2800" b="1"/>
            </a:lvl1pPr>
          </a:lstStyle>
          <a:p>
            <a:r>
              <a:rPr lang="cs-CZ" altLang="ko-KR" smtClean="0"/>
              <a:t>Kliknutím lze upravit styl.</a:t>
            </a:r>
            <a:endParaRPr lang="ko-KR" altLang="en-US" dirty="0"/>
          </a:p>
        </p:txBody>
      </p:sp>
      <p:sp>
        <p:nvSpPr>
          <p:cNvPr id="3" name="Content Placeholder 2"/>
          <p:cNvSpPr>
            <a:spLocks noGrp="1"/>
          </p:cNvSpPr>
          <p:nvPr>
            <p:ph idx="1"/>
          </p:nvPr>
        </p:nvSpPr>
        <p:spPr>
          <a:xfrm>
            <a:off x="3575050" y="1361160"/>
            <a:ext cx="5111750" cy="4765005"/>
          </a:xfrm>
        </p:spPr>
        <p:txBody>
          <a:bodyPr/>
          <a:lstStyle>
            <a:lvl1pPr>
              <a:defRPr sz="28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altLang="ko-KR" smtClean="0"/>
              <a:t>Kliknutím lze upravit styly předlohy textu.</a:t>
            </a:r>
          </a:p>
          <a:p>
            <a:pPr lvl="1"/>
            <a:r>
              <a:rPr lang="cs-CZ" altLang="ko-KR" smtClean="0"/>
              <a:t>Druhá úroveň</a:t>
            </a:r>
          </a:p>
          <a:p>
            <a:pPr lvl="2"/>
            <a:r>
              <a:rPr lang="cs-CZ" altLang="ko-KR" smtClean="0"/>
              <a:t>Třetí úroveň</a:t>
            </a:r>
          </a:p>
          <a:p>
            <a:pPr lvl="3"/>
            <a:r>
              <a:rPr lang="cs-CZ" altLang="ko-KR" smtClean="0"/>
              <a:t>Čtvrtá úroveň</a:t>
            </a:r>
          </a:p>
          <a:p>
            <a:pPr lvl="4"/>
            <a:r>
              <a:rPr lang="cs-CZ" altLang="ko-KR" smtClean="0"/>
              <a:t>Pátá úroveň</a:t>
            </a:r>
            <a:endParaRPr lang="ko-KR" altLang="en-US" dirty="0"/>
          </a:p>
        </p:txBody>
      </p:sp>
      <p:sp>
        <p:nvSpPr>
          <p:cNvPr id="4" name="Text Placeholder 3"/>
          <p:cNvSpPr>
            <a:spLocks noGrp="1"/>
          </p:cNvSpPr>
          <p:nvPr>
            <p:ph type="body" sz="half" idx="2"/>
          </p:nvPr>
        </p:nvSpPr>
        <p:spPr>
          <a:xfrm>
            <a:off x="457201" y="1357299"/>
            <a:ext cx="3008313" cy="476886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altLang="ko-KR" smtClean="0"/>
              <a:t>Kliknutím lze upravit styly předlohy textu.</a:t>
            </a:r>
          </a:p>
          <a:p>
            <a:pPr lvl="1"/>
            <a:r>
              <a:rPr lang="cs-CZ" altLang="ko-KR" smtClean="0"/>
              <a:t>Druhá úroveň</a:t>
            </a:r>
          </a:p>
          <a:p>
            <a:pPr lvl="2"/>
            <a:r>
              <a:rPr lang="cs-CZ" altLang="ko-KR" smtClean="0"/>
              <a:t>Třetí úroveň</a:t>
            </a:r>
          </a:p>
          <a:p>
            <a:pPr lvl="3"/>
            <a:r>
              <a:rPr lang="cs-CZ" altLang="ko-KR" smtClean="0"/>
              <a:t>Čtvrtá úroveň</a:t>
            </a:r>
          </a:p>
          <a:p>
            <a:pPr lvl="4"/>
            <a:r>
              <a:rPr lang="cs-CZ" altLang="ko-KR" smtClean="0"/>
              <a:t>Pátá úroveň</a:t>
            </a:r>
            <a:endParaRPr lang="ko-KR" dirty="0"/>
          </a:p>
        </p:txBody>
      </p:sp>
      <p:sp>
        <p:nvSpPr>
          <p:cNvPr id="5" name="Date Placeholder 4"/>
          <p:cNvSpPr>
            <a:spLocks noGrp="1"/>
          </p:cNvSpPr>
          <p:nvPr>
            <p:ph type="dt" sz="half" idx="10"/>
          </p:nvPr>
        </p:nvSpPr>
        <p:spPr/>
        <p:txBody>
          <a:bodyPr/>
          <a:lstStyle/>
          <a:p>
            <a:fld id="{15E0C54F-94F2-4155-9248-AE8DA9DB4CE1}" type="datetimeFigureOut">
              <a:rPr lang="cs-CZ" smtClean="0"/>
              <a:t>18. 12. 2013</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70A39E70-1C09-4821-A195-5CB441012BB2}" type="slidenum">
              <a:rPr lang="cs-CZ" smtClean="0"/>
              <a:t>‹#›</a:t>
            </a:fld>
            <a:endParaRPr lang="cs-CZ"/>
          </a:p>
        </p:txBody>
      </p:sp>
      <p:grpSp>
        <p:nvGrpSpPr>
          <p:cNvPr id="8" name="Group 13"/>
          <p:cNvGrpSpPr/>
          <p:nvPr/>
        </p:nvGrpSpPr>
        <p:grpSpPr>
          <a:xfrm>
            <a:off x="32" y="1142985"/>
            <a:ext cx="9144000" cy="72877"/>
            <a:chOff x="32" y="1142985"/>
            <a:chExt cx="9144000" cy="72877"/>
          </a:xfrm>
        </p:grpSpPr>
        <p:sp>
          <p:nvSpPr>
            <p:cNvPr id="9" name="Rectangle 8"/>
            <p:cNvSpPr/>
            <p:nvPr userDrawn="1"/>
          </p:nvSpPr>
          <p:spPr>
            <a:xfrm flipH="1">
              <a:off x="32" y="1142985"/>
              <a:ext cx="9144000" cy="72821"/>
            </a:xfrm>
            <a:prstGeom prst="rect">
              <a:avLst/>
            </a:prstGeom>
            <a:solidFill>
              <a:schemeClr val="tx2">
                <a:shade val="50000"/>
              </a:schemeClr>
            </a:solidFill>
            <a:ln w="28575"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ko-KR" altLang="en-US">
                <a:ln>
                  <a:noFill/>
                </a:ln>
              </a:endParaRPr>
            </a:p>
          </p:txBody>
        </p:sp>
        <p:grpSp>
          <p:nvGrpSpPr>
            <p:cNvPr id="10" name="Group 9"/>
            <p:cNvGrpSpPr/>
            <p:nvPr/>
          </p:nvGrpSpPr>
          <p:grpSpPr>
            <a:xfrm flipH="1">
              <a:off x="571472" y="1143013"/>
              <a:ext cx="3286149" cy="72849"/>
              <a:chOff x="5429256" y="1214422"/>
              <a:chExt cx="3643338" cy="71438"/>
            </a:xfrm>
          </p:grpSpPr>
          <p:sp>
            <p:nvSpPr>
              <p:cNvPr id="11" name="Rectangle 10"/>
              <p:cNvSpPr/>
              <p:nvPr userDrawn="1"/>
            </p:nvSpPr>
            <p:spPr>
              <a:xfrm>
                <a:off x="6643702" y="1214422"/>
                <a:ext cx="1214446" cy="71438"/>
              </a:xfrm>
              <a:prstGeom prst="rect">
                <a:avLst/>
              </a:prstGeom>
              <a:solidFill>
                <a:schemeClr val="accent2"/>
              </a:solidFill>
              <a:ln w="28575"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12" name="Rectangle 11"/>
              <p:cNvSpPr/>
              <p:nvPr userDrawn="1"/>
            </p:nvSpPr>
            <p:spPr>
              <a:xfrm>
                <a:off x="7858148" y="1214422"/>
                <a:ext cx="1214446" cy="71438"/>
              </a:xfrm>
              <a:prstGeom prst="rect">
                <a:avLst/>
              </a:prstGeom>
              <a:solidFill>
                <a:schemeClr val="accent3"/>
              </a:solidFill>
              <a:ln w="28575"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13" name="Rectangle 12"/>
              <p:cNvSpPr/>
              <p:nvPr userDrawn="1"/>
            </p:nvSpPr>
            <p:spPr>
              <a:xfrm>
                <a:off x="5429256" y="1214422"/>
                <a:ext cx="1214446" cy="71438"/>
              </a:xfrm>
              <a:prstGeom prst="rect">
                <a:avLst/>
              </a:prstGeom>
              <a:solidFill>
                <a:schemeClr val="accent1"/>
              </a:solidFill>
              <a:ln w="28575"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ko-KR" altLang="en-US"/>
              </a:p>
            </p:txBody>
          </p:sp>
        </p:grpSp>
      </p:gr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bg>
      <p:bgRef idx="1003">
        <a:schemeClr val="bg2"/>
      </p:bgRef>
    </p:bg>
    <p:spTree>
      <p:nvGrpSpPr>
        <p:cNvPr id="1" name=""/>
        <p:cNvGrpSpPr/>
        <p:nvPr/>
      </p:nvGrpSpPr>
      <p:grpSpPr>
        <a:xfrm>
          <a:off x="0" y="0"/>
          <a:ext cx="0" cy="0"/>
          <a:chOff x="0" y="0"/>
          <a:chExt cx="0" cy="0"/>
        </a:xfrm>
      </p:grpSpPr>
      <p:sp>
        <p:nvSpPr>
          <p:cNvPr id="3" name="Picture Placeholder 2"/>
          <p:cNvSpPr>
            <a:spLocks noGrp="1"/>
          </p:cNvSpPr>
          <p:nvPr>
            <p:ph type="pic" idx="1"/>
          </p:nvPr>
        </p:nvSpPr>
        <p:spPr>
          <a:xfrm>
            <a:off x="1792288" y="612775"/>
            <a:ext cx="5486400" cy="4114800"/>
          </a:xfrm>
          <a:solidFill>
            <a:schemeClr val="accent1">
              <a:shade val="75000"/>
            </a:schemeClr>
          </a:solidFill>
          <a:ln w="12700" cap="sq" cmpd="sng" algn="ctr">
            <a:noFill/>
            <a:prstDash val="solid"/>
          </a:ln>
          <a:scene3d>
            <a:camera prst="perspectiveFront" fov="0">
              <a:rot lat="0" lon="0" rev="0"/>
            </a:camera>
            <a:lightRig rig="contrasting" dir="b"/>
          </a:scene3d>
          <a:sp3d contourW="12700" prstMaterial="softEdge">
            <a:bevelT prst="cross"/>
            <a:contourClr>
              <a:schemeClr val="bg1"/>
            </a:contourClr>
          </a:sp3d>
        </p:spPr>
        <p:style>
          <a:lnRef idx="1">
            <a:schemeClr val="accent6"/>
          </a:lnRef>
          <a:fillRef idx="3">
            <a:schemeClr val="accent6"/>
          </a:fillRef>
          <a:effectRef idx="3">
            <a:schemeClr val="accent6"/>
          </a:effectRef>
          <a:fontRef idx="minor">
            <a:schemeClr val="lt1"/>
          </a:fontRef>
        </p:style>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cs-CZ" altLang="ko-KR" smtClean="0"/>
              <a:t>Kliknutím na ikonu přidáte obrázek.</a:t>
            </a:r>
            <a:endParaRPr lang="ko-KR" altLang="en-US" dirty="0"/>
          </a:p>
        </p:txBody>
      </p:sp>
      <p:sp>
        <p:nvSpPr>
          <p:cNvPr id="5" name="Date Placeholder 4"/>
          <p:cNvSpPr>
            <a:spLocks noGrp="1"/>
          </p:cNvSpPr>
          <p:nvPr>
            <p:ph type="dt" sz="half" idx="10"/>
          </p:nvPr>
        </p:nvSpPr>
        <p:spPr/>
        <p:txBody>
          <a:bodyPr/>
          <a:lstStyle/>
          <a:p>
            <a:fld id="{15E0C54F-94F2-4155-9248-AE8DA9DB4CE1}" type="datetimeFigureOut">
              <a:rPr lang="cs-CZ" smtClean="0"/>
              <a:t>18. 12. 2013</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70A39E70-1C09-4821-A195-5CB441012BB2}" type="slidenum">
              <a:rPr lang="cs-CZ" smtClean="0"/>
              <a:t>‹#›</a:t>
            </a:fld>
            <a:endParaRPr lang="cs-CZ"/>
          </a:p>
        </p:txBody>
      </p:sp>
      <p:sp useBgFill="1">
        <p:nvSpPr>
          <p:cNvPr id="2" name="Title 1"/>
          <p:cNvSpPr>
            <a:spLocks noGrp="1"/>
          </p:cNvSpPr>
          <p:nvPr>
            <p:ph type="title"/>
          </p:nvPr>
        </p:nvSpPr>
        <p:spPr>
          <a:xfrm>
            <a:off x="1792288" y="4800600"/>
            <a:ext cx="5486400" cy="566738"/>
          </a:xfrm>
          <a:noFill/>
        </p:spPr>
        <p:txBody>
          <a:bodyPr anchor="b"/>
          <a:lstStyle>
            <a:lvl1pPr algn="l">
              <a:defRPr sz="2000" b="1"/>
            </a:lvl1pPr>
          </a:lstStyle>
          <a:p>
            <a:r>
              <a:rPr lang="cs-CZ" altLang="ko-KR" smtClean="0"/>
              <a:t>Kliknutím lze upravit styl.</a:t>
            </a:r>
            <a:endParaRPr lang="ko-KR" altLang="en-US"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altLang="ko-KR" smtClean="0"/>
              <a:t>Kliknutím lze upravit styly předlohy textu.</a:t>
            </a:r>
          </a:p>
          <a:p>
            <a:pPr lvl="1"/>
            <a:r>
              <a:rPr lang="cs-CZ" altLang="ko-KR" smtClean="0"/>
              <a:t>Druhá úroveň</a:t>
            </a:r>
          </a:p>
          <a:p>
            <a:pPr lvl="2"/>
            <a:r>
              <a:rPr lang="cs-CZ" altLang="ko-KR" smtClean="0"/>
              <a:t>Třetí úroveň</a:t>
            </a:r>
          </a:p>
          <a:p>
            <a:pPr lvl="3"/>
            <a:r>
              <a:rPr lang="cs-CZ" altLang="ko-KR" smtClean="0"/>
              <a:t>Čtvrtá úroveň</a:t>
            </a:r>
          </a:p>
          <a:p>
            <a:pPr lvl="4"/>
            <a:r>
              <a:rPr lang="cs-CZ" altLang="ko-KR" smtClean="0"/>
              <a:t>Pátá úroveň</a:t>
            </a:r>
            <a:endParaRPr lang="ko-KR" dirty="0"/>
          </a:p>
        </p:txBody>
      </p:sp>
      <p:grpSp>
        <p:nvGrpSpPr>
          <p:cNvPr id="8" name="Group 7"/>
          <p:cNvGrpSpPr/>
          <p:nvPr/>
        </p:nvGrpSpPr>
        <p:grpSpPr>
          <a:xfrm>
            <a:off x="0" y="0"/>
            <a:ext cx="9144000" cy="142876"/>
            <a:chOff x="0" y="1214422"/>
            <a:chExt cx="9144000" cy="71438"/>
          </a:xfrm>
        </p:grpSpPr>
        <p:sp>
          <p:nvSpPr>
            <p:cNvPr id="9" name="Rectangle 8"/>
            <p:cNvSpPr/>
            <p:nvPr userDrawn="1"/>
          </p:nvSpPr>
          <p:spPr>
            <a:xfrm>
              <a:off x="0" y="1214422"/>
              <a:ext cx="9144000" cy="71414"/>
            </a:xfrm>
            <a:prstGeom prst="rect">
              <a:avLst/>
            </a:prstGeom>
            <a:solidFill>
              <a:schemeClr val="tx2">
                <a:shade val="50000"/>
              </a:schemeClr>
            </a:solidFill>
            <a:ln w="28575"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ko-KR" altLang="en-US"/>
            </a:p>
          </p:txBody>
        </p:sp>
        <p:grpSp>
          <p:nvGrpSpPr>
            <p:cNvPr id="10" name="Group 9"/>
            <p:cNvGrpSpPr/>
            <p:nvPr/>
          </p:nvGrpSpPr>
          <p:grpSpPr>
            <a:xfrm>
              <a:off x="5857884" y="1214422"/>
              <a:ext cx="3000396" cy="71438"/>
              <a:chOff x="5429256" y="1214422"/>
              <a:chExt cx="3643338" cy="71438"/>
            </a:xfrm>
          </p:grpSpPr>
          <p:sp>
            <p:nvSpPr>
              <p:cNvPr id="11" name="Rectangle 10"/>
              <p:cNvSpPr/>
              <p:nvPr userDrawn="1"/>
            </p:nvSpPr>
            <p:spPr>
              <a:xfrm>
                <a:off x="6643702" y="1214422"/>
                <a:ext cx="1214446" cy="71438"/>
              </a:xfrm>
              <a:prstGeom prst="rect">
                <a:avLst/>
              </a:prstGeom>
              <a:solidFill>
                <a:schemeClr val="accent2"/>
              </a:solidFill>
              <a:ln w="28575"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12" name="Rectangle 11"/>
              <p:cNvSpPr/>
              <p:nvPr userDrawn="1"/>
            </p:nvSpPr>
            <p:spPr>
              <a:xfrm>
                <a:off x="7858148" y="1214422"/>
                <a:ext cx="1214446" cy="71438"/>
              </a:xfrm>
              <a:prstGeom prst="rect">
                <a:avLst/>
              </a:prstGeom>
              <a:solidFill>
                <a:schemeClr val="accent3"/>
              </a:solidFill>
              <a:ln w="28575"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13" name="Rectangle 12"/>
              <p:cNvSpPr/>
              <p:nvPr userDrawn="1"/>
            </p:nvSpPr>
            <p:spPr>
              <a:xfrm>
                <a:off x="5429256" y="1214422"/>
                <a:ext cx="1214446" cy="71438"/>
              </a:xfrm>
              <a:prstGeom prst="rect">
                <a:avLst/>
              </a:prstGeom>
              <a:solidFill>
                <a:schemeClr val="accent1"/>
              </a:solidFill>
              <a:ln w="28575"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ko-KR" altLang="en-US"/>
              </a:p>
            </p:txBody>
          </p:sp>
        </p:grpSp>
      </p:grpSp>
    </p:spTree>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bg>
      <p:bgRef idx="1003">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97218" y="71414"/>
            <a:ext cx="8160978" cy="1214446"/>
          </a:xfrm>
        </p:spPr>
        <p:txBody>
          <a:bodyPr/>
          <a:lstStyle/>
          <a:p>
            <a:r>
              <a:rPr lang="cs-CZ" altLang="ko-KR" smtClean="0"/>
              <a:t>Kliknutím lze upravit styl.</a:t>
            </a:r>
            <a:endParaRPr lang="ko-KR" altLang="en-US" dirty="0"/>
          </a:p>
        </p:txBody>
      </p:sp>
      <p:sp>
        <p:nvSpPr>
          <p:cNvPr id="3" name="Vertical Text Placeholder 2"/>
          <p:cNvSpPr>
            <a:spLocks noGrp="1"/>
          </p:cNvSpPr>
          <p:nvPr>
            <p:ph type="body" orient="vert" idx="1"/>
          </p:nvPr>
        </p:nvSpPr>
        <p:spPr>
          <a:xfrm>
            <a:off x="500034" y="1500174"/>
            <a:ext cx="8186766" cy="4625991"/>
          </a:xfrm>
        </p:spPr>
        <p:txBody>
          <a:bodyPr vert="eaVert"/>
          <a:lstStyle/>
          <a:p>
            <a:pPr lvl="0"/>
            <a:r>
              <a:rPr lang="cs-CZ" altLang="ko-KR" smtClean="0"/>
              <a:t>Kliknutím lze upravit styly předlohy textu.</a:t>
            </a:r>
          </a:p>
          <a:p>
            <a:pPr lvl="1"/>
            <a:r>
              <a:rPr lang="cs-CZ" altLang="ko-KR" smtClean="0"/>
              <a:t>Druhá úroveň</a:t>
            </a:r>
          </a:p>
          <a:p>
            <a:pPr lvl="2"/>
            <a:r>
              <a:rPr lang="cs-CZ" altLang="ko-KR" smtClean="0"/>
              <a:t>Třetí úroveň</a:t>
            </a:r>
          </a:p>
          <a:p>
            <a:pPr lvl="3"/>
            <a:r>
              <a:rPr lang="cs-CZ" altLang="ko-KR" smtClean="0"/>
              <a:t>Čtvrtá úroveň</a:t>
            </a:r>
          </a:p>
          <a:p>
            <a:pPr lvl="4"/>
            <a:r>
              <a:rPr lang="cs-CZ" altLang="ko-KR" smtClean="0"/>
              <a:t>Pátá úroveň</a:t>
            </a:r>
            <a:endParaRPr lang="ko-KR" altLang="en-US"/>
          </a:p>
        </p:txBody>
      </p:sp>
      <p:sp>
        <p:nvSpPr>
          <p:cNvPr id="4" name="Date Placeholder 3"/>
          <p:cNvSpPr>
            <a:spLocks noGrp="1"/>
          </p:cNvSpPr>
          <p:nvPr>
            <p:ph type="dt" sz="half" idx="10"/>
          </p:nvPr>
        </p:nvSpPr>
        <p:spPr/>
        <p:txBody>
          <a:bodyPr/>
          <a:lstStyle/>
          <a:p>
            <a:fld id="{15E0C54F-94F2-4155-9248-AE8DA9DB4CE1}" type="datetimeFigureOut">
              <a:rPr lang="cs-CZ" smtClean="0"/>
              <a:t>18. 12. 2013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70A39E70-1C09-4821-A195-5CB441012BB2}" type="slidenum">
              <a:rPr lang="cs-CZ" smtClean="0"/>
              <a:t>‹#›</a:t>
            </a:fld>
            <a:endParaRPr lang="cs-CZ"/>
          </a:p>
        </p:txBody>
      </p:sp>
      <p:grpSp>
        <p:nvGrpSpPr>
          <p:cNvPr id="7" name="Group 12"/>
          <p:cNvGrpSpPr/>
          <p:nvPr/>
        </p:nvGrpSpPr>
        <p:grpSpPr>
          <a:xfrm>
            <a:off x="0" y="1357298"/>
            <a:ext cx="9144000" cy="60580"/>
            <a:chOff x="0" y="1142984"/>
            <a:chExt cx="9144000" cy="60580"/>
          </a:xfrm>
        </p:grpSpPr>
        <p:sp>
          <p:nvSpPr>
            <p:cNvPr id="8" name="Rectangle 7"/>
            <p:cNvSpPr/>
            <p:nvPr userDrawn="1"/>
          </p:nvSpPr>
          <p:spPr>
            <a:xfrm flipH="1">
              <a:off x="0" y="1142984"/>
              <a:ext cx="9144000" cy="60560"/>
            </a:xfrm>
            <a:prstGeom prst="rect">
              <a:avLst/>
            </a:prstGeom>
            <a:solidFill>
              <a:schemeClr val="tx2">
                <a:shade val="50000"/>
              </a:schemeClr>
            </a:solidFill>
            <a:ln w="28575"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ko-KR" altLang="en-US"/>
            </a:p>
          </p:txBody>
        </p:sp>
        <p:grpSp>
          <p:nvGrpSpPr>
            <p:cNvPr id="9" name="Group 8"/>
            <p:cNvGrpSpPr/>
            <p:nvPr/>
          </p:nvGrpSpPr>
          <p:grpSpPr>
            <a:xfrm flipH="1">
              <a:off x="571472" y="1142984"/>
              <a:ext cx="3000396" cy="60580"/>
              <a:chOff x="5429256" y="1214422"/>
              <a:chExt cx="3643338" cy="71438"/>
            </a:xfrm>
          </p:grpSpPr>
          <p:sp>
            <p:nvSpPr>
              <p:cNvPr id="10" name="Rectangle 9"/>
              <p:cNvSpPr/>
              <p:nvPr userDrawn="1"/>
            </p:nvSpPr>
            <p:spPr>
              <a:xfrm>
                <a:off x="6643702" y="1214422"/>
                <a:ext cx="1214446" cy="71438"/>
              </a:xfrm>
              <a:prstGeom prst="rect">
                <a:avLst/>
              </a:prstGeom>
              <a:solidFill>
                <a:schemeClr val="accent2"/>
              </a:solidFill>
              <a:ln w="28575"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11" name="Rectangle 10"/>
              <p:cNvSpPr/>
              <p:nvPr userDrawn="1"/>
            </p:nvSpPr>
            <p:spPr>
              <a:xfrm>
                <a:off x="7858148" y="1214422"/>
                <a:ext cx="1214446" cy="71438"/>
              </a:xfrm>
              <a:prstGeom prst="rect">
                <a:avLst/>
              </a:prstGeom>
              <a:solidFill>
                <a:schemeClr val="accent3"/>
              </a:solidFill>
              <a:ln w="28575"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12" name="Rectangle 11"/>
              <p:cNvSpPr/>
              <p:nvPr userDrawn="1"/>
            </p:nvSpPr>
            <p:spPr>
              <a:xfrm>
                <a:off x="5429256" y="1214422"/>
                <a:ext cx="1214446" cy="71438"/>
              </a:xfrm>
              <a:prstGeom prst="rect">
                <a:avLst/>
              </a:prstGeom>
              <a:solidFill>
                <a:schemeClr val="accent1"/>
              </a:solidFill>
              <a:ln w="28575"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ko-KR" altLang="en-US"/>
              </a:p>
            </p:txBody>
          </p:sp>
        </p:grpSp>
      </p:grpSp>
    </p:spTree>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215206" y="274639"/>
            <a:ext cx="1471594" cy="5851525"/>
          </a:xfrm>
        </p:spPr>
        <p:txBody>
          <a:bodyPr vert="eaVert" anchor="b"/>
          <a:lstStyle>
            <a:lvl1pPr algn="l">
              <a:defRPr/>
            </a:lvl1pPr>
          </a:lstStyle>
          <a:p>
            <a:r>
              <a:rPr lang="cs-CZ" altLang="ko-KR" smtClean="0"/>
              <a:t>Kliknutím lze upravit styl.</a:t>
            </a:r>
            <a:endParaRPr lang="ko-KR" altLang="en-US" dirty="0"/>
          </a:p>
        </p:txBody>
      </p:sp>
      <p:sp>
        <p:nvSpPr>
          <p:cNvPr id="3" name="Vertical Text Placeholder 2"/>
          <p:cNvSpPr>
            <a:spLocks noGrp="1"/>
          </p:cNvSpPr>
          <p:nvPr>
            <p:ph type="body" orient="vert" idx="1"/>
          </p:nvPr>
        </p:nvSpPr>
        <p:spPr>
          <a:xfrm>
            <a:off x="457200" y="274639"/>
            <a:ext cx="6686568" cy="5851525"/>
          </a:xfrm>
        </p:spPr>
        <p:txBody>
          <a:bodyPr vert="eaVert"/>
          <a:lstStyle/>
          <a:p>
            <a:pPr lvl="0"/>
            <a:r>
              <a:rPr lang="cs-CZ" altLang="ko-KR" smtClean="0"/>
              <a:t>Kliknutím lze upravit styly předlohy textu.</a:t>
            </a:r>
          </a:p>
          <a:p>
            <a:pPr lvl="1"/>
            <a:r>
              <a:rPr lang="cs-CZ" altLang="ko-KR" smtClean="0"/>
              <a:t>Druhá úroveň</a:t>
            </a:r>
          </a:p>
          <a:p>
            <a:pPr lvl="2"/>
            <a:r>
              <a:rPr lang="cs-CZ" altLang="ko-KR" smtClean="0"/>
              <a:t>Třetí úroveň</a:t>
            </a:r>
          </a:p>
          <a:p>
            <a:pPr lvl="3"/>
            <a:r>
              <a:rPr lang="cs-CZ" altLang="ko-KR" smtClean="0"/>
              <a:t>Čtvrtá úroveň</a:t>
            </a:r>
          </a:p>
          <a:p>
            <a:pPr lvl="4"/>
            <a:r>
              <a:rPr lang="cs-CZ" altLang="ko-KR" smtClean="0"/>
              <a:t>Pátá úroveň</a:t>
            </a:r>
            <a:endParaRPr lang="ko-KR" altLang="en-US" dirty="0"/>
          </a:p>
        </p:txBody>
      </p:sp>
      <p:sp>
        <p:nvSpPr>
          <p:cNvPr id="4" name="Date Placeholder 3"/>
          <p:cNvSpPr>
            <a:spLocks noGrp="1"/>
          </p:cNvSpPr>
          <p:nvPr>
            <p:ph type="dt" sz="half" idx="10"/>
          </p:nvPr>
        </p:nvSpPr>
        <p:spPr/>
        <p:txBody>
          <a:bodyPr/>
          <a:lstStyle/>
          <a:p>
            <a:fld id="{15E0C54F-94F2-4155-9248-AE8DA9DB4CE1}" type="datetimeFigureOut">
              <a:rPr lang="cs-CZ" smtClean="0"/>
              <a:t>18. 12. 2013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70A39E70-1C09-4821-A195-5CB441012BB2}" type="slidenum">
              <a:rPr lang="cs-CZ" smtClean="0"/>
              <a:t>‹#›</a:t>
            </a:fld>
            <a:endParaRPr lang="cs-CZ"/>
          </a:p>
        </p:txBody>
      </p:sp>
      <p:grpSp>
        <p:nvGrpSpPr>
          <p:cNvPr id="7" name="Group 6"/>
          <p:cNvGrpSpPr/>
          <p:nvPr/>
        </p:nvGrpSpPr>
        <p:grpSpPr>
          <a:xfrm rot="16200000">
            <a:off x="3740830" y="3395761"/>
            <a:ext cx="6865200" cy="59324"/>
            <a:chOff x="0" y="1214422"/>
            <a:chExt cx="9144000" cy="71438"/>
          </a:xfrm>
        </p:grpSpPr>
        <p:sp>
          <p:nvSpPr>
            <p:cNvPr id="8" name="Rectangle 7"/>
            <p:cNvSpPr/>
            <p:nvPr userDrawn="1"/>
          </p:nvSpPr>
          <p:spPr>
            <a:xfrm>
              <a:off x="0" y="1214422"/>
              <a:ext cx="9144000" cy="71414"/>
            </a:xfrm>
            <a:prstGeom prst="rect">
              <a:avLst/>
            </a:prstGeom>
            <a:solidFill>
              <a:schemeClr val="tx2">
                <a:shade val="50000"/>
              </a:schemeClr>
            </a:solidFill>
            <a:ln w="28575"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ko-KR" altLang="en-US"/>
            </a:p>
          </p:txBody>
        </p:sp>
        <p:grpSp>
          <p:nvGrpSpPr>
            <p:cNvPr id="9" name="Group 8"/>
            <p:cNvGrpSpPr/>
            <p:nvPr/>
          </p:nvGrpSpPr>
          <p:grpSpPr>
            <a:xfrm>
              <a:off x="5857884" y="1214422"/>
              <a:ext cx="3000396" cy="71438"/>
              <a:chOff x="5429256" y="1214422"/>
              <a:chExt cx="3643338" cy="71438"/>
            </a:xfrm>
          </p:grpSpPr>
          <p:sp>
            <p:nvSpPr>
              <p:cNvPr id="10" name="Rectangle 9"/>
              <p:cNvSpPr/>
              <p:nvPr userDrawn="1"/>
            </p:nvSpPr>
            <p:spPr>
              <a:xfrm>
                <a:off x="6643702" y="1214422"/>
                <a:ext cx="1214446" cy="71438"/>
              </a:xfrm>
              <a:prstGeom prst="rect">
                <a:avLst/>
              </a:prstGeom>
              <a:solidFill>
                <a:schemeClr val="accent2"/>
              </a:solidFill>
              <a:ln w="28575"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11" name="Rectangle 10"/>
              <p:cNvSpPr/>
              <p:nvPr userDrawn="1"/>
            </p:nvSpPr>
            <p:spPr>
              <a:xfrm>
                <a:off x="7858148" y="1214422"/>
                <a:ext cx="1214446" cy="71438"/>
              </a:xfrm>
              <a:prstGeom prst="rect">
                <a:avLst/>
              </a:prstGeom>
              <a:solidFill>
                <a:schemeClr val="accent3"/>
              </a:solidFill>
              <a:ln w="28575"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12" name="Rectangle 11"/>
              <p:cNvSpPr/>
              <p:nvPr userDrawn="1"/>
            </p:nvSpPr>
            <p:spPr>
              <a:xfrm>
                <a:off x="5429256" y="1214422"/>
                <a:ext cx="1214446" cy="71438"/>
              </a:xfrm>
              <a:prstGeom prst="rect">
                <a:avLst/>
              </a:prstGeom>
              <a:solidFill>
                <a:schemeClr val="accent1"/>
              </a:solidFill>
              <a:ln w="28575"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ko-KR" altLang="en-US"/>
              </a:p>
            </p:txBody>
          </p:sp>
        </p:grpSp>
      </p:gr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Úvodní snímek">
    <p:bg>
      <p:bgRef idx="1003">
        <a:schemeClr val="bg2"/>
      </p:bgRef>
    </p:bg>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000100" y="3571876"/>
            <a:ext cx="7000924" cy="1071570"/>
          </a:xfrm>
          <a:noFill/>
        </p:spPr>
        <p:txBody>
          <a:bodyPr/>
          <a:lstStyle>
            <a:lvl1pPr marL="0" indent="0" algn="ctr">
              <a:buNone/>
              <a:defRPr sz="28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altLang="ko-KR" smtClean="0"/>
              <a:t>Kliknutím lze upravit styl předlohy.</a:t>
            </a:r>
            <a:endParaRPr lang="ko-KR" altLang="en-US" dirty="0"/>
          </a:p>
        </p:txBody>
      </p:sp>
      <p:sp>
        <p:nvSpPr>
          <p:cNvPr id="4" name="Date Placeholder 3"/>
          <p:cNvSpPr>
            <a:spLocks noGrp="1"/>
          </p:cNvSpPr>
          <p:nvPr>
            <p:ph type="dt" sz="half" idx="10"/>
          </p:nvPr>
        </p:nvSpPr>
        <p:spPr/>
        <p:txBody>
          <a:bodyPr/>
          <a:lstStyle/>
          <a:p>
            <a:fld id="{15E0C54F-94F2-4155-9248-AE8DA9DB4CE1}" type="datetimeFigureOut">
              <a:rPr lang="cs-CZ" smtClean="0">
                <a:solidFill>
                  <a:srgbClr val="000000"/>
                </a:solidFill>
              </a:rPr>
              <a:pPr/>
              <a:t>18. 12. 2013</a:t>
            </a:fld>
            <a:endParaRPr lang="cs-CZ">
              <a:solidFill>
                <a:srgbClr val="000000"/>
              </a:solidFill>
            </a:endParaRPr>
          </a:p>
        </p:txBody>
      </p:sp>
      <p:sp>
        <p:nvSpPr>
          <p:cNvPr id="5" name="Footer Placeholder 4"/>
          <p:cNvSpPr>
            <a:spLocks noGrp="1"/>
          </p:cNvSpPr>
          <p:nvPr>
            <p:ph type="ftr" sz="quarter" idx="11"/>
          </p:nvPr>
        </p:nvSpPr>
        <p:spPr/>
        <p:txBody>
          <a:bodyPr/>
          <a:lstStyle/>
          <a:p>
            <a:endParaRPr lang="cs-CZ">
              <a:solidFill>
                <a:srgbClr val="000000"/>
              </a:solidFill>
            </a:endParaRPr>
          </a:p>
        </p:txBody>
      </p:sp>
      <p:sp>
        <p:nvSpPr>
          <p:cNvPr id="6" name="Slide Number Placeholder 5"/>
          <p:cNvSpPr>
            <a:spLocks noGrp="1"/>
          </p:cNvSpPr>
          <p:nvPr>
            <p:ph type="sldNum" sz="quarter" idx="12"/>
          </p:nvPr>
        </p:nvSpPr>
        <p:spPr/>
        <p:txBody>
          <a:bodyPr/>
          <a:lstStyle/>
          <a:p>
            <a:fld id="{70A39E70-1C09-4821-A195-5CB441012BB2}" type="slidenum">
              <a:rPr lang="cs-CZ" smtClean="0">
                <a:solidFill>
                  <a:srgbClr val="000000"/>
                </a:solidFill>
              </a:rPr>
              <a:pPr/>
              <a:t>‹#›</a:t>
            </a:fld>
            <a:endParaRPr lang="cs-CZ">
              <a:solidFill>
                <a:srgbClr val="000000"/>
              </a:solidFill>
            </a:endParaRPr>
          </a:p>
        </p:txBody>
      </p:sp>
      <p:sp>
        <p:nvSpPr>
          <p:cNvPr id="21" name="Title 20"/>
          <p:cNvSpPr>
            <a:spLocks noGrp="1"/>
          </p:cNvSpPr>
          <p:nvPr>
            <p:ph type="title"/>
          </p:nvPr>
        </p:nvSpPr>
        <p:spPr>
          <a:xfrm>
            <a:off x="357158" y="1643050"/>
            <a:ext cx="8215370" cy="1571636"/>
          </a:xfrm>
        </p:spPr>
        <p:txBody>
          <a:bodyPr anchor="b"/>
          <a:lstStyle>
            <a:lvl1pPr algn="ctr">
              <a:defRPr b="0">
                <a:solidFill>
                  <a:schemeClr val="bg1"/>
                </a:solidFill>
                <a:effectLst>
                  <a:glow rad="101600">
                    <a:schemeClr val="tx2"/>
                  </a:glow>
                </a:effectLst>
              </a:defRPr>
            </a:lvl1pPr>
          </a:lstStyle>
          <a:p>
            <a:r>
              <a:rPr lang="cs-CZ" altLang="ko-KR" smtClean="0"/>
              <a:t>Kliknutím lze upravit styl.</a:t>
            </a:r>
            <a:endParaRPr lang="ko-KR" altLang="en-US" dirty="0"/>
          </a:p>
        </p:txBody>
      </p:sp>
      <p:grpSp>
        <p:nvGrpSpPr>
          <p:cNvPr id="2" name="Group 13"/>
          <p:cNvGrpSpPr/>
          <p:nvPr/>
        </p:nvGrpSpPr>
        <p:grpSpPr>
          <a:xfrm>
            <a:off x="-256" y="3286124"/>
            <a:ext cx="9144000" cy="150516"/>
            <a:chOff x="-256" y="3286124"/>
            <a:chExt cx="9144000" cy="150516"/>
          </a:xfrm>
        </p:grpSpPr>
        <p:sp>
          <p:nvSpPr>
            <p:cNvPr id="16" name="Rectangle 15"/>
            <p:cNvSpPr/>
            <p:nvPr userDrawn="1"/>
          </p:nvSpPr>
          <p:spPr>
            <a:xfrm>
              <a:off x="-256" y="3286124"/>
              <a:ext cx="9144000" cy="150400"/>
            </a:xfrm>
            <a:prstGeom prst="rect">
              <a:avLst/>
            </a:prstGeom>
            <a:solidFill>
              <a:schemeClr val="tx2">
                <a:shade val="50000"/>
              </a:schemeClr>
            </a:solidFill>
            <a:ln w="28575"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ko-KR" altLang="en-US">
                <a:solidFill>
                  <a:srgbClr val="FFFFFF"/>
                </a:solidFill>
              </a:endParaRPr>
            </a:p>
          </p:txBody>
        </p:sp>
        <p:grpSp>
          <p:nvGrpSpPr>
            <p:cNvPr id="7" name="Group 12"/>
            <p:cNvGrpSpPr/>
            <p:nvPr/>
          </p:nvGrpSpPr>
          <p:grpSpPr>
            <a:xfrm>
              <a:off x="5214942" y="3286124"/>
              <a:ext cx="3285830" cy="150516"/>
              <a:chOff x="5214942" y="3286124"/>
              <a:chExt cx="3285830" cy="150516"/>
            </a:xfrm>
          </p:grpSpPr>
          <p:sp>
            <p:nvSpPr>
              <p:cNvPr id="18" name="Rectangle 17"/>
              <p:cNvSpPr/>
              <p:nvPr userDrawn="1"/>
            </p:nvSpPr>
            <p:spPr>
              <a:xfrm>
                <a:off x="6310006" y="3286182"/>
                <a:ext cx="1095383" cy="150458"/>
              </a:xfrm>
              <a:prstGeom prst="rect">
                <a:avLst/>
              </a:prstGeom>
              <a:solidFill>
                <a:schemeClr val="accent2"/>
              </a:solidFill>
              <a:ln w="28575"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ko-KR" altLang="en-US">
                  <a:solidFill>
                    <a:srgbClr val="FFFFFF"/>
                  </a:solidFill>
                </a:endParaRPr>
              </a:p>
            </p:txBody>
          </p:sp>
          <p:sp>
            <p:nvSpPr>
              <p:cNvPr id="19" name="Rectangle 18"/>
              <p:cNvSpPr/>
              <p:nvPr userDrawn="1"/>
            </p:nvSpPr>
            <p:spPr>
              <a:xfrm>
                <a:off x="7405389" y="3286182"/>
                <a:ext cx="1095383" cy="150458"/>
              </a:xfrm>
              <a:prstGeom prst="rect">
                <a:avLst/>
              </a:prstGeom>
              <a:solidFill>
                <a:schemeClr val="accent3"/>
              </a:solidFill>
              <a:ln w="28575"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ko-KR" altLang="en-US">
                  <a:solidFill>
                    <a:srgbClr val="FFFFFF"/>
                  </a:solidFill>
                </a:endParaRPr>
              </a:p>
            </p:txBody>
          </p:sp>
          <p:sp>
            <p:nvSpPr>
              <p:cNvPr id="20" name="Rectangle 19"/>
              <p:cNvSpPr/>
              <p:nvPr userDrawn="1"/>
            </p:nvSpPr>
            <p:spPr>
              <a:xfrm>
                <a:off x="5214942" y="3286124"/>
                <a:ext cx="1095383" cy="150458"/>
              </a:xfrm>
              <a:prstGeom prst="rect">
                <a:avLst/>
              </a:prstGeom>
              <a:solidFill>
                <a:schemeClr val="accent1"/>
              </a:solidFill>
              <a:ln w="28575"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ko-KR" altLang="en-US">
                  <a:solidFill>
                    <a:srgbClr val="FFFFFF"/>
                  </a:solidFill>
                </a:endParaRPr>
              </a:p>
            </p:txBody>
          </p:sp>
        </p:grpSp>
      </p:grpSp>
    </p:spTree>
    <p:extLst>
      <p:ext uri="{BB962C8B-B14F-4D97-AF65-F5344CB8AC3E}">
        <p14:creationId xmlns:p14="http://schemas.microsoft.com/office/powerpoint/2010/main" val="1117569874"/>
      </p:ext>
    </p:extLst>
  </p:cSld>
  <p:clrMapOvr>
    <a:overrideClrMapping bg1="lt1" tx1="dk1" bg2="lt2" tx2="dk2" accent1="accent1" accent2="accent2" accent3="accent3" accent4="accent4" accent5="accent5" accent6="accent6" hlink="hlink" folHlink="folHlink"/>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00034" y="71414"/>
            <a:ext cx="8160978" cy="1285882"/>
          </a:xfrm>
        </p:spPr>
        <p:txBody>
          <a:bodyPr anchor="ctr"/>
          <a:lstStyle/>
          <a:p>
            <a:r>
              <a:rPr lang="en-US" altLang="ko-KR" smtClean="0"/>
              <a:t>Click to edit</a:t>
            </a:r>
            <a:r>
              <a:rPr lang="ko-KR" altLang="en-US" dirty="0" smtClean="0"/>
              <a:t> </a:t>
            </a:r>
            <a:r>
              <a:rPr lang="en-US" altLang="ko-KR" smtClean="0"/>
              <a:t>Master title style</a:t>
            </a:r>
            <a:endParaRPr lang="ko-KR" altLang="en-US" dirty="0"/>
          </a:p>
        </p:txBody>
      </p:sp>
      <p:sp>
        <p:nvSpPr>
          <p:cNvPr id="3" name="Content Placeholder 2"/>
          <p:cNvSpPr>
            <a:spLocks noGrp="1"/>
          </p:cNvSpPr>
          <p:nvPr>
            <p:ph idx="1"/>
          </p:nvPr>
        </p:nvSpPr>
        <p:spPr>
          <a:xfrm>
            <a:off x="500034" y="1571612"/>
            <a:ext cx="8186766" cy="4714908"/>
          </a:xfrm>
        </p:spPr>
        <p:txBody>
          <a:bodyPr/>
          <a:lstStyle/>
          <a:p>
            <a:pPr lvl="0"/>
            <a:r>
              <a:rPr lang="cs-CZ" altLang="ko-KR" smtClean="0"/>
              <a:t>Kliknutím lze upravit styly předlohy textu.</a:t>
            </a:r>
          </a:p>
          <a:p>
            <a:pPr lvl="1"/>
            <a:r>
              <a:rPr lang="cs-CZ" altLang="ko-KR" smtClean="0"/>
              <a:t>Druhá úroveň</a:t>
            </a:r>
          </a:p>
          <a:p>
            <a:pPr lvl="2"/>
            <a:r>
              <a:rPr lang="cs-CZ" altLang="ko-KR" smtClean="0"/>
              <a:t>Třetí úroveň</a:t>
            </a:r>
          </a:p>
          <a:p>
            <a:pPr lvl="3"/>
            <a:r>
              <a:rPr lang="cs-CZ" altLang="ko-KR" smtClean="0"/>
              <a:t>Čtvrtá úroveň</a:t>
            </a:r>
          </a:p>
          <a:p>
            <a:pPr lvl="4"/>
            <a:r>
              <a:rPr lang="cs-CZ" altLang="ko-KR" smtClean="0"/>
              <a:t>Pátá úroveň</a:t>
            </a:r>
            <a:endParaRPr lang="ko-KR" altLang="en-US" dirty="0"/>
          </a:p>
        </p:txBody>
      </p:sp>
      <p:sp>
        <p:nvSpPr>
          <p:cNvPr id="4" name="Date Placeholder 3"/>
          <p:cNvSpPr>
            <a:spLocks noGrp="1"/>
          </p:cNvSpPr>
          <p:nvPr>
            <p:ph type="dt" sz="half" idx="10"/>
          </p:nvPr>
        </p:nvSpPr>
        <p:spPr/>
        <p:txBody>
          <a:bodyPr/>
          <a:lstStyle/>
          <a:p>
            <a:fld id="{15E0C54F-94F2-4155-9248-AE8DA9DB4CE1}" type="datetimeFigureOut">
              <a:rPr lang="cs-CZ" smtClean="0">
                <a:solidFill>
                  <a:srgbClr val="000000"/>
                </a:solidFill>
              </a:rPr>
              <a:pPr/>
              <a:t>18. 12. 2013</a:t>
            </a:fld>
            <a:endParaRPr lang="cs-CZ">
              <a:solidFill>
                <a:srgbClr val="000000"/>
              </a:solidFill>
            </a:endParaRPr>
          </a:p>
        </p:txBody>
      </p:sp>
      <p:sp>
        <p:nvSpPr>
          <p:cNvPr id="5" name="Footer Placeholder 4"/>
          <p:cNvSpPr>
            <a:spLocks noGrp="1"/>
          </p:cNvSpPr>
          <p:nvPr>
            <p:ph type="ftr" sz="quarter" idx="11"/>
          </p:nvPr>
        </p:nvSpPr>
        <p:spPr/>
        <p:txBody>
          <a:bodyPr/>
          <a:lstStyle/>
          <a:p>
            <a:endParaRPr lang="cs-CZ">
              <a:solidFill>
                <a:srgbClr val="000000"/>
              </a:solidFill>
            </a:endParaRPr>
          </a:p>
        </p:txBody>
      </p:sp>
      <p:sp>
        <p:nvSpPr>
          <p:cNvPr id="6" name="Slide Number Placeholder 5"/>
          <p:cNvSpPr>
            <a:spLocks noGrp="1"/>
          </p:cNvSpPr>
          <p:nvPr>
            <p:ph type="sldNum" sz="quarter" idx="12"/>
          </p:nvPr>
        </p:nvSpPr>
        <p:spPr/>
        <p:txBody>
          <a:bodyPr/>
          <a:lstStyle/>
          <a:p>
            <a:fld id="{70A39E70-1C09-4821-A195-5CB441012BB2}" type="slidenum">
              <a:rPr lang="cs-CZ" smtClean="0">
                <a:solidFill>
                  <a:srgbClr val="000000"/>
                </a:solidFill>
              </a:rPr>
              <a:pPr/>
              <a:t>‹#›</a:t>
            </a:fld>
            <a:endParaRPr lang="cs-CZ">
              <a:solidFill>
                <a:srgbClr val="000000"/>
              </a:solidFill>
            </a:endParaRPr>
          </a:p>
        </p:txBody>
      </p:sp>
      <p:grpSp>
        <p:nvGrpSpPr>
          <p:cNvPr id="7" name="Group 12"/>
          <p:cNvGrpSpPr/>
          <p:nvPr/>
        </p:nvGrpSpPr>
        <p:grpSpPr>
          <a:xfrm rot="10800000">
            <a:off x="32" y="1427296"/>
            <a:ext cx="9144000" cy="72877"/>
            <a:chOff x="-64" y="4357694"/>
            <a:chExt cx="9144000" cy="124636"/>
          </a:xfrm>
        </p:grpSpPr>
        <p:sp>
          <p:nvSpPr>
            <p:cNvPr id="14" name="Rectangle 13"/>
            <p:cNvSpPr/>
            <p:nvPr userDrawn="1"/>
          </p:nvSpPr>
          <p:spPr>
            <a:xfrm rot="10800000">
              <a:off x="-64" y="4357790"/>
              <a:ext cx="9144000" cy="124540"/>
            </a:xfrm>
            <a:prstGeom prst="rect">
              <a:avLst/>
            </a:prstGeom>
            <a:solidFill>
              <a:schemeClr val="tx2">
                <a:shade val="50000"/>
              </a:schemeClr>
            </a:solidFill>
            <a:ln w="28575"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ko-KR" altLang="en-US">
                <a:solidFill>
                  <a:srgbClr val="FFFFFF"/>
                </a:solidFill>
              </a:endParaRPr>
            </a:p>
          </p:txBody>
        </p:sp>
        <p:grpSp>
          <p:nvGrpSpPr>
            <p:cNvPr id="8" name="Group 14"/>
            <p:cNvGrpSpPr/>
            <p:nvPr/>
          </p:nvGrpSpPr>
          <p:grpSpPr>
            <a:xfrm rot="10800000">
              <a:off x="642908" y="4357694"/>
              <a:ext cx="3286149" cy="124588"/>
              <a:chOff x="5429256" y="1214422"/>
              <a:chExt cx="3643338" cy="71438"/>
            </a:xfrm>
          </p:grpSpPr>
          <p:sp>
            <p:nvSpPr>
              <p:cNvPr id="16" name="Rectangle 15"/>
              <p:cNvSpPr/>
              <p:nvPr userDrawn="1"/>
            </p:nvSpPr>
            <p:spPr>
              <a:xfrm>
                <a:off x="6643702" y="1214422"/>
                <a:ext cx="1214446" cy="71438"/>
              </a:xfrm>
              <a:prstGeom prst="rect">
                <a:avLst/>
              </a:prstGeom>
              <a:solidFill>
                <a:schemeClr val="accent2"/>
              </a:solidFill>
              <a:ln w="28575"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ko-KR" altLang="en-US">
                  <a:solidFill>
                    <a:srgbClr val="FFFFFF"/>
                  </a:solidFill>
                </a:endParaRPr>
              </a:p>
            </p:txBody>
          </p:sp>
          <p:sp>
            <p:nvSpPr>
              <p:cNvPr id="17" name="Rectangle 16"/>
              <p:cNvSpPr/>
              <p:nvPr userDrawn="1"/>
            </p:nvSpPr>
            <p:spPr>
              <a:xfrm>
                <a:off x="7858148" y="1214422"/>
                <a:ext cx="1214446" cy="71438"/>
              </a:xfrm>
              <a:prstGeom prst="rect">
                <a:avLst/>
              </a:prstGeom>
              <a:solidFill>
                <a:schemeClr val="accent3"/>
              </a:solidFill>
              <a:ln w="28575"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ko-KR" altLang="en-US">
                  <a:solidFill>
                    <a:srgbClr val="FFFFFF"/>
                  </a:solidFill>
                </a:endParaRPr>
              </a:p>
            </p:txBody>
          </p:sp>
          <p:sp>
            <p:nvSpPr>
              <p:cNvPr id="18" name="Rectangle 17"/>
              <p:cNvSpPr/>
              <p:nvPr userDrawn="1"/>
            </p:nvSpPr>
            <p:spPr>
              <a:xfrm>
                <a:off x="5429256" y="1214422"/>
                <a:ext cx="1214446" cy="71438"/>
              </a:xfrm>
              <a:prstGeom prst="rect">
                <a:avLst/>
              </a:prstGeom>
              <a:solidFill>
                <a:schemeClr val="accent1"/>
              </a:solidFill>
              <a:ln w="28575"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ko-KR" altLang="en-US">
                  <a:solidFill>
                    <a:srgbClr val="FFFFFF"/>
                  </a:solidFill>
                </a:endParaRPr>
              </a:p>
            </p:txBody>
          </p:sp>
        </p:grpSp>
      </p:grpSp>
    </p:spTree>
    <p:extLst>
      <p:ext uri="{BB962C8B-B14F-4D97-AF65-F5344CB8AC3E}">
        <p14:creationId xmlns:p14="http://schemas.microsoft.com/office/powerpoint/2010/main" val="326250831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Záhlaví části">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642910" y="4500570"/>
            <a:ext cx="7923241" cy="1362075"/>
          </a:xfrm>
        </p:spPr>
        <p:txBody>
          <a:bodyPr anchor="t"/>
          <a:lstStyle>
            <a:lvl1pPr algn="l">
              <a:defRPr sz="4000" b="1" cap="all"/>
            </a:lvl1pPr>
          </a:lstStyle>
          <a:p>
            <a:r>
              <a:rPr lang="cs-CZ" altLang="ko-KR" smtClean="0"/>
              <a:t>Kliknutím lze upravit styl.</a:t>
            </a:r>
            <a:endParaRPr lang="ko-KR" altLang="en-US" dirty="0"/>
          </a:p>
        </p:txBody>
      </p:sp>
      <p:sp>
        <p:nvSpPr>
          <p:cNvPr id="3" name="Text Placeholder 2"/>
          <p:cNvSpPr>
            <a:spLocks noGrp="1"/>
          </p:cNvSpPr>
          <p:nvPr>
            <p:ph type="body" idx="1"/>
          </p:nvPr>
        </p:nvSpPr>
        <p:spPr>
          <a:xfrm>
            <a:off x="642910" y="3357562"/>
            <a:ext cx="4857784" cy="835026"/>
          </a:xfrm>
        </p:spPr>
        <p:txBody>
          <a:bodyPr anchor="b"/>
          <a:lstStyle>
            <a:lvl1pPr marL="0" indent="0">
              <a:buNone/>
              <a:defRPr sz="2000">
                <a:solidFill>
                  <a:schemeClr val="tx1"/>
                </a:solidFill>
              </a:defRPr>
            </a:lvl1pPr>
            <a:lvl2pPr marL="457200" indent="0">
              <a:buNone/>
              <a:defRPr sz="1800">
                <a:solidFill>
                  <a:schemeClr val="tx1">
                    <a:tint val="95000"/>
                  </a:schemeClr>
                </a:solidFill>
              </a:defRPr>
            </a:lvl2pPr>
            <a:lvl3pPr marL="914400" indent="0">
              <a:buNone/>
              <a:defRPr sz="1600">
                <a:solidFill>
                  <a:schemeClr val="tx1">
                    <a:tint val="95000"/>
                  </a:schemeClr>
                </a:solidFill>
              </a:defRPr>
            </a:lvl3pPr>
            <a:lvl4pPr marL="1371600" indent="0">
              <a:buNone/>
              <a:defRPr sz="1400">
                <a:solidFill>
                  <a:schemeClr val="tx1">
                    <a:tint val="95000"/>
                  </a:schemeClr>
                </a:solidFill>
              </a:defRPr>
            </a:lvl4pPr>
            <a:lvl5pPr marL="1828800" indent="0">
              <a:buNone/>
              <a:defRPr sz="1400">
                <a:solidFill>
                  <a:schemeClr val="tx1">
                    <a:tint val="9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altLang="ko-KR" smtClean="0"/>
              <a:t>Kliknutím lze upravit styly předlohy textu.</a:t>
            </a:r>
          </a:p>
          <a:p>
            <a:pPr lvl="1"/>
            <a:r>
              <a:rPr lang="cs-CZ" altLang="ko-KR" smtClean="0"/>
              <a:t>Druhá úroveň</a:t>
            </a:r>
          </a:p>
          <a:p>
            <a:pPr lvl="2"/>
            <a:r>
              <a:rPr lang="cs-CZ" altLang="ko-KR" smtClean="0"/>
              <a:t>Třetí úroveň</a:t>
            </a:r>
          </a:p>
          <a:p>
            <a:pPr lvl="3"/>
            <a:r>
              <a:rPr lang="cs-CZ" altLang="ko-KR" smtClean="0"/>
              <a:t>Čtvrtá úroveň</a:t>
            </a:r>
          </a:p>
          <a:p>
            <a:pPr lvl="4"/>
            <a:r>
              <a:rPr lang="cs-CZ" altLang="ko-KR" smtClean="0"/>
              <a:t>Pátá úroveň</a:t>
            </a:r>
            <a:endParaRPr lang="ko-KR" dirty="0"/>
          </a:p>
        </p:txBody>
      </p:sp>
      <p:sp>
        <p:nvSpPr>
          <p:cNvPr id="4" name="Date Placeholder 3"/>
          <p:cNvSpPr>
            <a:spLocks noGrp="1"/>
          </p:cNvSpPr>
          <p:nvPr>
            <p:ph type="dt" sz="half" idx="10"/>
          </p:nvPr>
        </p:nvSpPr>
        <p:spPr/>
        <p:txBody>
          <a:bodyPr/>
          <a:lstStyle/>
          <a:p>
            <a:fld id="{15E0C54F-94F2-4155-9248-AE8DA9DB4CE1}" type="datetimeFigureOut">
              <a:rPr lang="cs-CZ" smtClean="0">
                <a:solidFill>
                  <a:srgbClr val="000000"/>
                </a:solidFill>
              </a:rPr>
              <a:pPr/>
              <a:t>18. 12. 2013</a:t>
            </a:fld>
            <a:endParaRPr lang="cs-CZ">
              <a:solidFill>
                <a:srgbClr val="000000"/>
              </a:solidFill>
            </a:endParaRPr>
          </a:p>
        </p:txBody>
      </p:sp>
      <p:sp>
        <p:nvSpPr>
          <p:cNvPr id="5" name="Footer Placeholder 4"/>
          <p:cNvSpPr>
            <a:spLocks noGrp="1"/>
          </p:cNvSpPr>
          <p:nvPr>
            <p:ph type="ftr" sz="quarter" idx="11"/>
          </p:nvPr>
        </p:nvSpPr>
        <p:spPr/>
        <p:txBody>
          <a:bodyPr/>
          <a:lstStyle/>
          <a:p>
            <a:endParaRPr lang="cs-CZ">
              <a:solidFill>
                <a:srgbClr val="000000"/>
              </a:solidFill>
            </a:endParaRPr>
          </a:p>
        </p:txBody>
      </p:sp>
      <p:sp>
        <p:nvSpPr>
          <p:cNvPr id="6" name="Slide Number Placeholder 5"/>
          <p:cNvSpPr>
            <a:spLocks noGrp="1"/>
          </p:cNvSpPr>
          <p:nvPr>
            <p:ph type="sldNum" sz="quarter" idx="12"/>
          </p:nvPr>
        </p:nvSpPr>
        <p:spPr/>
        <p:txBody>
          <a:bodyPr/>
          <a:lstStyle/>
          <a:p>
            <a:fld id="{70A39E70-1C09-4821-A195-5CB441012BB2}" type="slidenum">
              <a:rPr lang="cs-CZ" smtClean="0">
                <a:solidFill>
                  <a:srgbClr val="000000"/>
                </a:solidFill>
              </a:rPr>
              <a:pPr/>
              <a:t>‹#›</a:t>
            </a:fld>
            <a:endParaRPr lang="cs-CZ">
              <a:solidFill>
                <a:srgbClr val="000000"/>
              </a:solidFill>
            </a:endParaRPr>
          </a:p>
        </p:txBody>
      </p:sp>
      <p:grpSp>
        <p:nvGrpSpPr>
          <p:cNvPr id="7" name="Group 12"/>
          <p:cNvGrpSpPr/>
          <p:nvPr/>
        </p:nvGrpSpPr>
        <p:grpSpPr>
          <a:xfrm rot="10800000" flipH="1">
            <a:off x="-128" y="4214818"/>
            <a:ext cx="9144000" cy="150516"/>
            <a:chOff x="-64" y="4357694"/>
            <a:chExt cx="9144000" cy="124636"/>
          </a:xfrm>
        </p:grpSpPr>
        <p:sp>
          <p:nvSpPr>
            <p:cNvPr id="15" name="Rectangle 14"/>
            <p:cNvSpPr/>
            <p:nvPr userDrawn="1"/>
          </p:nvSpPr>
          <p:spPr>
            <a:xfrm rot="10800000">
              <a:off x="-64" y="4357790"/>
              <a:ext cx="9144000" cy="124540"/>
            </a:xfrm>
            <a:prstGeom prst="rect">
              <a:avLst/>
            </a:prstGeom>
            <a:solidFill>
              <a:schemeClr val="tx2">
                <a:shade val="50000"/>
              </a:schemeClr>
            </a:solidFill>
            <a:ln w="28575"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ko-KR" altLang="en-US">
                <a:solidFill>
                  <a:srgbClr val="FFFFFF"/>
                </a:solidFill>
              </a:endParaRPr>
            </a:p>
          </p:txBody>
        </p:sp>
        <p:grpSp>
          <p:nvGrpSpPr>
            <p:cNvPr id="8" name="Group 15"/>
            <p:cNvGrpSpPr/>
            <p:nvPr/>
          </p:nvGrpSpPr>
          <p:grpSpPr>
            <a:xfrm rot="10800000">
              <a:off x="642908" y="4357694"/>
              <a:ext cx="3286149" cy="124588"/>
              <a:chOff x="5429256" y="1214422"/>
              <a:chExt cx="3643338" cy="71438"/>
            </a:xfrm>
          </p:grpSpPr>
          <p:sp>
            <p:nvSpPr>
              <p:cNvPr id="17" name="Rectangle 16"/>
              <p:cNvSpPr/>
              <p:nvPr userDrawn="1"/>
            </p:nvSpPr>
            <p:spPr>
              <a:xfrm>
                <a:off x="6643702" y="1214422"/>
                <a:ext cx="1214446" cy="71438"/>
              </a:xfrm>
              <a:prstGeom prst="rect">
                <a:avLst/>
              </a:prstGeom>
              <a:solidFill>
                <a:schemeClr val="accent2"/>
              </a:solidFill>
              <a:ln w="28575"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ko-KR" altLang="en-US">
                  <a:solidFill>
                    <a:srgbClr val="FFFFFF"/>
                  </a:solidFill>
                </a:endParaRPr>
              </a:p>
            </p:txBody>
          </p:sp>
          <p:sp>
            <p:nvSpPr>
              <p:cNvPr id="18" name="Rectangle 17"/>
              <p:cNvSpPr/>
              <p:nvPr userDrawn="1"/>
            </p:nvSpPr>
            <p:spPr>
              <a:xfrm>
                <a:off x="7858148" y="1214422"/>
                <a:ext cx="1214446" cy="71438"/>
              </a:xfrm>
              <a:prstGeom prst="rect">
                <a:avLst/>
              </a:prstGeom>
              <a:solidFill>
                <a:schemeClr val="accent3"/>
              </a:solidFill>
              <a:ln w="28575"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ko-KR" altLang="en-US">
                  <a:solidFill>
                    <a:srgbClr val="FFFFFF"/>
                  </a:solidFill>
                </a:endParaRPr>
              </a:p>
            </p:txBody>
          </p:sp>
          <p:sp>
            <p:nvSpPr>
              <p:cNvPr id="19" name="Rectangle 18"/>
              <p:cNvSpPr/>
              <p:nvPr userDrawn="1"/>
            </p:nvSpPr>
            <p:spPr>
              <a:xfrm>
                <a:off x="5429256" y="1214422"/>
                <a:ext cx="1214446" cy="71438"/>
              </a:xfrm>
              <a:prstGeom prst="rect">
                <a:avLst/>
              </a:prstGeom>
              <a:solidFill>
                <a:schemeClr val="accent1"/>
              </a:solidFill>
              <a:ln w="28575"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ko-KR" altLang="en-US">
                  <a:solidFill>
                    <a:srgbClr val="FFFFFF"/>
                  </a:solidFill>
                </a:endParaRPr>
              </a:p>
            </p:txBody>
          </p:sp>
        </p:grpSp>
      </p:grpSp>
    </p:spTree>
    <p:extLst>
      <p:ext uri="{BB962C8B-B14F-4D97-AF65-F5344CB8AC3E}">
        <p14:creationId xmlns:p14="http://schemas.microsoft.com/office/powerpoint/2010/main" val="2941375523"/>
      </p:ext>
    </p:extLst>
  </p:cSld>
  <p:clrMapOvr>
    <a:overrideClrMapping bg1="lt1" tx1="dk1" bg2="lt2" tx2="dk2" accent1="accent1" accent2="accent2" accent3="accent3" accent4="accent4" accent5="accent5" accent6="accent6" hlink="hlink" folHlink="folHlink"/>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Title 1"/>
          <p:cNvSpPr>
            <a:spLocks noGrp="1"/>
          </p:cNvSpPr>
          <p:nvPr>
            <p:ph type="title"/>
          </p:nvPr>
        </p:nvSpPr>
        <p:spPr>
          <a:xfrm>
            <a:off x="497218" y="214290"/>
            <a:ext cx="8160978" cy="1214446"/>
          </a:xfrm>
        </p:spPr>
        <p:txBody>
          <a:bodyPr/>
          <a:lstStyle/>
          <a:p>
            <a:r>
              <a:rPr lang="cs-CZ" altLang="ko-KR" smtClean="0"/>
              <a:t>Kliknutím lze upravit styl.</a:t>
            </a:r>
            <a:endParaRPr lang="ko-KR" altLang="en-US" dirty="0"/>
          </a:p>
        </p:txBody>
      </p:sp>
      <p:sp>
        <p:nvSpPr>
          <p:cNvPr id="3" name="Content Placeholder 2"/>
          <p:cNvSpPr>
            <a:spLocks noGrp="1"/>
          </p:cNvSpPr>
          <p:nvPr>
            <p:ph sz="half" idx="1"/>
          </p:nvPr>
        </p:nvSpPr>
        <p:spPr>
          <a:xfrm>
            <a:off x="457200" y="1600200"/>
            <a:ext cx="4042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altLang="ko-KR" smtClean="0"/>
              <a:t>Kliknutím lze upravit styly předlohy textu.</a:t>
            </a:r>
          </a:p>
          <a:p>
            <a:pPr lvl="1"/>
            <a:r>
              <a:rPr lang="cs-CZ" altLang="ko-KR" smtClean="0"/>
              <a:t>Druhá úroveň</a:t>
            </a:r>
          </a:p>
          <a:p>
            <a:pPr lvl="2"/>
            <a:r>
              <a:rPr lang="cs-CZ" altLang="ko-KR" smtClean="0"/>
              <a:t>Třetí úroveň</a:t>
            </a:r>
          </a:p>
          <a:p>
            <a:pPr lvl="3"/>
            <a:r>
              <a:rPr lang="cs-CZ" altLang="ko-KR" smtClean="0"/>
              <a:t>Čtvrtá úroveň</a:t>
            </a:r>
          </a:p>
          <a:p>
            <a:pPr lvl="4"/>
            <a:r>
              <a:rPr lang="cs-CZ" altLang="ko-KR" smtClean="0"/>
              <a:t>Pátá úroveň</a:t>
            </a:r>
            <a:endParaRPr lang="ko-KR" altLang="en-US" dirty="0"/>
          </a:p>
        </p:txBody>
      </p:sp>
      <p:sp>
        <p:nvSpPr>
          <p:cNvPr id="4" name="Content Placeholder 3"/>
          <p:cNvSpPr>
            <a:spLocks noGrp="1"/>
          </p:cNvSpPr>
          <p:nvPr>
            <p:ph sz="half" idx="2"/>
          </p:nvPr>
        </p:nvSpPr>
        <p:spPr>
          <a:xfrm>
            <a:off x="4648200" y="1600200"/>
            <a:ext cx="4042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altLang="ko-KR" smtClean="0"/>
              <a:t>Kliknutím lze upravit styly předlohy textu.</a:t>
            </a:r>
          </a:p>
          <a:p>
            <a:pPr lvl="1"/>
            <a:r>
              <a:rPr lang="cs-CZ" altLang="ko-KR" smtClean="0"/>
              <a:t>Druhá úroveň</a:t>
            </a:r>
          </a:p>
          <a:p>
            <a:pPr lvl="2"/>
            <a:r>
              <a:rPr lang="cs-CZ" altLang="ko-KR" smtClean="0"/>
              <a:t>Třetí úroveň</a:t>
            </a:r>
          </a:p>
          <a:p>
            <a:pPr lvl="3"/>
            <a:r>
              <a:rPr lang="cs-CZ" altLang="ko-KR" smtClean="0"/>
              <a:t>Čtvrtá úroveň</a:t>
            </a:r>
          </a:p>
          <a:p>
            <a:pPr lvl="4"/>
            <a:r>
              <a:rPr lang="cs-CZ" altLang="ko-KR" smtClean="0"/>
              <a:t>Pátá úroveň</a:t>
            </a:r>
            <a:endParaRPr lang="ko-KR" altLang="en-US" dirty="0"/>
          </a:p>
        </p:txBody>
      </p:sp>
      <p:sp>
        <p:nvSpPr>
          <p:cNvPr id="5" name="Date Placeholder 4"/>
          <p:cNvSpPr>
            <a:spLocks noGrp="1"/>
          </p:cNvSpPr>
          <p:nvPr>
            <p:ph type="dt" sz="half" idx="10"/>
          </p:nvPr>
        </p:nvSpPr>
        <p:spPr/>
        <p:txBody>
          <a:bodyPr/>
          <a:lstStyle/>
          <a:p>
            <a:fld id="{15E0C54F-94F2-4155-9248-AE8DA9DB4CE1}" type="datetimeFigureOut">
              <a:rPr lang="cs-CZ" smtClean="0">
                <a:solidFill>
                  <a:srgbClr val="000000"/>
                </a:solidFill>
              </a:rPr>
              <a:pPr/>
              <a:t>18. 12. 2013</a:t>
            </a:fld>
            <a:endParaRPr lang="cs-CZ">
              <a:solidFill>
                <a:srgbClr val="000000"/>
              </a:solidFill>
            </a:endParaRPr>
          </a:p>
        </p:txBody>
      </p:sp>
      <p:sp>
        <p:nvSpPr>
          <p:cNvPr id="6" name="Footer Placeholder 5"/>
          <p:cNvSpPr>
            <a:spLocks noGrp="1"/>
          </p:cNvSpPr>
          <p:nvPr>
            <p:ph type="ftr" sz="quarter" idx="11"/>
          </p:nvPr>
        </p:nvSpPr>
        <p:spPr/>
        <p:txBody>
          <a:bodyPr/>
          <a:lstStyle/>
          <a:p>
            <a:endParaRPr lang="cs-CZ">
              <a:solidFill>
                <a:srgbClr val="000000"/>
              </a:solidFill>
            </a:endParaRPr>
          </a:p>
        </p:txBody>
      </p:sp>
      <p:sp>
        <p:nvSpPr>
          <p:cNvPr id="7" name="Slide Number Placeholder 6"/>
          <p:cNvSpPr>
            <a:spLocks noGrp="1"/>
          </p:cNvSpPr>
          <p:nvPr>
            <p:ph type="sldNum" sz="quarter" idx="12"/>
          </p:nvPr>
        </p:nvSpPr>
        <p:spPr/>
        <p:txBody>
          <a:bodyPr/>
          <a:lstStyle/>
          <a:p>
            <a:fld id="{70A39E70-1C09-4821-A195-5CB441012BB2}" type="slidenum">
              <a:rPr lang="cs-CZ" smtClean="0">
                <a:solidFill>
                  <a:srgbClr val="000000"/>
                </a:solidFill>
              </a:rPr>
              <a:pPr/>
              <a:t>‹#›</a:t>
            </a:fld>
            <a:endParaRPr lang="cs-CZ">
              <a:solidFill>
                <a:srgbClr val="000000"/>
              </a:solidFill>
            </a:endParaRPr>
          </a:p>
        </p:txBody>
      </p:sp>
      <p:grpSp>
        <p:nvGrpSpPr>
          <p:cNvPr id="8" name="Group 7"/>
          <p:cNvGrpSpPr/>
          <p:nvPr/>
        </p:nvGrpSpPr>
        <p:grpSpPr>
          <a:xfrm rot="10800000">
            <a:off x="32" y="1480979"/>
            <a:ext cx="9144000" cy="72877"/>
            <a:chOff x="-64" y="4357694"/>
            <a:chExt cx="9144000" cy="124636"/>
          </a:xfrm>
        </p:grpSpPr>
        <p:sp>
          <p:nvSpPr>
            <p:cNvPr id="9" name="Rectangle 8"/>
            <p:cNvSpPr/>
            <p:nvPr userDrawn="1"/>
          </p:nvSpPr>
          <p:spPr>
            <a:xfrm rot="10800000">
              <a:off x="-64" y="4357790"/>
              <a:ext cx="9144000" cy="124540"/>
            </a:xfrm>
            <a:prstGeom prst="rect">
              <a:avLst/>
            </a:prstGeom>
            <a:solidFill>
              <a:schemeClr val="tx2">
                <a:shade val="50000"/>
              </a:schemeClr>
            </a:solidFill>
            <a:ln w="28575"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ko-KR" altLang="en-US">
                <a:solidFill>
                  <a:srgbClr val="FFFFFF"/>
                </a:solidFill>
              </a:endParaRPr>
            </a:p>
          </p:txBody>
        </p:sp>
        <p:grpSp>
          <p:nvGrpSpPr>
            <p:cNvPr id="10" name="Group 9"/>
            <p:cNvGrpSpPr/>
            <p:nvPr/>
          </p:nvGrpSpPr>
          <p:grpSpPr>
            <a:xfrm rot="10800000">
              <a:off x="642908" y="4357694"/>
              <a:ext cx="3286149" cy="124588"/>
              <a:chOff x="5429256" y="1214422"/>
              <a:chExt cx="3643338" cy="71438"/>
            </a:xfrm>
          </p:grpSpPr>
          <p:sp>
            <p:nvSpPr>
              <p:cNvPr id="11" name="Rectangle 10"/>
              <p:cNvSpPr/>
              <p:nvPr userDrawn="1"/>
            </p:nvSpPr>
            <p:spPr>
              <a:xfrm>
                <a:off x="6643702" y="1214422"/>
                <a:ext cx="1214446" cy="71438"/>
              </a:xfrm>
              <a:prstGeom prst="rect">
                <a:avLst/>
              </a:prstGeom>
              <a:solidFill>
                <a:schemeClr val="accent2"/>
              </a:solidFill>
              <a:ln w="28575"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ko-KR" altLang="en-US">
                  <a:solidFill>
                    <a:srgbClr val="FFFFFF"/>
                  </a:solidFill>
                </a:endParaRPr>
              </a:p>
            </p:txBody>
          </p:sp>
          <p:sp>
            <p:nvSpPr>
              <p:cNvPr id="12" name="Rectangle 11"/>
              <p:cNvSpPr/>
              <p:nvPr userDrawn="1"/>
            </p:nvSpPr>
            <p:spPr>
              <a:xfrm>
                <a:off x="7858148" y="1214422"/>
                <a:ext cx="1214446" cy="71438"/>
              </a:xfrm>
              <a:prstGeom prst="rect">
                <a:avLst/>
              </a:prstGeom>
              <a:solidFill>
                <a:schemeClr val="accent3"/>
              </a:solidFill>
              <a:ln w="28575"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ko-KR" altLang="en-US">
                  <a:solidFill>
                    <a:srgbClr val="FFFFFF"/>
                  </a:solidFill>
                </a:endParaRPr>
              </a:p>
            </p:txBody>
          </p:sp>
          <p:sp>
            <p:nvSpPr>
              <p:cNvPr id="13" name="Rectangle 12"/>
              <p:cNvSpPr/>
              <p:nvPr userDrawn="1"/>
            </p:nvSpPr>
            <p:spPr>
              <a:xfrm>
                <a:off x="5429256" y="1214422"/>
                <a:ext cx="1214446" cy="71438"/>
              </a:xfrm>
              <a:prstGeom prst="rect">
                <a:avLst/>
              </a:prstGeom>
              <a:solidFill>
                <a:schemeClr val="accent1"/>
              </a:solidFill>
              <a:ln w="28575"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ko-KR" altLang="en-US">
                  <a:solidFill>
                    <a:srgbClr val="FFFFFF"/>
                  </a:solidFill>
                </a:endParaRPr>
              </a:p>
            </p:txBody>
          </p:sp>
        </p:grpSp>
      </p:grpSp>
    </p:spTree>
    <p:extLst>
      <p:ext uri="{BB962C8B-B14F-4D97-AF65-F5344CB8AC3E}">
        <p14:creationId xmlns:p14="http://schemas.microsoft.com/office/powerpoint/2010/main" val="162356710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grpSp>
        <p:nvGrpSpPr>
          <p:cNvPr id="10" name="Group 9"/>
          <p:cNvGrpSpPr/>
          <p:nvPr/>
        </p:nvGrpSpPr>
        <p:grpSpPr>
          <a:xfrm rot="10800000">
            <a:off x="32" y="1285861"/>
            <a:ext cx="9144000" cy="72877"/>
            <a:chOff x="-64" y="4357694"/>
            <a:chExt cx="9144000" cy="124636"/>
          </a:xfrm>
        </p:grpSpPr>
        <p:sp>
          <p:nvSpPr>
            <p:cNvPr id="11" name="Rectangle 10"/>
            <p:cNvSpPr/>
            <p:nvPr userDrawn="1"/>
          </p:nvSpPr>
          <p:spPr>
            <a:xfrm rot="10800000">
              <a:off x="-64" y="4357790"/>
              <a:ext cx="9144000" cy="124540"/>
            </a:xfrm>
            <a:prstGeom prst="rect">
              <a:avLst/>
            </a:prstGeom>
            <a:solidFill>
              <a:schemeClr val="tx2">
                <a:shade val="50000"/>
              </a:schemeClr>
            </a:solidFill>
            <a:ln w="28575"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ko-KR" altLang="en-US">
                <a:solidFill>
                  <a:srgbClr val="FFFFFF"/>
                </a:solidFill>
              </a:endParaRPr>
            </a:p>
          </p:txBody>
        </p:sp>
        <p:grpSp>
          <p:nvGrpSpPr>
            <p:cNvPr id="12" name="Group 11"/>
            <p:cNvGrpSpPr/>
            <p:nvPr/>
          </p:nvGrpSpPr>
          <p:grpSpPr>
            <a:xfrm rot="10800000">
              <a:off x="642908" y="4357694"/>
              <a:ext cx="3286149" cy="124588"/>
              <a:chOff x="5429256" y="1214422"/>
              <a:chExt cx="3643338" cy="71438"/>
            </a:xfrm>
          </p:grpSpPr>
          <p:sp>
            <p:nvSpPr>
              <p:cNvPr id="13" name="Rectangle 12"/>
              <p:cNvSpPr/>
              <p:nvPr userDrawn="1"/>
            </p:nvSpPr>
            <p:spPr>
              <a:xfrm>
                <a:off x="6643702" y="1214422"/>
                <a:ext cx="1214446" cy="71438"/>
              </a:xfrm>
              <a:prstGeom prst="rect">
                <a:avLst/>
              </a:prstGeom>
              <a:solidFill>
                <a:schemeClr val="accent2"/>
              </a:solidFill>
              <a:ln w="28575"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ko-KR" altLang="en-US">
                  <a:solidFill>
                    <a:srgbClr val="FFFFFF"/>
                  </a:solidFill>
                </a:endParaRPr>
              </a:p>
            </p:txBody>
          </p:sp>
          <p:sp>
            <p:nvSpPr>
              <p:cNvPr id="14" name="Rectangle 13"/>
              <p:cNvSpPr/>
              <p:nvPr userDrawn="1"/>
            </p:nvSpPr>
            <p:spPr>
              <a:xfrm>
                <a:off x="7858148" y="1214422"/>
                <a:ext cx="1214446" cy="71438"/>
              </a:xfrm>
              <a:prstGeom prst="rect">
                <a:avLst/>
              </a:prstGeom>
              <a:solidFill>
                <a:schemeClr val="accent3"/>
              </a:solidFill>
              <a:ln w="28575"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ko-KR" altLang="en-US">
                  <a:solidFill>
                    <a:srgbClr val="FFFFFF"/>
                  </a:solidFill>
                </a:endParaRPr>
              </a:p>
            </p:txBody>
          </p:sp>
          <p:sp>
            <p:nvSpPr>
              <p:cNvPr id="15" name="Rectangle 14"/>
              <p:cNvSpPr/>
              <p:nvPr userDrawn="1"/>
            </p:nvSpPr>
            <p:spPr>
              <a:xfrm>
                <a:off x="5429256" y="1214422"/>
                <a:ext cx="1214446" cy="71438"/>
              </a:xfrm>
              <a:prstGeom prst="rect">
                <a:avLst/>
              </a:prstGeom>
              <a:solidFill>
                <a:schemeClr val="accent1"/>
              </a:solidFill>
              <a:ln w="28575"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ko-KR" altLang="en-US">
                  <a:solidFill>
                    <a:srgbClr val="FFFFFF"/>
                  </a:solidFill>
                </a:endParaRPr>
              </a:p>
            </p:txBody>
          </p:sp>
        </p:grpSp>
      </p:grpSp>
      <p:sp>
        <p:nvSpPr>
          <p:cNvPr id="2" name="Title 1"/>
          <p:cNvSpPr>
            <a:spLocks noGrp="1"/>
          </p:cNvSpPr>
          <p:nvPr>
            <p:ph type="title"/>
          </p:nvPr>
        </p:nvSpPr>
        <p:spPr>
          <a:xfrm>
            <a:off x="497218" y="214290"/>
            <a:ext cx="8160978" cy="1000132"/>
          </a:xfrm>
        </p:spPr>
        <p:txBody>
          <a:bodyPr/>
          <a:lstStyle>
            <a:lvl1pPr>
              <a:defRPr/>
            </a:lvl1pPr>
          </a:lstStyle>
          <a:p>
            <a:r>
              <a:rPr lang="cs-CZ" altLang="ko-KR" smtClean="0"/>
              <a:t>Kliknutím lze upravit styl.</a:t>
            </a:r>
            <a:endParaRPr lang="ko-KR" altLang="en-US" dirty="0"/>
          </a:p>
        </p:txBody>
      </p:sp>
      <p:sp>
        <p:nvSpPr>
          <p:cNvPr id="3" name="Text Placeholder 2"/>
          <p:cNvSpPr>
            <a:spLocks noGrp="1"/>
          </p:cNvSpPr>
          <p:nvPr>
            <p:ph type="body" idx="1"/>
          </p:nvPr>
        </p:nvSpPr>
        <p:spPr>
          <a:xfrm>
            <a:off x="457200" y="1428736"/>
            <a:ext cx="4042800" cy="639762"/>
          </a:xfrm>
        </p:spPr>
        <p:txBody>
          <a:bodyPr anchor="b"/>
          <a:lstStyle>
            <a:lvl1pPr marL="0" indent="0">
              <a:buFontTx/>
              <a:buNone/>
              <a:defRPr sz="2400" b="1"/>
            </a:lvl1pPr>
            <a:lvl2pPr marL="457200" indent="0">
              <a:buFontTx/>
              <a:buNone/>
              <a:defRPr sz="2000" b="1"/>
            </a:lvl2pPr>
            <a:lvl3pPr marL="914400" indent="0">
              <a:buFontTx/>
              <a:buNone/>
              <a:defRPr sz="1800" b="1"/>
            </a:lvl3pPr>
            <a:lvl4pPr marL="1371600" indent="0">
              <a:buFontTx/>
              <a:buNone/>
              <a:defRPr sz="1600" b="1"/>
            </a:lvl4pPr>
            <a:lvl5pPr marL="1828800" indent="0">
              <a:buFontTx/>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altLang="ko-KR" smtClean="0"/>
              <a:t>Kliknutím lze upravit styly předlohy textu.</a:t>
            </a:r>
          </a:p>
          <a:p>
            <a:pPr lvl="1"/>
            <a:r>
              <a:rPr lang="cs-CZ" altLang="ko-KR" smtClean="0"/>
              <a:t>Druhá úroveň</a:t>
            </a:r>
          </a:p>
          <a:p>
            <a:pPr lvl="2"/>
            <a:r>
              <a:rPr lang="cs-CZ" altLang="ko-KR" smtClean="0"/>
              <a:t>Třetí úroveň</a:t>
            </a:r>
          </a:p>
          <a:p>
            <a:pPr lvl="3"/>
            <a:r>
              <a:rPr lang="cs-CZ" altLang="ko-KR" smtClean="0"/>
              <a:t>Čtvrtá úroveň</a:t>
            </a:r>
          </a:p>
          <a:p>
            <a:pPr lvl="4"/>
            <a:r>
              <a:rPr lang="cs-CZ" altLang="ko-KR" smtClean="0"/>
              <a:t>Pátá úroveň</a:t>
            </a:r>
            <a:endParaRPr lang="ko-KR" dirty="0"/>
          </a:p>
        </p:txBody>
      </p:sp>
      <p:sp>
        <p:nvSpPr>
          <p:cNvPr id="4" name="Content Placeholder 3"/>
          <p:cNvSpPr>
            <a:spLocks noGrp="1"/>
          </p:cNvSpPr>
          <p:nvPr>
            <p:ph sz="half" idx="2"/>
          </p:nvPr>
        </p:nvSpPr>
        <p:spPr>
          <a:xfrm>
            <a:off x="457200" y="2174875"/>
            <a:ext cx="404280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altLang="ko-KR" smtClean="0"/>
              <a:t>Kliknutím lze upravit styly předlohy textu.</a:t>
            </a:r>
          </a:p>
          <a:p>
            <a:pPr lvl="1"/>
            <a:r>
              <a:rPr lang="cs-CZ" altLang="ko-KR" smtClean="0"/>
              <a:t>Druhá úroveň</a:t>
            </a:r>
          </a:p>
          <a:p>
            <a:pPr lvl="2"/>
            <a:r>
              <a:rPr lang="cs-CZ" altLang="ko-KR" smtClean="0"/>
              <a:t>Třetí úroveň</a:t>
            </a:r>
          </a:p>
          <a:p>
            <a:pPr lvl="3"/>
            <a:r>
              <a:rPr lang="cs-CZ" altLang="ko-KR" smtClean="0"/>
              <a:t>Čtvrtá úroveň</a:t>
            </a:r>
          </a:p>
          <a:p>
            <a:pPr lvl="4"/>
            <a:r>
              <a:rPr lang="cs-CZ" altLang="ko-KR" smtClean="0"/>
              <a:t>Pátá úroveň</a:t>
            </a:r>
            <a:endParaRPr lang="ko-KR" altLang="en-US" dirty="0"/>
          </a:p>
        </p:txBody>
      </p:sp>
      <p:sp>
        <p:nvSpPr>
          <p:cNvPr id="5" name="Text Placeholder 4"/>
          <p:cNvSpPr>
            <a:spLocks noGrp="1"/>
          </p:cNvSpPr>
          <p:nvPr>
            <p:ph type="body" sz="quarter" idx="3"/>
          </p:nvPr>
        </p:nvSpPr>
        <p:spPr>
          <a:xfrm>
            <a:off x="4643438" y="1428736"/>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altLang="ko-KR" smtClean="0"/>
              <a:t>Kliknutím lze upravit styly předlohy textu.</a:t>
            </a:r>
          </a:p>
          <a:p>
            <a:pPr lvl="1"/>
            <a:r>
              <a:rPr lang="cs-CZ" altLang="ko-KR" smtClean="0"/>
              <a:t>Druhá úroveň</a:t>
            </a:r>
          </a:p>
          <a:p>
            <a:pPr lvl="2"/>
            <a:r>
              <a:rPr lang="cs-CZ" altLang="ko-KR" smtClean="0"/>
              <a:t>Třetí úroveň</a:t>
            </a:r>
          </a:p>
          <a:p>
            <a:pPr lvl="3"/>
            <a:r>
              <a:rPr lang="cs-CZ" altLang="ko-KR" smtClean="0"/>
              <a:t>Čtvrtá úroveň</a:t>
            </a:r>
          </a:p>
          <a:p>
            <a:pPr lvl="4"/>
            <a:r>
              <a:rPr lang="cs-CZ" altLang="ko-KR" smtClean="0"/>
              <a:t>Pátá úroveň</a:t>
            </a:r>
            <a:endParaRPr lang="ko-KR" dirty="0"/>
          </a:p>
        </p:txBody>
      </p:sp>
      <p:sp>
        <p:nvSpPr>
          <p:cNvPr id="6" name="Content Placeholder 5"/>
          <p:cNvSpPr>
            <a:spLocks noGrp="1"/>
          </p:cNvSpPr>
          <p:nvPr>
            <p:ph sz="quarter" idx="4"/>
          </p:nvPr>
        </p:nvSpPr>
        <p:spPr>
          <a:xfrm>
            <a:off x="4645025" y="2174875"/>
            <a:ext cx="404280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altLang="ko-KR" smtClean="0"/>
              <a:t>Kliknutím lze upravit styly předlohy textu.</a:t>
            </a:r>
          </a:p>
          <a:p>
            <a:pPr lvl="1"/>
            <a:r>
              <a:rPr lang="cs-CZ" altLang="ko-KR" smtClean="0"/>
              <a:t>Druhá úroveň</a:t>
            </a:r>
          </a:p>
          <a:p>
            <a:pPr lvl="2"/>
            <a:r>
              <a:rPr lang="cs-CZ" altLang="ko-KR" smtClean="0"/>
              <a:t>Třetí úroveň</a:t>
            </a:r>
          </a:p>
          <a:p>
            <a:pPr lvl="3"/>
            <a:r>
              <a:rPr lang="cs-CZ" altLang="ko-KR" smtClean="0"/>
              <a:t>Čtvrtá úroveň</a:t>
            </a:r>
          </a:p>
          <a:p>
            <a:pPr lvl="4"/>
            <a:r>
              <a:rPr lang="cs-CZ" altLang="ko-KR" smtClean="0"/>
              <a:t>Pátá úroveň</a:t>
            </a:r>
            <a:endParaRPr lang="ko-KR" altLang="en-US" dirty="0"/>
          </a:p>
        </p:txBody>
      </p:sp>
      <p:sp>
        <p:nvSpPr>
          <p:cNvPr id="7" name="Date Placeholder 6"/>
          <p:cNvSpPr>
            <a:spLocks noGrp="1"/>
          </p:cNvSpPr>
          <p:nvPr>
            <p:ph type="dt" sz="half" idx="10"/>
          </p:nvPr>
        </p:nvSpPr>
        <p:spPr/>
        <p:txBody>
          <a:bodyPr/>
          <a:lstStyle/>
          <a:p>
            <a:fld id="{15E0C54F-94F2-4155-9248-AE8DA9DB4CE1}" type="datetimeFigureOut">
              <a:rPr lang="cs-CZ" smtClean="0">
                <a:solidFill>
                  <a:srgbClr val="000000"/>
                </a:solidFill>
              </a:rPr>
              <a:pPr/>
              <a:t>18. 12. 2013</a:t>
            </a:fld>
            <a:endParaRPr lang="cs-CZ">
              <a:solidFill>
                <a:srgbClr val="000000"/>
              </a:solidFill>
            </a:endParaRPr>
          </a:p>
        </p:txBody>
      </p:sp>
      <p:sp>
        <p:nvSpPr>
          <p:cNvPr id="8" name="Footer Placeholder 7"/>
          <p:cNvSpPr>
            <a:spLocks noGrp="1"/>
          </p:cNvSpPr>
          <p:nvPr>
            <p:ph type="ftr" sz="quarter" idx="11"/>
          </p:nvPr>
        </p:nvSpPr>
        <p:spPr/>
        <p:txBody>
          <a:bodyPr/>
          <a:lstStyle/>
          <a:p>
            <a:endParaRPr lang="cs-CZ">
              <a:solidFill>
                <a:srgbClr val="000000"/>
              </a:solidFill>
            </a:endParaRPr>
          </a:p>
        </p:txBody>
      </p:sp>
      <p:sp>
        <p:nvSpPr>
          <p:cNvPr id="9" name="Slide Number Placeholder 8"/>
          <p:cNvSpPr>
            <a:spLocks noGrp="1"/>
          </p:cNvSpPr>
          <p:nvPr>
            <p:ph type="sldNum" sz="quarter" idx="12"/>
          </p:nvPr>
        </p:nvSpPr>
        <p:spPr/>
        <p:txBody>
          <a:bodyPr/>
          <a:lstStyle/>
          <a:p>
            <a:fld id="{70A39E70-1C09-4821-A195-5CB441012BB2}" type="slidenum">
              <a:rPr lang="cs-CZ" smtClean="0">
                <a:solidFill>
                  <a:srgbClr val="000000"/>
                </a:solidFill>
              </a:rPr>
              <a:pPr/>
              <a:t>‹#›</a:t>
            </a:fld>
            <a:endParaRPr lang="cs-CZ">
              <a:solidFill>
                <a:srgbClr val="000000"/>
              </a:solidFill>
            </a:endParaRPr>
          </a:p>
        </p:txBody>
      </p:sp>
    </p:spTree>
    <p:extLst>
      <p:ext uri="{BB962C8B-B14F-4D97-AF65-F5344CB8AC3E}">
        <p14:creationId xmlns:p14="http://schemas.microsoft.com/office/powerpoint/2010/main" val="102615177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Title 1"/>
          <p:cNvSpPr>
            <a:spLocks noGrp="1"/>
          </p:cNvSpPr>
          <p:nvPr>
            <p:ph type="title"/>
          </p:nvPr>
        </p:nvSpPr>
        <p:spPr>
          <a:xfrm>
            <a:off x="497218" y="142852"/>
            <a:ext cx="8160978" cy="1143008"/>
          </a:xfrm>
        </p:spPr>
        <p:txBody>
          <a:bodyPr/>
          <a:lstStyle/>
          <a:p>
            <a:r>
              <a:rPr lang="cs-CZ" altLang="ko-KR" smtClean="0"/>
              <a:t>Kliknutím lze upravit styl.</a:t>
            </a:r>
            <a:endParaRPr lang="ko-KR" altLang="en-US" dirty="0"/>
          </a:p>
        </p:txBody>
      </p:sp>
      <p:sp>
        <p:nvSpPr>
          <p:cNvPr id="3" name="Date Placeholder 2"/>
          <p:cNvSpPr>
            <a:spLocks noGrp="1"/>
          </p:cNvSpPr>
          <p:nvPr>
            <p:ph type="dt" sz="half" idx="10"/>
          </p:nvPr>
        </p:nvSpPr>
        <p:spPr/>
        <p:txBody>
          <a:bodyPr/>
          <a:lstStyle/>
          <a:p>
            <a:fld id="{15E0C54F-94F2-4155-9248-AE8DA9DB4CE1}" type="datetimeFigureOut">
              <a:rPr lang="cs-CZ" smtClean="0">
                <a:solidFill>
                  <a:srgbClr val="000000"/>
                </a:solidFill>
              </a:rPr>
              <a:pPr/>
              <a:t>18. 12. 2013</a:t>
            </a:fld>
            <a:endParaRPr lang="cs-CZ">
              <a:solidFill>
                <a:srgbClr val="000000"/>
              </a:solidFill>
            </a:endParaRPr>
          </a:p>
        </p:txBody>
      </p:sp>
      <p:sp>
        <p:nvSpPr>
          <p:cNvPr id="4" name="Footer Placeholder 3"/>
          <p:cNvSpPr>
            <a:spLocks noGrp="1"/>
          </p:cNvSpPr>
          <p:nvPr>
            <p:ph type="ftr" sz="quarter" idx="11"/>
          </p:nvPr>
        </p:nvSpPr>
        <p:spPr/>
        <p:txBody>
          <a:bodyPr/>
          <a:lstStyle/>
          <a:p>
            <a:endParaRPr lang="cs-CZ">
              <a:solidFill>
                <a:srgbClr val="000000"/>
              </a:solidFill>
            </a:endParaRPr>
          </a:p>
        </p:txBody>
      </p:sp>
      <p:sp>
        <p:nvSpPr>
          <p:cNvPr id="5" name="Slide Number Placeholder 4"/>
          <p:cNvSpPr>
            <a:spLocks noGrp="1"/>
          </p:cNvSpPr>
          <p:nvPr>
            <p:ph type="sldNum" sz="quarter" idx="12"/>
          </p:nvPr>
        </p:nvSpPr>
        <p:spPr/>
        <p:txBody>
          <a:bodyPr/>
          <a:lstStyle/>
          <a:p>
            <a:fld id="{70A39E70-1C09-4821-A195-5CB441012BB2}" type="slidenum">
              <a:rPr lang="cs-CZ" smtClean="0">
                <a:solidFill>
                  <a:srgbClr val="000000"/>
                </a:solidFill>
              </a:rPr>
              <a:pPr/>
              <a:t>‹#›</a:t>
            </a:fld>
            <a:endParaRPr lang="cs-CZ">
              <a:solidFill>
                <a:srgbClr val="000000"/>
              </a:solidFill>
            </a:endParaRPr>
          </a:p>
        </p:txBody>
      </p:sp>
      <p:grpSp>
        <p:nvGrpSpPr>
          <p:cNvPr id="6" name="Group 11"/>
          <p:cNvGrpSpPr/>
          <p:nvPr/>
        </p:nvGrpSpPr>
        <p:grpSpPr>
          <a:xfrm>
            <a:off x="32" y="1355859"/>
            <a:ext cx="9144000" cy="72877"/>
            <a:chOff x="32" y="1142985"/>
            <a:chExt cx="9144000" cy="72877"/>
          </a:xfrm>
        </p:grpSpPr>
        <p:sp>
          <p:nvSpPr>
            <p:cNvPr id="7" name="Rectangle 6"/>
            <p:cNvSpPr/>
            <p:nvPr/>
          </p:nvSpPr>
          <p:spPr>
            <a:xfrm flipH="1">
              <a:off x="32" y="1142985"/>
              <a:ext cx="9144000" cy="72821"/>
            </a:xfrm>
            <a:prstGeom prst="rect">
              <a:avLst/>
            </a:prstGeom>
            <a:solidFill>
              <a:schemeClr val="tx2">
                <a:shade val="50000"/>
              </a:schemeClr>
            </a:solidFill>
            <a:ln w="28575"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ko-KR" altLang="en-US">
                <a:solidFill>
                  <a:srgbClr val="FFFFFF"/>
                </a:solidFill>
              </a:endParaRPr>
            </a:p>
          </p:txBody>
        </p:sp>
        <p:grpSp>
          <p:nvGrpSpPr>
            <p:cNvPr id="8" name="Group 7"/>
            <p:cNvGrpSpPr/>
            <p:nvPr/>
          </p:nvGrpSpPr>
          <p:grpSpPr>
            <a:xfrm flipH="1">
              <a:off x="571472" y="1143013"/>
              <a:ext cx="3286149" cy="72849"/>
              <a:chOff x="5429256" y="1214422"/>
              <a:chExt cx="3643338" cy="71438"/>
            </a:xfrm>
          </p:grpSpPr>
          <p:sp>
            <p:nvSpPr>
              <p:cNvPr id="9" name="Rectangle 8"/>
              <p:cNvSpPr/>
              <p:nvPr userDrawn="1"/>
            </p:nvSpPr>
            <p:spPr>
              <a:xfrm>
                <a:off x="6643702" y="1214422"/>
                <a:ext cx="1214446" cy="71438"/>
              </a:xfrm>
              <a:prstGeom prst="rect">
                <a:avLst/>
              </a:prstGeom>
              <a:solidFill>
                <a:schemeClr val="accent2"/>
              </a:solidFill>
              <a:ln w="28575"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ko-KR" altLang="en-US">
                  <a:solidFill>
                    <a:srgbClr val="FFFFFF"/>
                  </a:solidFill>
                </a:endParaRPr>
              </a:p>
            </p:txBody>
          </p:sp>
          <p:sp>
            <p:nvSpPr>
              <p:cNvPr id="10" name="Rectangle 9"/>
              <p:cNvSpPr/>
              <p:nvPr userDrawn="1"/>
            </p:nvSpPr>
            <p:spPr>
              <a:xfrm>
                <a:off x="7858148" y="1214422"/>
                <a:ext cx="1214446" cy="71438"/>
              </a:xfrm>
              <a:prstGeom prst="rect">
                <a:avLst/>
              </a:prstGeom>
              <a:solidFill>
                <a:schemeClr val="accent3"/>
              </a:solidFill>
              <a:ln w="28575"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ko-KR" altLang="en-US">
                  <a:solidFill>
                    <a:srgbClr val="FFFFFF"/>
                  </a:solidFill>
                </a:endParaRPr>
              </a:p>
            </p:txBody>
          </p:sp>
          <p:sp>
            <p:nvSpPr>
              <p:cNvPr id="11" name="Rectangle 10"/>
              <p:cNvSpPr/>
              <p:nvPr userDrawn="1"/>
            </p:nvSpPr>
            <p:spPr>
              <a:xfrm>
                <a:off x="5429256" y="1214422"/>
                <a:ext cx="1214446" cy="71438"/>
              </a:xfrm>
              <a:prstGeom prst="rect">
                <a:avLst/>
              </a:prstGeom>
              <a:solidFill>
                <a:schemeClr val="accent1"/>
              </a:solidFill>
              <a:ln w="28575"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ko-KR" altLang="en-US">
                  <a:solidFill>
                    <a:srgbClr val="FFFFFF"/>
                  </a:solidFill>
                </a:endParaRPr>
              </a:p>
            </p:txBody>
          </p:sp>
        </p:grpSp>
      </p:grpSp>
    </p:spTree>
    <p:extLst>
      <p:ext uri="{BB962C8B-B14F-4D97-AF65-F5344CB8AC3E}">
        <p14:creationId xmlns:p14="http://schemas.microsoft.com/office/powerpoint/2010/main" val="204760761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Prázdný">
    <p:bg>
      <p:bgRef idx="1003">
        <a:schemeClr val="bg2"/>
      </p:bgRef>
    </p:bg>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5E0C54F-94F2-4155-9248-AE8DA9DB4CE1}" type="datetimeFigureOut">
              <a:rPr lang="cs-CZ" smtClean="0">
                <a:solidFill>
                  <a:srgbClr val="000000"/>
                </a:solidFill>
              </a:rPr>
              <a:pPr/>
              <a:t>18. 12. 2013</a:t>
            </a:fld>
            <a:endParaRPr lang="cs-CZ">
              <a:solidFill>
                <a:srgbClr val="000000"/>
              </a:solidFill>
            </a:endParaRPr>
          </a:p>
        </p:txBody>
      </p:sp>
      <p:sp>
        <p:nvSpPr>
          <p:cNvPr id="3" name="Footer Placeholder 2"/>
          <p:cNvSpPr>
            <a:spLocks noGrp="1"/>
          </p:cNvSpPr>
          <p:nvPr>
            <p:ph type="ftr" sz="quarter" idx="11"/>
          </p:nvPr>
        </p:nvSpPr>
        <p:spPr/>
        <p:txBody>
          <a:bodyPr/>
          <a:lstStyle/>
          <a:p>
            <a:endParaRPr lang="cs-CZ">
              <a:solidFill>
                <a:srgbClr val="000000"/>
              </a:solidFill>
            </a:endParaRPr>
          </a:p>
        </p:txBody>
      </p:sp>
      <p:sp>
        <p:nvSpPr>
          <p:cNvPr id="4" name="Slide Number Placeholder 3"/>
          <p:cNvSpPr>
            <a:spLocks noGrp="1"/>
          </p:cNvSpPr>
          <p:nvPr>
            <p:ph type="sldNum" sz="quarter" idx="12"/>
          </p:nvPr>
        </p:nvSpPr>
        <p:spPr/>
        <p:txBody>
          <a:bodyPr/>
          <a:lstStyle/>
          <a:p>
            <a:fld id="{70A39E70-1C09-4821-A195-5CB441012BB2}" type="slidenum">
              <a:rPr lang="cs-CZ" smtClean="0">
                <a:solidFill>
                  <a:srgbClr val="000000"/>
                </a:solidFill>
              </a:rPr>
              <a:pPr/>
              <a:t>‹#›</a:t>
            </a:fld>
            <a:endParaRPr lang="cs-CZ">
              <a:solidFill>
                <a:srgbClr val="000000"/>
              </a:solidFill>
            </a:endParaRPr>
          </a:p>
        </p:txBody>
      </p:sp>
      <p:grpSp>
        <p:nvGrpSpPr>
          <p:cNvPr id="5" name="Group 4"/>
          <p:cNvGrpSpPr/>
          <p:nvPr/>
        </p:nvGrpSpPr>
        <p:grpSpPr>
          <a:xfrm>
            <a:off x="0" y="0"/>
            <a:ext cx="9144000" cy="142876"/>
            <a:chOff x="0" y="1214422"/>
            <a:chExt cx="9144000" cy="71438"/>
          </a:xfrm>
        </p:grpSpPr>
        <p:sp>
          <p:nvSpPr>
            <p:cNvPr id="6" name="Rectangle 5"/>
            <p:cNvSpPr/>
            <p:nvPr userDrawn="1"/>
          </p:nvSpPr>
          <p:spPr>
            <a:xfrm>
              <a:off x="0" y="1214422"/>
              <a:ext cx="9144000" cy="71414"/>
            </a:xfrm>
            <a:prstGeom prst="rect">
              <a:avLst/>
            </a:prstGeom>
            <a:solidFill>
              <a:schemeClr val="tx2">
                <a:shade val="50000"/>
              </a:schemeClr>
            </a:solidFill>
            <a:ln w="28575"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ko-KR" altLang="en-US">
                <a:solidFill>
                  <a:srgbClr val="FFFFFF"/>
                </a:solidFill>
              </a:endParaRPr>
            </a:p>
          </p:txBody>
        </p:sp>
        <p:grpSp>
          <p:nvGrpSpPr>
            <p:cNvPr id="7" name="Group 6"/>
            <p:cNvGrpSpPr/>
            <p:nvPr/>
          </p:nvGrpSpPr>
          <p:grpSpPr>
            <a:xfrm>
              <a:off x="5857884" y="1214422"/>
              <a:ext cx="3000396" cy="71438"/>
              <a:chOff x="5429256" y="1214422"/>
              <a:chExt cx="3643338" cy="71438"/>
            </a:xfrm>
          </p:grpSpPr>
          <p:sp>
            <p:nvSpPr>
              <p:cNvPr id="8" name="Rectangle 7"/>
              <p:cNvSpPr/>
              <p:nvPr userDrawn="1"/>
            </p:nvSpPr>
            <p:spPr>
              <a:xfrm>
                <a:off x="6643702" y="1214422"/>
                <a:ext cx="1214446" cy="71438"/>
              </a:xfrm>
              <a:prstGeom prst="rect">
                <a:avLst/>
              </a:prstGeom>
              <a:solidFill>
                <a:schemeClr val="accent2"/>
              </a:solidFill>
              <a:ln w="28575"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ko-KR" altLang="en-US">
                  <a:solidFill>
                    <a:srgbClr val="FFFFFF"/>
                  </a:solidFill>
                </a:endParaRPr>
              </a:p>
            </p:txBody>
          </p:sp>
          <p:sp>
            <p:nvSpPr>
              <p:cNvPr id="9" name="Rectangle 8"/>
              <p:cNvSpPr/>
              <p:nvPr userDrawn="1"/>
            </p:nvSpPr>
            <p:spPr>
              <a:xfrm>
                <a:off x="7858148" y="1214422"/>
                <a:ext cx="1214446" cy="71438"/>
              </a:xfrm>
              <a:prstGeom prst="rect">
                <a:avLst/>
              </a:prstGeom>
              <a:solidFill>
                <a:schemeClr val="accent3"/>
              </a:solidFill>
              <a:ln w="28575"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ko-KR" altLang="en-US">
                  <a:solidFill>
                    <a:srgbClr val="FFFFFF"/>
                  </a:solidFill>
                </a:endParaRPr>
              </a:p>
            </p:txBody>
          </p:sp>
          <p:sp>
            <p:nvSpPr>
              <p:cNvPr id="10" name="Rectangle 9"/>
              <p:cNvSpPr/>
              <p:nvPr userDrawn="1"/>
            </p:nvSpPr>
            <p:spPr>
              <a:xfrm>
                <a:off x="5429256" y="1214422"/>
                <a:ext cx="1214446" cy="71438"/>
              </a:xfrm>
              <a:prstGeom prst="rect">
                <a:avLst/>
              </a:prstGeom>
              <a:solidFill>
                <a:schemeClr val="accent1"/>
              </a:solidFill>
              <a:ln w="28575"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ko-KR" altLang="en-US">
                  <a:solidFill>
                    <a:srgbClr val="FFFFFF"/>
                  </a:solidFill>
                </a:endParaRPr>
              </a:p>
            </p:txBody>
          </p:sp>
        </p:grpSp>
      </p:grpSp>
    </p:spTree>
    <p:extLst>
      <p:ext uri="{BB962C8B-B14F-4D97-AF65-F5344CB8AC3E}">
        <p14:creationId xmlns:p14="http://schemas.microsoft.com/office/powerpoint/2010/main" val="1313761229"/>
      </p:ext>
    </p:extLst>
  </p:cSld>
  <p:clrMapOvr>
    <a:overrideClrMapping bg1="lt1" tx1="dk1" bg2="lt2" tx2="dk2" accent1="accent1" accent2="accent2" accent3="accent3" accent4="accent4" accent5="accent5" accent6="accent6" hlink="hlink" folHlink="folHlink"/>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Title 1"/>
          <p:cNvSpPr>
            <a:spLocks noGrp="1"/>
          </p:cNvSpPr>
          <p:nvPr>
            <p:ph type="title"/>
          </p:nvPr>
        </p:nvSpPr>
        <p:spPr>
          <a:xfrm>
            <a:off x="457200" y="214290"/>
            <a:ext cx="8258204" cy="869934"/>
          </a:xfrm>
        </p:spPr>
        <p:txBody>
          <a:bodyPr anchor="b"/>
          <a:lstStyle>
            <a:lvl1pPr algn="l">
              <a:defRPr sz="2800" b="1"/>
            </a:lvl1pPr>
          </a:lstStyle>
          <a:p>
            <a:r>
              <a:rPr lang="cs-CZ" altLang="ko-KR" smtClean="0"/>
              <a:t>Kliknutím lze upravit styl.</a:t>
            </a:r>
            <a:endParaRPr lang="ko-KR" altLang="en-US" dirty="0"/>
          </a:p>
        </p:txBody>
      </p:sp>
      <p:sp>
        <p:nvSpPr>
          <p:cNvPr id="3" name="Content Placeholder 2"/>
          <p:cNvSpPr>
            <a:spLocks noGrp="1"/>
          </p:cNvSpPr>
          <p:nvPr>
            <p:ph idx="1"/>
          </p:nvPr>
        </p:nvSpPr>
        <p:spPr>
          <a:xfrm>
            <a:off x="3575050" y="1361160"/>
            <a:ext cx="5111750" cy="4765005"/>
          </a:xfrm>
        </p:spPr>
        <p:txBody>
          <a:bodyPr/>
          <a:lstStyle>
            <a:lvl1pPr>
              <a:defRPr sz="28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altLang="ko-KR" smtClean="0"/>
              <a:t>Kliknutím lze upravit styly předlohy textu.</a:t>
            </a:r>
          </a:p>
          <a:p>
            <a:pPr lvl="1"/>
            <a:r>
              <a:rPr lang="cs-CZ" altLang="ko-KR" smtClean="0"/>
              <a:t>Druhá úroveň</a:t>
            </a:r>
          </a:p>
          <a:p>
            <a:pPr lvl="2"/>
            <a:r>
              <a:rPr lang="cs-CZ" altLang="ko-KR" smtClean="0"/>
              <a:t>Třetí úroveň</a:t>
            </a:r>
          </a:p>
          <a:p>
            <a:pPr lvl="3"/>
            <a:r>
              <a:rPr lang="cs-CZ" altLang="ko-KR" smtClean="0"/>
              <a:t>Čtvrtá úroveň</a:t>
            </a:r>
          </a:p>
          <a:p>
            <a:pPr lvl="4"/>
            <a:r>
              <a:rPr lang="cs-CZ" altLang="ko-KR" smtClean="0"/>
              <a:t>Pátá úroveň</a:t>
            </a:r>
            <a:endParaRPr lang="ko-KR" altLang="en-US" dirty="0"/>
          </a:p>
        </p:txBody>
      </p:sp>
      <p:sp>
        <p:nvSpPr>
          <p:cNvPr id="4" name="Text Placeholder 3"/>
          <p:cNvSpPr>
            <a:spLocks noGrp="1"/>
          </p:cNvSpPr>
          <p:nvPr>
            <p:ph type="body" sz="half" idx="2"/>
          </p:nvPr>
        </p:nvSpPr>
        <p:spPr>
          <a:xfrm>
            <a:off x="457201" y="1357299"/>
            <a:ext cx="3008313" cy="476886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altLang="ko-KR" smtClean="0"/>
              <a:t>Kliknutím lze upravit styly předlohy textu.</a:t>
            </a:r>
          </a:p>
          <a:p>
            <a:pPr lvl="1"/>
            <a:r>
              <a:rPr lang="cs-CZ" altLang="ko-KR" smtClean="0"/>
              <a:t>Druhá úroveň</a:t>
            </a:r>
          </a:p>
          <a:p>
            <a:pPr lvl="2"/>
            <a:r>
              <a:rPr lang="cs-CZ" altLang="ko-KR" smtClean="0"/>
              <a:t>Třetí úroveň</a:t>
            </a:r>
          </a:p>
          <a:p>
            <a:pPr lvl="3"/>
            <a:r>
              <a:rPr lang="cs-CZ" altLang="ko-KR" smtClean="0"/>
              <a:t>Čtvrtá úroveň</a:t>
            </a:r>
          </a:p>
          <a:p>
            <a:pPr lvl="4"/>
            <a:r>
              <a:rPr lang="cs-CZ" altLang="ko-KR" smtClean="0"/>
              <a:t>Pátá úroveň</a:t>
            </a:r>
            <a:endParaRPr lang="ko-KR" dirty="0"/>
          </a:p>
        </p:txBody>
      </p:sp>
      <p:sp>
        <p:nvSpPr>
          <p:cNvPr id="5" name="Date Placeholder 4"/>
          <p:cNvSpPr>
            <a:spLocks noGrp="1"/>
          </p:cNvSpPr>
          <p:nvPr>
            <p:ph type="dt" sz="half" idx="10"/>
          </p:nvPr>
        </p:nvSpPr>
        <p:spPr/>
        <p:txBody>
          <a:bodyPr/>
          <a:lstStyle/>
          <a:p>
            <a:fld id="{15E0C54F-94F2-4155-9248-AE8DA9DB4CE1}" type="datetimeFigureOut">
              <a:rPr lang="cs-CZ" smtClean="0">
                <a:solidFill>
                  <a:srgbClr val="000000"/>
                </a:solidFill>
              </a:rPr>
              <a:pPr/>
              <a:t>18. 12. 2013</a:t>
            </a:fld>
            <a:endParaRPr lang="cs-CZ">
              <a:solidFill>
                <a:srgbClr val="000000"/>
              </a:solidFill>
            </a:endParaRPr>
          </a:p>
        </p:txBody>
      </p:sp>
      <p:sp>
        <p:nvSpPr>
          <p:cNvPr id="6" name="Footer Placeholder 5"/>
          <p:cNvSpPr>
            <a:spLocks noGrp="1"/>
          </p:cNvSpPr>
          <p:nvPr>
            <p:ph type="ftr" sz="quarter" idx="11"/>
          </p:nvPr>
        </p:nvSpPr>
        <p:spPr/>
        <p:txBody>
          <a:bodyPr/>
          <a:lstStyle/>
          <a:p>
            <a:endParaRPr lang="cs-CZ">
              <a:solidFill>
                <a:srgbClr val="000000"/>
              </a:solidFill>
            </a:endParaRPr>
          </a:p>
        </p:txBody>
      </p:sp>
      <p:sp>
        <p:nvSpPr>
          <p:cNvPr id="7" name="Slide Number Placeholder 6"/>
          <p:cNvSpPr>
            <a:spLocks noGrp="1"/>
          </p:cNvSpPr>
          <p:nvPr>
            <p:ph type="sldNum" sz="quarter" idx="12"/>
          </p:nvPr>
        </p:nvSpPr>
        <p:spPr/>
        <p:txBody>
          <a:bodyPr/>
          <a:lstStyle/>
          <a:p>
            <a:fld id="{70A39E70-1C09-4821-A195-5CB441012BB2}" type="slidenum">
              <a:rPr lang="cs-CZ" smtClean="0">
                <a:solidFill>
                  <a:srgbClr val="000000"/>
                </a:solidFill>
              </a:rPr>
              <a:pPr/>
              <a:t>‹#›</a:t>
            </a:fld>
            <a:endParaRPr lang="cs-CZ">
              <a:solidFill>
                <a:srgbClr val="000000"/>
              </a:solidFill>
            </a:endParaRPr>
          </a:p>
        </p:txBody>
      </p:sp>
      <p:grpSp>
        <p:nvGrpSpPr>
          <p:cNvPr id="8" name="Group 13"/>
          <p:cNvGrpSpPr/>
          <p:nvPr/>
        </p:nvGrpSpPr>
        <p:grpSpPr>
          <a:xfrm>
            <a:off x="32" y="1142985"/>
            <a:ext cx="9144000" cy="72877"/>
            <a:chOff x="32" y="1142985"/>
            <a:chExt cx="9144000" cy="72877"/>
          </a:xfrm>
        </p:grpSpPr>
        <p:sp>
          <p:nvSpPr>
            <p:cNvPr id="9" name="Rectangle 8"/>
            <p:cNvSpPr/>
            <p:nvPr userDrawn="1"/>
          </p:nvSpPr>
          <p:spPr>
            <a:xfrm flipH="1">
              <a:off x="32" y="1142985"/>
              <a:ext cx="9144000" cy="72821"/>
            </a:xfrm>
            <a:prstGeom prst="rect">
              <a:avLst/>
            </a:prstGeom>
            <a:solidFill>
              <a:schemeClr val="tx2">
                <a:shade val="50000"/>
              </a:schemeClr>
            </a:solidFill>
            <a:ln w="28575"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ko-KR" altLang="en-US">
                <a:solidFill>
                  <a:srgbClr val="FFFFFF"/>
                </a:solidFill>
              </a:endParaRPr>
            </a:p>
          </p:txBody>
        </p:sp>
        <p:grpSp>
          <p:nvGrpSpPr>
            <p:cNvPr id="10" name="Group 9"/>
            <p:cNvGrpSpPr/>
            <p:nvPr/>
          </p:nvGrpSpPr>
          <p:grpSpPr>
            <a:xfrm flipH="1">
              <a:off x="571472" y="1143013"/>
              <a:ext cx="3286149" cy="72849"/>
              <a:chOff x="5429256" y="1214422"/>
              <a:chExt cx="3643338" cy="71438"/>
            </a:xfrm>
          </p:grpSpPr>
          <p:sp>
            <p:nvSpPr>
              <p:cNvPr id="11" name="Rectangle 10"/>
              <p:cNvSpPr/>
              <p:nvPr userDrawn="1"/>
            </p:nvSpPr>
            <p:spPr>
              <a:xfrm>
                <a:off x="6643702" y="1214422"/>
                <a:ext cx="1214446" cy="71438"/>
              </a:xfrm>
              <a:prstGeom prst="rect">
                <a:avLst/>
              </a:prstGeom>
              <a:solidFill>
                <a:schemeClr val="accent2"/>
              </a:solidFill>
              <a:ln w="28575"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ko-KR" altLang="en-US">
                  <a:solidFill>
                    <a:srgbClr val="FFFFFF"/>
                  </a:solidFill>
                </a:endParaRPr>
              </a:p>
            </p:txBody>
          </p:sp>
          <p:sp>
            <p:nvSpPr>
              <p:cNvPr id="12" name="Rectangle 11"/>
              <p:cNvSpPr/>
              <p:nvPr userDrawn="1"/>
            </p:nvSpPr>
            <p:spPr>
              <a:xfrm>
                <a:off x="7858148" y="1214422"/>
                <a:ext cx="1214446" cy="71438"/>
              </a:xfrm>
              <a:prstGeom prst="rect">
                <a:avLst/>
              </a:prstGeom>
              <a:solidFill>
                <a:schemeClr val="accent3"/>
              </a:solidFill>
              <a:ln w="28575"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ko-KR" altLang="en-US">
                  <a:solidFill>
                    <a:srgbClr val="FFFFFF"/>
                  </a:solidFill>
                </a:endParaRPr>
              </a:p>
            </p:txBody>
          </p:sp>
          <p:sp>
            <p:nvSpPr>
              <p:cNvPr id="13" name="Rectangle 12"/>
              <p:cNvSpPr/>
              <p:nvPr userDrawn="1"/>
            </p:nvSpPr>
            <p:spPr>
              <a:xfrm>
                <a:off x="5429256" y="1214422"/>
                <a:ext cx="1214446" cy="71438"/>
              </a:xfrm>
              <a:prstGeom prst="rect">
                <a:avLst/>
              </a:prstGeom>
              <a:solidFill>
                <a:schemeClr val="accent1"/>
              </a:solidFill>
              <a:ln w="28575"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ko-KR" altLang="en-US">
                  <a:solidFill>
                    <a:srgbClr val="FFFFFF"/>
                  </a:solidFill>
                </a:endParaRPr>
              </a:p>
            </p:txBody>
          </p:sp>
        </p:grpSp>
      </p:grpSp>
    </p:spTree>
    <p:extLst>
      <p:ext uri="{BB962C8B-B14F-4D97-AF65-F5344CB8AC3E}">
        <p14:creationId xmlns:p14="http://schemas.microsoft.com/office/powerpoint/2010/main" val="372384667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Obrázek s titulkem">
    <p:bg>
      <p:bgRef idx="1003">
        <a:schemeClr val="bg2"/>
      </p:bgRef>
    </p:bg>
    <p:spTree>
      <p:nvGrpSpPr>
        <p:cNvPr id="1" name=""/>
        <p:cNvGrpSpPr/>
        <p:nvPr/>
      </p:nvGrpSpPr>
      <p:grpSpPr>
        <a:xfrm>
          <a:off x="0" y="0"/>
          <a:ext cx="0" cy="0"/>
          <a:chOff x="0" y="0"/>
          <a:chExt cx="0" cy="0"/>
        </a:xfrm>
      </p:grpSpPr>
      <p:sp>
        <p:nvSpPr>
          <p:cNvPr id="3" name="Picture Placeholder 2"/>
          <p:cNvSpPr>
            <a:spLocks noGrp="1"/>
          </p:cNvSpPr>
          <p:nvPr>
            <p:ph type="pic" idx="1"/>
          </p:nvPr>
        </p:nvSpPr>
        <p:spPr>
          <a:xfrm>
            <a:off x="1792288" y="612775"/>
            <a:ext cx="5486400" cy="4114800"/>
          </a:xfrm>
          <a:solidFill>
            <a:schemeClr val="accent1">
              <a:shade val="75000"/>
            </a:schemeClr>
          </a:solidFill>
          <a:ln w="12700" cap="sq" cmpd="sng" algn="ctr">
            <a:noFill/>
            <a:prstDash val="solid"/>
          </a:ln>
          <a:scene3d>
            <a:camera prst="perspectiveFront" fov="0">
              <a:rot lat="0" lon="0" rev="0"/>
            </a:camera>
            <a:lightRig rig="contrasting" dir="b"/>
          </a:scene3d>
          <a:sp3d contourW="12700" prstMaterial="softEdge">
            <a:bevelT prst="cross"/>
            <a:contourClr>
              <a:schemeClr val="bg1"/>
            </a:contourClr>
          </a:sp3d>
        </p:spPr>
        <p:style>
          <a:lnRef idx="1">
            <a:schemeClr val="accent6"/>
          </a:lnRef>
          <a:fillRef idx="3">
            <a:schemeClr val="accent6"/>
          </a:fillRef>
          <a:effectRef idx="3">
            <a:schemeClr val="accent6"/>
          </a:effectRef>
          <a:fontRef idx="minor">
            <a:schemeClr val="lt1"/>
          </a:fontRef>
        </p:style>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cs-CZ" altLang="ko-KR" smtClean="0"/>
              <a:t>Kliknutím na ikonu přidáte obrázek.</a:t>
            </a:r>
            <a:endParaRPr lang="ko-KR" altLang="en-US" dirty="0"/>
          </a:p>
        </p:txBody>
      </p:sp>
      <p:sp>
        <p:nvSpPr>
          <p:cNvPr id="5" name="Date Placeholder 4"/>
          <p:cNvSpPr>
            <a:spLocks noGrp="1"/>
          </p:cNvSpPr>
          <p:nvPr>
            <p:ph type="dt" sz="half" idx="10"/>
          </p:nvPr>
        </p:nvSpPr>
        <p:spPr/>
        <p:txBody>
          <a:bodyPr/>
          <a:lstStyle/>
          <a:p>
            <a:fld id="{15E0C54F-94F2-4155-9248-AE8DA9DB4CE1}" type="datetimeFigureOut">
              <a:rPr lang="cs-CZ" smtClean="0">
                <a:solidFill>
                  <a:srgbClr val="000000"/>
                </a:solidFill>
              </a:rPr>
              <a:pPr/>
              <a:t>18. 12. 2013</a:t>
            </a:fld>
            <a:endParaRPr lang="cs-CZ">
              <a:solidFill>
                <a:srgbClr val="000000"/>
              </a:solidFill>
            </a:endParaRPr>
          </a:p>
        </p:txBody>
      </p:sp>
      <p:sp>
        <p:nvSpPr>
          <p:cNvPr id="6" name="Footer Placeholder 5"/>
          <p:cNvSpPr>
            <a:spLocks noGrp="1"/>
          </p:cNvSpPr>
          <p:nvPr>
            <p:ph type="ftr" sz="quarter" idx="11"/>
          </p:nvPr>
        </p:nvSpPr>
        <p:spPr/>
        <p:txBody>
          <a:bodyPr/>
          <a:lstStyle/>
          <a:p>
            <a:endParaRPr lang="cs-CZ">
              <a:solidFill>
                <a:srgbClr val="000000"/>
              </a:solidFill>
            </a:endParaRPr>
          </a:p>
        </p:txBody>
      </p:sp>
      <p:sp>
        <p:nvSpPr>
          <p:cNvPr id="7" name="Slide Number Placeholder 6"/>
          <p:cNvSpPr>
            <a:spLocks noGrp="1"/>
          </p:cNvSpPr>
          <p:nvPr>
            <p:ph type="sldNum" sz="quarter" idx="12"/>
          </p:nvPr>
        </p:nvSpPr>
        <p:spPr/>
        <p:txBody>
          <a:bodyPr/>
          <a:lstStyle/>
          <a:p>
            <a:fld id="{70A39E70-1C09-4821-A195-5CB441012BB2}" type="slidenum">
              <a:rPr lang="cs-CZ" smtClean="0">
                <a:solidFill>
                  <a:srgbClr val="000000"/>
                </a:solidFill>
              </a:rPr>
              <a:pPr/>
              <a:t>‹#›</a:t>
            </a:fld>
            <a:endParaRPr lang="cs-CZ">
              <a:solidFill>
                <a:srgbClr val="000000"/>
              </a:solidFill>
            </a:endParaRPr>
          </a:p>
        </p:txBody>
      </p:sp>
      <p:sp useBgFill="1">
        <p:nvSpPr>
          <p:cNvPr id="2" name="Title 1"/>
          <p:cNvSpPr>
            <a:spLocks noGrp="1"/>
          </p:cNvSpPr>
          <p:nvPr>
            <p:ph type="title"/>
          </p:nvPr>
        </p:nvSpPr>
        <p:spPr>
          <a:xfrm>
            <a:off x="1792288" y="4800600"/>
            <a:ext cx="5486400" cy="566738"/>
          </a:xfrm>
          <a:noFill/>
        </p:spPr>
        <p:txBody>
          <a:bodyPr anchor="b"/>
          <a:lstStyle>
            <a:lvl1pPr algn="l">
              <a:defRPr sz="2000" b="1"/>
            </a:lvl1pPr>
          </a:lstStyle>
          <a:p>
            <a:r>
              <a:rPr lang="cs-CZ" altLang="ko-KR" smtClean="0"/>
              <a:t>Kliknutím lze upravit styl.</a:t>
            </a:r>
            <a:endParaRPr lang="ko-KR" altLang="en-US"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altLang="ko-KR" smtClean="0"/>
              <a:t>Kliknutím lze upravit styly předlohy textu.</a:t>
            </a:r>
          </a:p>
          <a:p>
            <a:pPr lvl="1"/>
            <a:r>
              <a:rPr lang="cs-CZ" altLang="ko-KR" smtClean="0"/>
              <a:t>Druhá úroveň</a:t>
            </a:r>
          </a:p>
          <a:p>
            <a:pPr lvl="2"/>
            <a:r>
              <a:rPr lang="cs-CZ" altLang="ko-KR" smtClean="0"/>
              <a:t>Třetí úroveň</a:t>
            </a:r>
          </a:p>
          <a:p>
            <a:pPr lvl="3"/>
            <a:r>
              <a:rPr lang="cs-CZ" altLang="ko-KR" smtClean="0"/>
              <a:t>Čtvrtá úroveň</a:t>
            </a:r>
          </a:p>
          <a:p>
            <a:pPr lvl="4"/>
            <a:r>
              <a:rPr lang="cs-CZ" altLang="ko-KR" smtClean="0"/>
              <a:t>Pátá úroveň</a:t>
            </a:r>
            <a:endParaRPr lang="ko-KR" dirty="0"/>
          </a:p>
        </p:txBody>
      </p:sp>
      <p:grpSp>
        <p:nvGrpSpPr>
          <p:cNvPr id="8" name="Group 7"/>
          <p:cNvGrpSpPr/>
          <p:nvPr/>
        </p:nvGrpSpPr>
        <p:grpSpPr>
          <a:xfrm>
            <a:off x="0" y="0"/>
            <a:ext cx="9144000" cy="142876"/>
            <a:chOff x="0" y="1214422"/>
            <a:chExt cx="9144000" cy="71438"/>
          </a:xfrm>
        </p:grpSpPr>
        <p:sp>
          <p:nvSpPr>
            <p:cNvPr id="9" name="Rectangle 8"/>
            <p:cNvSpPr/>
            <p:nvPr userDrawn="1"/>
          </p:nvSpPr>
          <p:spPr>
            <a:xfrm>
              <a:off x="0" y="1214422"/>
              <a:ext cx="9144000" cy="71414"/>
            </a:xfrm>
            <a:prstGeom prst="rect">
              <a:avLst/>
            </a:prstGeom>
            <a:solidFill>
              <a:schemeClr val="tx2">
                <a:shade val="50000"/>
              </a:schemeClr>
            </a:solidFill>
            <a:ln w="28575"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ko-KR" altLang="en-US">
                <a:solidFill>
                  <a:srgbClr val="FFFFFF"/>
                </a:solidFill>
              </a:endParaRPr>
            </a:p>
          </p:txBody>
        </p:sp>
        <p:grpSp>
          <p:nvGrpSpPr>
            <p:cNvPr id="10" name="Group 9"/>
            <p:cNvGrpSpPr/>
            <p:nvPr/>
          </p:nvGrpSpPr>
          <p:grpSpPr>
            <a:xfrm>
              <a:off x="5857884" y="1214422"/>
              <a:ext cx="3000396" cy="71438"/>
              <a:chOff x="5429256" y="1214422"/>
              <a:chExt cx="3643338" cy="71438"/>
            </a:xfrm>
          </p:grpSpPr>
          <p:sp>
            <p:nvSpPr>
              <p:cNvPr id="11" name="Rectangle 10"/>
              <p:cNvSpPr/>
              <p:nvPr userDrawn="1"/>
            </p:nvSpPr>
            <p:spPr>
              <a:xfrm>
                <a:off x="6643702" y="1214422"/>
                <a:ext cx="1214446" cy="71438"/>
              </a:xfrm>
              <a:prstGeom prst="rect">
                <a:avLst/>
              </a:prstGeom>
              <a:solidFill>
                <a:schemeClr val="accent2"/>
              </a:solidFill>
              <a:ln w="28575"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ko-KR" altLang="en-US">
                  <a:solidFill>
                    <a:srgbClr val="FFFFFF"/>
                  </a:solidFill>
                </a:endParaRPr>
              </a:p>
            </p:txBody>
          </p:sp>
          <p:sp>
            <p:nvSpPr>
              <p:cNvPr id="12" name="Rectangle 11"/>
              <p:cNvSpPr/>
              <p:nvPr userDrawn="1"/>
            </p:nvSpPr>
            <p:spPr>
              <a:xfrm>
                <a:off x="7858148" y="1214422"/>
                <a:ext cx="1214446" cy="71438"/>
              </a:xfrm>
              <a:prstGeom prst="rect">
                <a:avLst/>
              </a:prstGeom>
              <a:solidFill>
                <a:schemeClr val="accent3"/>
              </a:solidFill>
              <a:ln w="28575"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ko-KR" altLang="en-US">
                  <a:solidFill>
                    <a:srgbClr val="FFFFFF"/>
                  </a:solidFill>
                </a:endParaRPr>
              </a:p>
            </p:txBody>
          </p:sp>
          <p:sp>
            <p:nvSpPr>
              <p:cNvPr id="13" name="Rectangle 12"/>
              <p:cNvSpPr/>
              <p:nvPr userDrawn="1"/>
            </p:nvSpPr>
            <p:spPr>
              <a:xfrm>
                <a:off x="5429256" y="1214422"/>
                <a:ext cx="1214446" cy="71438"/>
              </a:xfrm>
              <a:prstGeom prst="rect">
                <a:avLst/>
              </a:prstGeom>
              <a:solidFill>
                <a:schemeClr val="accent1"/>
              </a:solidFill>
              <a:ln w="28575"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ko-KR" altLang="en-US">
                  <a:solidFill>
                    <a:srgbClr val="FFFFFF"/>
                  </a:solidFill>
                </a:endParaRPr>
              </a:p>
            </p:txBody>
          </p:sp>
        </p:grpSp>
      </p:grpSp>
    </p:spTree>
    <p:extLst>
      <p:ext uri="{BB962C8B-B14F-4D97-AF65-F5344CB8AC3E}">
        <p14:creationId xmlns:p14="http://schemas.microsoft.com/office/powerpoint/2010/main" val="2189682173"/>
      </p:ext>
    </p:extLst>
  </p:cSld>
  <p:clrMapOvr>
    <a:overrideClrMapping bg1="lt1" tx1="dk1" bg2="lt2" tx2="dk2" accent1="accent1" accent2="accent2" accent3="accent3" accent4="accent4" accent5="accent5" accent6="accent6" hlink="hlink" folHlink="folHlink"/>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Nadpis a svislý text">
    <p:bg>
      <p:bgRef idx="1003">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97218" y="71414"/>
            <a:ext cx="8160978" cy="1214446"/>
          </a:xfrm>
        </p:spPr>
        <p:txBody>
          <a:bodyPr/>
          <a:lstStyle/>
          <a:p>
            <a:r>
              <a:rPr lang="cs-CZ" altLang="ko-KR" smtClean="0"/>
              <a:t>Kliknutím lze upravit styl.</a:t>
            </a:r>
            <a:endParaRPr lang="ko-KR" altLang="en-US" dirty="0"/>
          </a:p>
        </p:txBody>
      </p:sp>
      <p:sp>
        <p:nvSpPr>
          <p:cNvPr id="3" name="Vertical Text Placeholder 2"/>
          <p:cNvSpPr>
            <a:spLocks noGrp="1"/>
          </p:cNvSpPr>
          <p:nvPr>
            <p:ph type="body" orient="vert" idx="1"/>
          </p:nvPr>
        </p:nvSpPr>
        <p:spPr>
          <a:xfrm>
            <a:off x="500034" y="1500174"/>
            <a:ext cx="8186766" cy="4625991"/>
          </a:xfrm>
        </p:spPr>
        <p:txBody>
          <a:bodyPr vert="eaVert"/>
          <a:lstStyle/>
          <a:p>
            <a:pPr lvl="0"/>
            <a:r>
              <a:rPr lang="cs-CZ" altLang="ko-KR" smtClean="0"/>
              <a:t>Kliknutím lze upravit styly předlohy textu.</a:t>
            </a:r>
          </a:p>
          <a:p>
            <a:pPr lvl="1"/>
            <a:r>
              <a:rPr lang="cs-CZ" altLang="ko-KR" smtClean="0"/>
              <a:t>Druhá úroveň</a:t>
            </a:r>
          </a:p>
          <a:p>
            <a:pPr lvl="2"/>
            <a:r>
              <a:rPr lang="cs-CZ" altLang="ko-KR" smtClean="0"/>
              <a:t>Třetí úroveň</a:t>
            </a:r>
          </a:p>
          <a:p>
            <a:pPr lvl="3"/>
            <a:r>
              <a:rPr lang="cs-CZ" altLang="ko-KR" smtClean="0"/>
              <a:t>Čtvrtá úroveň</a:t>
            </a:r>
          </a:p>
          <a:p>
            <a:pPr lvl="4"/>
            <a:r>
              <a:rPr lang="cs-CZ" altLang="ko-KR" smtClean="0"/>
              <a:t>Pátá úroveň</a:t>
            </a:r>
            <a:endParaRPr lang="ko-KR" altLang="en-US"/>
          </a:p>
        </p:txBody>
      </p:sp>
      <p:sp>
        <p:nvSpPr>
          <p:cNvPr id="4" name="Date Placeholder 3"/>
          <p:cNvSpPr>
            <a:spLocks noGrp="1"/>
          </p:cNvSpPr>
          <p:nvPr>
            <p:ph type="dt" sz="half" idx="10"/>
          </p:nvPr>
        </p:nvSpPr>
        <p:spPr/>
        <p:txBody>
          <a:bodyPr/>
          <a:lstStyle/>
          <a:p>
            <a:fld id="{15E0C54F-94F2-4155-9248-AE8DA9DB4CE1}" type="datetimeFigureOut">
              <a:rPr lang="cs-CZ" smtClean="0">
                <a:solidFill>
                  <a:srgbClr val="000000"/>
                </a:solidFill>
              </a:rPr>
              <a:pPr/>
              <a:t>18. 12. 2013</a:t>
            </a:fld>
            <a:endParaRPr lang="cs-CZ">
              <a:solidFill>
                <a:srgbClr val="000000"/>
              </a:solidFill>
            </a:endParaRPr>
          </a:p>
        </p:txBody>
      </p:sp>
      <p:sp>
        <p:nvSpPr>
          <p:cNvPr id="5" name="Footer Placeholder 4"/>
          <p:cNvSpPr>
            <a:spLocks noGrp="1"/>
          </p:cNvSpPr>
          <p:nvPr>
            <p:ph type="ftr" sz="quarter" idx="11"/>
          </p:nvPr>
        </p:nvSpPr>
        <p:spPr/>
        <p:txBody>
          <a:bodyPr/>
          <a:lstStyle/>
          <a:p>
            <a:endParaRPr lang="cs-CZ">
              <a:solidFill>
                <a:srgbClr val="000000"/>
              </a:solidFill>
            </a:endParaRPr>
          </a:p>
        </p:txBody>
      </p:sp>
      <p:sp>
        <p:nvSpPr>
          <p:cNvPr id="6" name="Slide Number Placeholder 5"/>
          <p:cNvSpPr>
            <a:spLocks noGrp="1"/>
          </p:cNvSpPr>
          <p:nvPr>
            <p:ph type="sldNum" sz="quarter" idx="12"/>
          </p:nvPr>
        </p:nvSpPr>
        <p:spPr/>
        <p:txBody>
          <a:bodyPr/>
          <a:lstStyle/>
          <a:p>
            <a:fld id="{70A39E70-1C09-4821-A195-5CB441012BB2}" type="slidenum">
              <a:rPr lang="cs-CZ" smtClean="0">
                <a:solidFill>
                  <a:srgbClr val="000000"/>
                </a:solidFill>
              </a:rPr>
              <a:pPr/>
              <a:t>‹#›</a:t>
            </a:fld>
            <a:endParaRPr lang="cs-CZ">
              <a:solidFill>
                <a:srgbClr val="000000"/>
              </a:solidFill>
            </a:endParaRPr>
          </a:p>
        </p:txBody>
      </p:sp>
      <p:grpSp>
        <p:nvGrpSpPr>
          <p:cNvPr id="7" name="Group 12"/>
          <p:cNvGrpSpPr/>
          <p:nvPr/>
        </p:nvGrpSpPr>
        <p:grpSpPr>
          <a:xfrm>
            <a:off x="0" y="1357298"/>
            <a:ext cx="9144000" cy="60580"/>
            <a:chOff x="0" y="1142984"/>
            <a:chExt cx="9144000" cy="60580"/>
          </a:xfrm>
        </p:grpSpPr>
        <p:sp>
          <p:nvSpPr>
            <p:cNvPr id="8" name="Rectangle 7"/>
            <p:cNvSpPr/>
            <p:nvPr userDrawn="1"/>
          </p:nvSpPr>
          <p:spPr>
            <a:xfrm flipH="1">
              <a:off x="0" y="1142984"/>
              <a:ext cx="9144000" cy="60560"/>
            </a:xfrm>
            <a:prstGeom prst="rect">
              <a:avLst/>
            </a:prstGeom>
            <a:solidFill>
              <a:schemeClr val="tx2">
                <a:shade val="50000"/>
              </a:schemeClr>
            </a:solidFill>
            <a:ln w="28575"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ko-KR" altLang="en-US">
                <a:solidFill>
                  <a:srgbClr val="FFFFFF"/>
                </a:solidFill>
              </a:endParaRPr>
            </a:p>
          </p:txBody>
        </p:sp>
        <p:grpSp>
          <p:nvGrpSpPr>
            <p:cNvPr id="9" name="Group 8"/>
            <p:cNvGrpSpPr/>
            <p:nvPr/>
          </p:nvGrpSpPr>
          <p:grpSpPr>
            <a:xfrm flipH="1">
              <a:off x="571472" y="1142984"/>
              <a:ext cx="3000396" cy="60580"/>
              <a:chOff x="5429256" y="1214422"/>
              <a:chExt cx="3643338" cy="71438"/>
            </a:xfrm>
          </p:grpSpPr>
          <p:sp>
            <p:nvSpPr>
              <p:cNvPr id="10" name="Rectangle 9"/>
              <p:cNvSpPr/>
              <p:nvPr userDrawn="1"/>
            </p:nvSpPr>
            <p:spPr>
              <a:xfrm>
                <a:off x="6643702" y="1214422"/>
                <a:ext cx="1214446" cy="71438"/>
              </a:xfrm>
              <a:prstGeom prst="rect">
                <a:avLst/>
              </a:prstGeom>
              <a:solidFill>
                <a:schemeClr val="accent2"/>
              </a:solidFill>
              <a:ln w="28575"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ko-KR" altLang="en-US">
                  <a:solidFill>
                    <a:srgbClr val="FFFFFF"/>
                  </a:solidFill>
                </a:endParaRPr>
              </a:p>
            </p:txBody>
          </p:sp>
          <p:sp>
            <p:nvSpPr>
              <p:cNvPr id="11" name="Rectangle 10"/>
              <p:cNvSpPr/>
              <p:nvPr userDrawn="1"/>
            </p:nvSpPr>
            <p:spPr>
              <a:xfrm>
                <a:off x="7858148" y="1214422"/>
                <a:ext cx="1214446" cy="71438"/>
              </a:xfrm>
              <a:prstGeom prst="rect">
                <a:avLst/>
              </a:prstGeom>
              <a:solidFill>
                <a:schemeClr val="accent3"/>
              </a:solidFill>
              <a:ln w="28575"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ko-KR" altLang="en-US">
                  <a:solidFill>
                    <a:srgbClr val="FFFFFF"/>
                  </a:solidFill>
                </a:endParaRPr>
              </a:p>
            </p:txBody>
          </p:sp>
          <p:sp>
            <p:nvSpPr>
              <p:cNvPr id="12" name="Rectangle 11"/>
              <p:cNvSpPr/>
              <p:nvPr userDrawn="1"/>
            </p:nvSpPr>
            <p:spPr>
              <a:xfrm>
                <a:off x="5429256" y="1214422"/>
                <a:ext cx="1214446" cy="71438"/>
              </a:xfrm>
              <a:prstGeom prst="rect">
                <a:avLst/>
              </a:prstGeom>
              <a:solidFill>
                <a:schemeClr val="accent1"/>
              </a:solidFill>
              <a:ln w="28575"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ko-KR" altLang="en-US">
                  <a:solidFill>
                    <a:srgbClr val="FFFFFF"/>
                  </a:solidFill>
                </a:endParaRPr>
              </a:p>
            </p:txBody>
          </p:sp>
        </p:grpSp>
      </p:grpSp>
    </p:spTree>
    <p:extLst>
      <p:ext uri="{BB962C8B-B14F-4D97-AF65-F5344CB8AC3E}">
        <p14:creationId xmlns:p14="http://schemas.microsoft.com/office/powerpoint/2010/main" val="1043000989"/>
      </p:ext>
    </p:extLst>
  </p:cSld>
  <p:clrMapOvr>
    <a:overrideClrMapping bg1="lt1" tx1="dk1" bg2="lt2" tx2="dk2" accent1="accent1" accent2="accent2" accent3="accent3" accent4="accent4" accent5="accent5" accent6="accent6" hlink="hlink" folHlink="folHlink"/>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215206" y="274639"/>
            <a:ext cx="1471594" cy="5851525"/>
          </a:xfrm>
        </p:spPr>
        <p:txBody>
          <a:bodyPr vert="eaVert" anchor="b"/>
          <a:lstStyle>
            <a:lvl1pPr algn="l">
              <a:defRPr/>
            </a:lvl1pPr>
          </a:lstStyle>
          <a:p>
            <a:r>
              <a:rPr lang="cs-CZ" altLang="ko-KR" smtClean="0"/>
              <a:t>Kliknutím lze upravit styl.</a:t>
            </a:r>
            <a:endParaRPr lang="ko-KR" altLang="en-US" dirty="0"/>
          </a:p>
        </p:txBody>
      </p:sp>
      <p:sp>
        <p:nvSpPr>
          <p:cNvPr id="3" name="Vertical Text Placeholder 2"/>
          <p:cNvSpPr>
            <a:spLocks noGrp="1"/>
          </p:cNvSpPr>
          <p:nvPr>
            <p:ph type="body" orient="vert" idx="1"/>
          </p:nvPr>
        </p:nvSpPr>
        <p:spPr>
          <a:xfrm>
            <a:off x="457200" y="274639"/>
            <a:ext cx="6686568" cy="5851525"/>
          </a:xfrm>
        </p:spPr>
        <p:txBody>
          <a:bodyPr vert="eaVert"/>
          <a:lstStyle/>
          <a:p>
            <a:pPr lvl="0"/>
            <a:r>
              <a:rPr lang="cs-CZ" altLang="ko-KR" smtClean="0"/>
              <a:t>Kliknutím lze upravit styly předlohy textu.</a:t>
            </a:r>
          </a:p>
          <a:p>
            <a:pPr lvl="1"/>
            <a:r>
              <a:rPr lang="cs-CZ" altLang="ko-KR" smtClean="0"/>
              <a:t>Druhá úroveň</a:t>
            </a:r>
          </a:p>
          <a:p>
            <a:pPr lvl="2"/>
            <a:r>
              <a:rPr lang="cs-CZ" altLang="ko-KR" smtClean="0"/>
              <a:t>Třetí úroveň</a:t>
            </a:r>
          </a:p>
          <a:p>
            <a:pPr lvl="3"/>
            <a:r>
              <a:rPr lang="cs-CZ" altLang="ko-KR" smtClean="0"/>
              <a:t>Čtvrtá úroveň</a:t>
            </a:r>
          </a:p>
          <a:p>
            <a:pPr lvl="4"/>
            <a:r>
              <a:rPr lang="cs-CZ" altLang="ko-KR" smtClean="0"/>
              <a:t>Pátá úroveň</a:t>
            </a:r>
            <a:endParaRPr lang="ko-KR" altLang="en-US" dirty="0"/>
          </a:p>
        </p:txBody>
      </p:sp>
      <p:sp>
        <p:nvSpPr>
          <p:cNvPr id="4" name="Date Placeholder 3"/>
          <p:cNvSpPr>
            <a:spLocks noGrp="1"/>
          </p:cNvSpPr>
          <p:nvPr>
            <p:ph type="dt" sz="half" idx="10"/>
          </p:nvPr>
        </p:nvSpPr>
        <p:spPr/>
        <p:txBody>
          <a:bodyPr/>
          <a:lstStyle/>
          <a:p>
            <a:fld id="{15E0C54F-94F2-4155-9248-AE8DA9DB4CE1}" type="datetimeFigureOut">
              <a:rPr lang="cs-CZ" smtClean="0">
                <a:solidFill>
                  <a:srgbClr val="000000"/>
                </a:solidFill>
              </a:rPr>
              <a:pPr/>
              <a:t>18. 12. 2013</a:t>
            </a:fld>
            <a:endParaRPr lang="cs-CZ">
              <a:solidFill>
                <a:srgbClr val="000000"/>
              </a:solidFill>
            </a:endParaRPr>
          </a:p>
        </p:txBody>
      </p:sp>
      <p:sp>
        <p:nvSpPr>
          <p:cNvPr id="5" name="Footer Placeholder 4"/>
          <p:cNvSpPr>
            <a:spLocks noGrp="1"/>
          </p:cNvSpPr>
          <p:nvPr>
            <p:ph type="ftr" sz="quarter" idx="11"/>
          </p:nvPr>
        </p:nvSpPr>
        <p:spPr/>
        <p:txBody>
          <a:bodyPr/>
          <a:lstStyle/>
          <a:p>
            <a:endParaRPr lang="cs-CZ">
              <a:solidFill>
                <a:srgbClr val="000000"/>
              </a:solidFill>
            </a:endParaRPr>
          </a:p>
        </p:txBody>
      </p:sp>
      <p:sp>
        <p:nvSpPr>
          <p:cNvPr id="6" name="Slide Number Placeholder 5"/>
          <p:cNvSpPr>
            <a:spLocks noGrp="1"/>
          </p:cNvSpPr>
          <p:nvPr>
            <p:ph type="sldNum" sz="quarter" idx="12"/>
          </p:nvPr>
        </p:nvSpPr>
        <p:spPr/>
        <p:txBody>
          <a:bodyPr/>
          <a:lstStyle/>
          <a:p>
            <a:fld id="{70A39E70-1C09-4821-A195-5CB441012BB2}" type="slidenum">
              <a:rPr lang="cs-CZ" smtClean="0">
                <a:solidFill>
                  <a:srgbClr val="000000"/>
                </a:solidFill>
              </a:rPr>
              <a:pPr/>
              <a:t>‹#›</a:t>
            </a:fld>
            <a:endParaRPr lang="cs-CZ">
              <a:solidFill>
                <a:srgbClr val="000000"/>
              </a:solidFill>
            </a:endParaRPr>
          </a:p>
        </p:txBody>
      </p:sp>
      <p:grpSp>
        <p:nvGrpSpPr>
          <p:cNvPr id="7" name="Group 6"/>
          <p:cNvGrpSpPr/>
          <p:nvPr/>
        </p:nvGrpSpPr>
        <p:grpSpPr>
          <a:xfrm rot="16200000">
            <a:off x="3740830" y="3395761"/>
            <a:ext cx="6865200" cy="59324"/>
            <a:chOff x="0" y="1214422"/>
            <a:chExt cx="9144000" cy="71438"/>
          </a:xfrm>
        </p:grpSpPr>
        <p:sp>
          <p:nvSpPr>
            <p:cNvPr id="8" name="Rectangle 7"/>
            <p:cNvSpPr/>
            <p:nvPr userDrawn="1"/>
          </p:nvSpPr>
          <p:spPr>
            <a:xfrm>
              <a:off x="0" y="1214422"/>
              <a:ext cx="9144000" cy="71414"/>
            </a:xfrm>
            <a:prstGeom prst="rect">
              <a:avLst/>
            </a:prstGeom>
            <a:solidFill>
              <a:schemeClr val="tx2">
                <a:shade val="50000"/>
              </a:schemeClr>
            </a:solidFill>
            <a:ln w="28575"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ko-KR" altLang="en-US">
                <a:solidFill>
                  <a:srgbClr val="FFFFFF"/>
                </a:solidFill>
              </a:endParaRPr>
            </a:p>
          </p:txBody>
        </p:sp>
        <p:grpSp>
          <p:nvGrpSpPr>
            <p:cNvPr id="9" name="Group 8"/>
            <p:cNvGrpSpPr/>
            <p:nvPr/>
          </p:nvGrpSpPr>
          <p:grpSpPr>
            <a:xfrm>
              <a:off x="5857884" y="1214422"/>
              <a:ext cx="3000396" cy="71438"/>
              <a:chOff x="5429256" y="1214422"/>
              <a:chExt cx="3643338" cy="71438"/>
            </a:xfrm>
          </p:grpSpPr>
          <p:sp>
            <p:nvSpPr>
              <p:cNvPr id="10" name="Rectangle 9"/>
              <p:cNvSpPr/>
              <p:nvPr userDrawn="1"/>
            </p:nvSpPr>
            <p:spPr>
              <a:xfrm>
                <a:off x="6643702" y="1214422"/>
                <a:ext cx="1214446" cy="71438"/>
              </a:xfrm>
              <a:prstGeom prst="rect">
                <a:avLst/>
              </a:prstGeom>
              <a:solidFill>
                <a:schemeClr val="accent2"/>
              </a:solidFill>
              <a:ln w="28575"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ko-KR" altLang="en-US">
                  <a:solidFill>
                    <a:srgbClr val="FFFFFF"/>
                  </a:solidFill>
                </a:endParaRPr>
              </a:p>
            </p:txBody>
          </p:sp>
          <p:sp>
            <p:nvSpPr>
              <p:cNvPr id="11" name="Rectangle 10"/>
              <p:cNvSpPr/>
              <p:nvPr userDrawn="1"/>
            </p:nvSpPr>
            <p:spPr>
              <a:xfrm>
                <a:off x="7858148" y="1214422"/>
                <a:ext cx="1214446" cy="71438"/>
              </a:xfrm>
              <a:prstGeom prst="rect">
                <a:avLst/>
              </a:prstGeom>
              <a:solidFill>
                <a:schemeClr val="accent3"/>
              </a:solidFill>
              <a:ln w="28575"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ko-KR" altLang="en-US">
                  <a:solidFill>
                    <a:srgbClr val="FFFFFF"/>
                  </a:solidFill>
                </a:endParaRPr>
              </a:p>
            </p:txBody>
          </p:sp>
          <p:sp>
            <p:nvSpPr>
              <p:cNvPr id="12" name="Rectangle 11"/>
              <p:cNvSpPr/>
              <p:nvPr userDrawn="1"/>
            </p:nvSpPr>
            <p:spPr>
              <a:xfrm>
                <a:off x="5429256" y="1214422"/>
                <a:ext cx="1214446" cy="71438"/>
              </a:xfrm>
              <a:prstGeom prst="rect">
                <a:avLst/>
              </a:prstGeom>
              <a:solidFill>
                <a:schemeClr val="accent1"/>
              </a:solidFill>
              <a:ln w="28575"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ko-KR" altLang="en-US">
                  <a:solidFill>
                    <a:srgbClr val="FFFFFF"/>
                  </a:solidFill>
                </a:endParaRPr>
              </a:p>
            </p:txBody>
          </p:sp>
        </p:grpSp>
      </p:grpSp>
    </p:spTree>
    <p:extLst>
      <p:ext uri="{BB962C8B-B14F-4D97-AF65-F5344CB8AC3E}">
        <p14:creationId xmlns:p14="http://schemas.microsoft.com/office/powerpoint/2010/main" val="408901252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Úvodní snímek">
    <p:bg>
      <p:bgRef idx="1003">
        <a:schemeClr val="bg2"/>
      </p:bgRef>
    </p:bg>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000100" y="3571876"/>
            <a:ext cx="7000924" cy="1071570"/>
          </a:xfrm>
          <a:noFill/>
        </p:spPr>
        <p:txBody>
          <a:bodyPr/>
          <a:lstStyle>
            <a:lvl1pPr marL="0" indent="0" algn="ctr">
              <a:buNone/>
              <a:defRPr sz="28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altLang="ko-KR" smtClean="0"/>
              <a:t>Kliknutím lze upravit styl předlohy.</a:t>
            </a:r>
            <a:endParaRPr lang="ko-KR" altLang="en-US" dirty="0"/>
          </a:p>
        </p:txBody>
      </p:sp>
      <p:sp>
        <p:nvSpPr>
          <p:cNvPr id="4" name="Date Placeholder 3"/>
          <p:cNvSpPr>
            <a:spLocks noGrp="1"/>
          </p:cNvSpPr>
          <p:nvPr>
            <p:ph type="dt" sz="half" idx="10"/>
          </p:nvPr>
        </p:nvSpPr>
        <p:spPr/>
        <p:txBody>
          <a:bodyPr/>
          <a:lstStyle/>
          <a:p>
            <a:fld id="{15E0C54F-94F2-4155-9248-AE8DA9DB4CE1}" type="datetimeFigureOut">
              <a:rPr lang="cs-CZ" smtClean="0">
                <a:solidFill>
                  <a:prstClr val="black"/>
                </a:solidFill>
              </a:rPr>
              <a:pPr/>
              <a:t>18. 12. 2013</a:t>
            </a:fld>
            <a:endParaRPr lang="cs-CZ">
              <a:solidFill>
                <a:prstClr val="black"/>
              </a:solidFill>
            </a:endParaRPr>
          </a:p>
        </p:txBody>
      </p:sp>
      <p:sp>
        <p:nvSpPr>
          <p:cNvPr id="5" name="Footer Placeholder 4"/>
          <p:cNvSpPr>
            <a:spLocks noGrp="1"/>
          </p:cNvSpPr>
          <p:nvPr>
            <p:ph type="ftr" sz="quarter" idx="11"/>
          </p:nvPr>
        </p:nvSpPr>
        <p:spPr/>
        <p:txBody>
          <a:bodyPr/>
          <a:lstStyle/>
          <a:p>
            <a:endParaRPr lang="cs-CZ">
              <a:solidFill>
                <a:prstClr val="black"/>
              </a:solidFill>
            </a:endParaRPr>
          </a:p>
        </p:txBody>
      </p:sp>
      <p:sp>
        <p:nvSpPr>
          <p:cNvPr id="6" name="Slide Number Placeholder 5"/>
          <p:cNvSpPr>
            <a:spLocks noGrp="1"/>
          </p:cNvSpPr>
          <p:nvPr>
            <p:ph type="sldNum" sz="quarter" idx="12"/>
          </p:nvPr>
        </p:nvSpPr>
        <p:spPr/>
        <p:txBody>
          <a:bodyPr/>
          <a:lstStyle/>
          <a:p>
            <a:fld id="{70A39E70-1C09-4821-A195-5CB441012BB2}" type="slidenum">
              <a:rPr lang="cs-CZ" smtClean="0">
                <a:solidFill>
                  <a:prstClr val="black"/>
                </a:solidFill>
              </a:rPr>
              <a:pPr/>
              <a:t>‹#›</a:t>
            </a:fld>
            <a:endParaRPr lang="cs-CZ">
              <a:solidFill>
                <a:prstClr val="black"/>
              </a:solidFill>
            </a:endParaRPr>
          </a:p>
        </p:txBody>
      </p:sp>
      <p:sp>
        <p:nvSpPr>
          <p:cNvPr id="21" name="Title 20"/>
          <p:cNvSpPr>
            <a:spLocks noGrp="1"/>
          </p:cNvSpPr>
          <p:nvPr>
            <p:ph type="title"/>
          </p:nvPr>
        </p:nvSpPr>
        <p:spPr>
          <a:xfrm>
            <a:off x="357158" y="1643050"/>
            <a:ext cx="8215370" cy="1571636"/>
          </a:xfrm>
        </p:spPr>
        <p:txBody>
          <a:bodyPr anchor="b"/>
          <a:lstStyle>
            <a:lvl1pPr algn="ctr">
              <a:defRPr b="0">
                <a:solidFill>
                  <a:schemeClr val="bg1"/>
                </a:solidFill>
                <a:effectLst>
                  <a:glow rad="101600">
                    <a:schemeClr val="tx2"/>
                  </a:glow>
                </a:effectLst>
              </a:defRPr>
            </a:lvl1pPr>
          </a:lstStyle>
          <a:p>
            <a:r>
              <a:rPr lang="cs-CZ" altLang="ko-KR" smtClean="0"/>
              <a:t>Kliknutím lze upravit styl.</a:t>
            </a:r>
            <a:endParaRPr lang="ko-KR" altLang="en-US" dirty="0"/>
          </a:p>
        </p:txBody>
      </p:sp>
      <p:grpSp>
        <p:nvGrpSpPr>
          <p:cNvPr id="2" name="Group 13"/>
          <p:cNvGrpSpPr/>
          <p:nvPr/>
        </p:nvGrpSpPr>
        <p:grpSpPr>
          <a:xfrm>
            <a:off x="-256" y="3286124"/>
            <a:ext cx="9144000" cy="150516"/>
            <a:chOff x="-256" y="3286124"/>
            <a:chExt cx="9144000" cy="150516"/>
          </a:xfrm>
        </p:grpSpPr>
        <p:sp>
          <p:nvSpPr>
            <p:cNvPr id="16" name="Rectangle 15"/>
            <p:cNvSpPr/>
            <p:nvPr userDrawn="1"/>
          </p:nvSpPr>
          <p:spPr>
            <a:xfrm>
              <a:off x="-256" y="3286124"/>
              <a:ext cx="9144000" cy="150400"/>
            </a:xfrm>
            <a:prstGeom prst="rect">
              <a:avLst/>
            </a:prstGeom>
            <a:solidFill>
              <a:schemeClr val="tx2">
                <a:shade val="50000"/>
              </a:schemeClr>
            </a:solidFill>
            <a:ln w="28575"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ko-KR" altLang="en-US">
                <a:solidFill>
                  <a:prstClr val="white"/>
                </a:solidFill>
              </a:endParaRPr>
            </a:p>
          </p:txBody>
        </p:sp>
        <p:grpSp>
          <p:nvGrpSpPr>
            <p:cNvPr id="7" name="Group 12"/>
            <p:cNvGrpSpPr/>
            <p:nvPr/>
          </p:nvGrpSpPr>
          <p:grpSpPr>
            <a:xfrm>
              <a:off x="5214942" y="3286124"/>
              <a:ext cx="3285830" cy="150516"/>
              <a:chOff x="5214942" y="3286124"/>
              <a:chExt cx="3285830" cy="150516"/>
            </a:xfrm>
          </p:grpSpPr>
          <p:sp>
            <p:nvSpPr>
              <p:cNvPr id="18" name="Rectangle 17"/>
              <p:cNvSpPr/>
              <p:nvPr userDrawn="1"/>
            </p:nvSpPr>
            <p:spPr>
              <a:xfrm>
                <a:off x="6310006" y="3286182"/>
                <a:ext cx="1095383" cy="150458"/>
              </a:xfrm>
              <a:prstGeom prst="rect">
                <a:avLst/>
              </a:prstGeom>
              <a:solidFill>
                <a:schemeClr val="accent2"/>
              </a:solidFill>
              <a:ln w="28575"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ko-KR" altLang="en-US">
                  <a:solidFill>
                    <a:prstClr val="white"/>
                  </a:solidFill>
                </a:endParaRPr>
              </a:p>
            </p:txBody>
          </p:sp>
          <p:sp>
            <p:nvSpPr>
              <p:cNvPr id="19" name="Rectangle 18"/>
              <p:cNvSpPr/>
              <p:nvPr userDrawn="1"/>
            </p:nvSpPr>
            <p:spPr>
              <a:xfrm>
                <a:off x="7405389" y="3286182"/>
                <a:ext cx="1095383" cy="150458"/>
              </a:xfrm>
              <a:prstGeom prst="rect">
                <a:avLst/>
              </a:prstGeom>
              <a:solidFill>
                <a:schemeClr val="accent3"/>
              </a:solidFill>
              <a:ln w="28575"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ko-KR" altLang="en-US">
                  <a:solidFill>
                    <a:prstClr val="white"/>
                  </a:solidFill>
                </a:endParaRPr>
              </a:p>
            </p:txBody>
          </p:sp>
          <p:sp>
            <p:nvSpPr>
              <p:cNvPr id="20" name="Rectangle 19"/>
              <p:cNvSpPr/>
              <p:nvPr userDrawn="1"/>
            </p:nvSpPr>
            <p:spPr>
              <a:xfrm>
                <a:off x="5214942" y="3286124"/>
                <a:ext cx="1095383" cy="150458"/>
              </a:xfrm>
              <a:prstGeom prst="rect">
                <a:avLst/>
              </a:prstGeom>
              <a:solidFill>
                <a:schemeClr val="accent1"/>
              </a:solidFill>
              <a:ln w="28575"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ko-KR" altLang="en-US">
                  <a:solidFill>
                    <a:prstClr val="white"/>
                  </a:solidFill>
                </a:endParaRPr>
              </a:p>
            </p:txBody>
          </p:sp>
        </p:grpSp>
      </p:grpSp>
    </p:spTree>
    <p:extLst>
      <p:ext uri="{BB962C8B-B14F-4D97-AF65-F5344CB8AC3E}">
        <p14:creationId xmlns:p14="http://schemas.microsoft.com/office/powerpoint/2010/main" val="2563289289"/>
      </p:ext>
    </p:extLst>
  </p:cSld>
  <p:clrMapOvr>
    <a:overrideClrMapping bg1="lt1" tx1="dk1" bg2="lt2" tx2="dk2" accent1="accent1" accent2="accent2" accent3="accent3" accent4="accent4" accent5="accent5" accent6="accent6" hlink="hlink" folHlink="folHlink"/>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00034" y="71414"/>
            <a:ext cx="8160978" cy="1285882"/>
          </a:xfrm>
        </p:spPr>
        <p:txBody>
          <a:bodyPr anchor="ctr"/>
          <a:lstStyle/>
          <a:p>
            <a:r>
              <a:rPr lang="en-US" altLang="ko-KR" smtClean="0"/>
              <a:t>Click to edit</a:t>
            </a:r>
            <a:r>
              <a:rPr lang="ko-KR" altLang="en-US" dirty="0" smtClean="0"/>
              <a:t> </a:t>
            </a:r>
            <a:r>
              <a:rPr lang="en-US" altLang="ko-KR" smtClean="0"/>
              <a:t>Master title style</a:t>
            </a:r>
            <a:endParaRPr lang="ko-KR" altLang="en-US" dirty="0"/>
          </a:p>
        </p:txBody>
      </p:sp>
      <p:sp>
        <p:nvSpPr>
          <p:cNvPr id="3" name="Content Placeholder 2"/>
          <p:cNvSpPr>
            <a:spLocks noGrp="1"/>
          </p:cNvSpPr>
          <p:nvPr>
            <p:ph idx="1"/>
          </p:nvPr>
        </p:nvSpPr>
        <p:spPr>
          <a:xfrm>
            <a:off x="500034" y="1571612"/>
            <a:ext cx="8186766" cy="4714908"/>
          </a:xfrm>
        </p:spPr>
        <p:txBody>
          <a:bodyPr/>
          <a:lstStyle/>
          <a:p>
            <a:pPr lvl="0"/>
            <a:r>
              <a:rPr lang="cs-CZ" altLang="ko-KR" smtClean="0"/>
              <a:t>Kliknutím lze upravit styly předlohy textu.</a:t>
            </a:r>
          </a:p>
          <a:p>
            <a:pPr lvl="1"/>
            <a:r>
              <a:rPr lang="cs-CZ" altLang="ko-KR" smtClean="0"/>
              <a:t>Druhá úroveň</a:t>
            </a:r>
          </a:p>
          <a:p>
            <a:pPr lvl="2"/>
            <a:r>
              <a:rPr lang="cs-CZ" altLang="ko-KR" smtClean="0"/>
              <a:t>Třetí úroveň</a:t>
            </a:r>
          </a:p>
          <a:p>
            <a:pPr lvl="3"/>
            <a:r>
              <a:rPr lang="cs-CZ" altLang="ko-KR" smtClean="0"/>
              <a:t>Čtvrtá úroveň</a:t>
            </a:r>
          </a:p>
          <a:p>
            <a:pPr lvl="4"/>
            <a:r>
              <a:rPr lang="cs-CZ" altLang="ko-KR" smtClean="0"/>
              <a:t>Pátá úroveň</a:t>
            </a:r>
            <a:endParaRPr lang="ko-KR" altLang="en-US" dirty="0"/>
          </a:p>
        </p:txBody>
      </p:sp>
      <p:sp>
        <p:nvSpPr>
          <p:cNvPr id="4" name="Date Placeholder 3"/>
          <p:cNvSpPr>
            <a:spLocks noGrp="1"/>
          </p:cNvSpPr>
          <p:nvPr>
            <p:ph type="dt" sz="half" idx="10"/>
          </p:nvPr>
        </p:nvSpPr>
        <p:spPr/>
        <p:txBody>
          <a:bodyPr/>
          <a:lstStyle/>
          <a:p>
            <a:fld id="{15E0C54F-94F2-4155-9248-AE8DA9DB4CE1}" type="datetimeFigureOut">
              <a:rPr lang="cs-CZ" smtClean="0">
                <a:solidFill>
                  <a:prstClr val="black"/>
                </a:solidFill>
              </a:rPr>
              <a:pPr/>
              <a:t>18. 12. 2013</a:t>
            </a:fld>
            <a:endParaRPr lang="cs-CZ">
              <a:solidFill>
                <a:prstClr val="black"/>
              </a:solidFill>
            </a:endParaRPr>
          </a:p>
        </p:txBody>
      </p:sp>
      <p:sp>
        <p:nvSpPr>
          <p:cNvPr id="5" name="Footer Placeholder 4"/>
          <p:cNvSpPr>
            <a:spLocks noGrp="1"/>
          </p:cNvSpPr>
          <p:nvPr>
            <p:ph type="ftr" sz="quarter" idx="11"/>
          </p:nvPr>
        </p:nvSpPr>
        <p:spPr/>
        <p:txBody>
          <a:bodyPr/>
          <a:lstStyle/>
          <a:p>
            <a:endParaRPr lang="cs-CZ">
              <a:solidFill>
                <a:prstClr val="black"/>
              </a:solidFill>
            </a:endParaRPr>
          </a:p>
        </p:txBody>
      </p:sp>
      <p:sp>
        <p:nvSpPr>
          <p:cNvPr id="6" name="Slide Number Placeholder 5"/>
          <p:cNvSpPr>
            <a:spLocks noGrp="1"/>
          </p:cNvSpPr>
          <p:nvPr>
            <p:ph type="sldNum" sz="quarter" idx="12"/>
          </p:nvPr>
        </p:nvSpPr>
        <p:spPr/>
        <p:txBody>
          <a:bodyPr/>
          <a:lstStyle/>
          <a:p>
            <a:fld id="{70A39E70-1C09-4821-A195-5CB441012BB2}" type="slidenum">
              <a:rPr lang="cs-CZ" smtClean="0">
                <a:solidFill>
                  <a:prstClr val="black"/>
                </a:solidFill>
              </a:rPr>
              <a:pPr/>
              <a:t>‹#›</a:t>
            </a:fld>
            <a:endParaRPr lang="cs-CZ">
              <a:solidFill>
                <a:prstClr val="black"/>
              </a:solidFill>
            </a:endParaRPr>
          </a:p>
        </p:txBody>
      </p:sp>
      <p:grpSp>
        <p:nvGrpSpPr>
          <p:cNvPr id="7" name="Group 12"/>
          <p:cNvGrpSpPr/>
          <p:nvPr/>
        </p:nvGrpSpPr>
        <p:grpSpPr>
          <a:xfrm rot="10800000">
            <a:off x="32" y="1427296"/>
            <a:ext cx="9144000" cy="72877"/>
            <a:chOff x="-64" y="4357694"/>
            <a:chExt cx="9144000" cy="124636"/>
          </a:xfrm>
        </p:grpSpPr>
        <p:sp>
          <p:nvSpPr>
            <p:cNvPr id="14" name="Rectangle 13"/>
            <p:cNvSpPr/>
            <p:nvPr userDrawn="1"/>
          </p:nvSpPr>
          <p:spPr>
            <a:xfrm rot="10800000">
              <a:off x="-64" y="4357790"/>
              <a:ext cx="9144000" cy="124540"/>
            </a:xfrm>
            <a:prstGeom prst="rect">
              <a:avLst/>
            </a:prstGeom>
            <a:solidFill>
              <a:schemeClr val="tx2">
                <a:shade val="50000"/>
              </a:schemeClr>
            </a:solidFill>
            <a:ln w="28575"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ko-KR" altLang="en-US">
                <a:solidFill>
                  <a:prstClr val="white"/>
                </a:solidFill>
              </a:endParaRPr>
            </a:p>
          </p:txBody>
        </p:sp>
        <p:grpSp>
          <p:nvGrpSpPr>
            <p:cNvPr id="8" name="Group 14"/>
            <p:cNvGrpSpPr/>
            <p:nvPr/>
          </p:nvGrpSpPr>
          <p:grpSpPr>
            <a:xfrm rot="10800000">
              <a:off x="642908" y="4357694"/>
              <a:ext cx="3286149" cy="124588"/>
              <a:chOff x="5429256" y="1214422"/>
              <a:chExt cx="3643338" cy="71438"/>
            </a:xfrm>
          </p:grpSpPr>
          <p:sp>
            <p:nvSpPr>
              <p:cNvPr id="16" name="Rectangle 15"/>
              <p:cNvSpPr/>
              <p:nvPr userDrawn="1"/>
            </p:nvSpPr>
            <p:spPr>
              <a:xfrm>
                <a:off x="6643702" y="1214422"/>
                <a:ext cx="1214446" cy="71438"/>
              </a:xfrm>
              <a:prstGeom prst="rect">
                <a:avLst/>
              </a:prstGeom>
              <a:solidFill>
                <a:schemeClr val="accent2"/>
              </a:solidFill>
              <a:ln w="28575"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ko-KR" altLang="en-US">
                  <a:solidFill>
                    <a:prstClr val="white"/>
                  </a:solidFill>
                </a:endParaRPr>
              </a:p>
            </p:txBody>
          </p:sp>
          <p:sp>
            <p:nvSpPr>
              <p:cNvPr id="17" name="Rectangle 16"/>
              <p:cNvSpPr/>
              <p:nvPr userDrawn="1"/>
            </p:nvSpPr>
            <p:spPr>
              <a:xfrm>
                <a:off x="7858148" y="1214422"/>
                <a:ext cx="1214446" cy="71438"/>
              </a:xfrm>
              <a:prstGeom prst="rect">
                <a:avLst/>
              </a:prstGeom>
              <a:solidFill>
                <a:schemeClr val="accent3"/>
              </a:solidFill>
              <a:ln w="28575"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ko-KR" altLang="en-US">
                  <a:solidFill>
                    <a:prstClr val="white"/>
                  </a:solidFill>
                </a:endParaRPr>
              </a:p>
            </p:txBody>
          </p:sp>
          <p:sp>
            <p:nvSpPr>
              <p:cNvPr id="18" name="Rectangle 17"/>
              <p:cNvSpPr/>
              <p:nvPr userDrawn="1"/>
            </p:nvSpPr>
            <p:spPr>
              <a:xfrm>
                <a:off x="5429256" y="1214422"/>
                <a:ext cx="1214446" cy="71438"/>
              </a:xfrm>
              <a:prstGeom prst="rect">
                <a:avLst/>
              </a:prstGeom>
              <a:solidFill>
                <a:schemeClr val="accent1"/>
              </a:solidFill>
              <a:ln w="28575"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ko-KR" altLang="en-US">
                  <a:solidFill>
                    <a:prstClr val="white"/>
                  </a:solidFill>
                </a:endParaRPr>
              </a:p>
            </p:txBody>
          </p:sp>
        </p:grpSp>
      </p:grpSp>
    </p:spTree>
    <p:extLst>
      <p:ext uri="{BB962C8B-B14F-4D97-AF65-F5344CB8AC3E}">
        <p14:creationId xmlns:p14="http://schemas.microsoft.com/office/powerpoint/2010/main" val="185566919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Záhlaví části">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642910" y="4500570"/>
            <a:ext cx="7923241" cy="1362075"/>
          </a:xfrm>
        </p:spPr>
        <p:txBody>
          <a:bodyPr anchor="t"/>
          <a:lstStyle>
            <a:lvl1pPr algn="l">
              <a:defRPr sz="4000" b="1" cap="all"/>
            </a:lvl1pPr>
          </a:lstStyle>
          <a:p>
            <a:r>
              <a:rPr lang="cs-CZ" altLang="ko-KR" smtClean="0"/>
              <a:t>Kliknutím lze upravit styl.</a:t>
            </a:r>
            <a:endParaRPr lang="ko-KR" altLang="en-US" dirty="0"/>
          </a:p>
        </p:txBody>
      </p:sp>
      <p:sp>
        <p:nvSpPr>
          <p:cNvPr id="3" name="Text Placeholder 2"/>
          <p:cNvSpPr>
            <a:spLocks noGrp="1"/>
          </p:cNvSpPr>
          <p:nvPr>
            <p:ph type="body" idx="1"/>
          </p:nvPr>
        </p:nvSpPr>
        <p:spPr>
          <a:xfrm>
            <a:off x="642910" y="3357562"/>
            <a:ext cx="4857784" cy="835026"/>
          </a:xfrm>
        </p:spPr>
        <p:txBody>
          <a:bodyPr anchor="b"/>
          <a:lstStyle>
            <a:lvl1pPr marL="0" indent="0">
              <a:buNone/>
              <a:defRPr sz="2000">
                <a:solidFill>
                  <a:schemeClr val="tx1"/>
                </a:solidFill>
              </a:defRPr>
            </a:lvl1pPr>
            <a:lvl2pPr marL="457200" indent="0">
              <a:buNone/>
              <a:defRPr sz="1800">
                <a:solidFill>
                  <a:schemeClr val="tx1">
                    <a:tint val="95000"/>
                  </a:schemeClr>
                </a:solidFill>
              </a:defRPr>
            </a:lvl2pPr>
            <a:lvl3pPr marL="914400" indent="0">
              <a:buNone/>
              <a:defRPr sz="1600">
                <a:solidFill>
                  <a:schemeClr val="tx1">
                    <a:tint val="95000"/>
                  </a:schemeClr>
                </a:solidFill>
              </a:defRPr>
            </a:lvl3pPr>
            <a:lvl4pPr marL="1371600" indent="0">
              <a:buNone/>
              <a:defRPr sz="1400">
                <a:solidFill>
                  <a:schemeClr val="tx1">
                    <a:tint val="95000"/>
                  </a:schemeClr>
                </a:solidFill>
              </a:defRPr>
            </a:lvl4pPr>
            <a:lvl5pPr marL="1828800" indent="0">
              <a:buNone/>
              <a:defRPr sz="1400">
                <a:solidFill>
                  <a:schemeClr val="tx1">
                    <a:tint val="9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altLang="ko-KR" smtClean="0"/>
              <a:t>Kliknutím lze upravit styly předlohy textu.</a:t>
            </a:r>
          </a:p>
          <a:p>
            <a:pPr lvl="1"/>
            <a:r>
              <a:rPr lang="cs-CZ" altLang="ko-KR" smtClean="0"/>
              <a:t>Druhá úroveň</a:t>
            </a:r>
          </a:p>
          <a:p>
            <a:pPr lvl="2"/>
            <a:r>
              <a:rPr lang="cs-CZ" altLang="ko-KR" smtClean="0"/>
              <a:t>Třetí úroveň</a:t>
            </a:r>
          </a:p>
          <a:p>
            <a:pPr lvl="3"/>
            <a:r>
              <a:rPr lang="cs-CZ" altLang="ko-KR" smtClean="0"/>
              <a:t>Čtvrtá úroveň</a:t>
            </a:r>
          </a:p>
          <a:p>
            <a:pPr lvl="4"/>
            <a:r>
              <a:rPr lang="cs-CZ" altLang="ko-KR" smtClean="0"/>
              <a:t>Pátá úroveň</a:t>
            </a:r>
            <a:endParaRPr lang="ko-KR" dirty="0"/>
          </a:p>
        </p:txBody>
      </p:sp>
      <p:sp>
        <p:nvSpPr>
          <p:cNvPr id="4" name="Date Placeholder 3"/>
          <p:cNvSpPr>
            <a:spLocks noGrp="1"/>
          </p:cNvSpPr>
          <p:nvPr>
            <p:ph type="dt" sz="half" idx="10"/>
          </p:nvPr>
        </p:nvSpPr>
        <p:spPr/>
        <p:txBody>
          <a:bodyPr/>
          <a:lstStyle/>
          <a:p>
            <a:fld id="{15E0C54F-94F2-4155-9248-AE8DA9DB4CE1}" type="datetimeFigureOut">
              <a:rPr lang="cs-CZ" smtClean="0">
                <a:solidFill>
                  <a:prstClr val="black"/>
                </a:solidFill>
              </a:rPr>
              <a:pPr/>
              <a:t>18. 12. 2013</a:t>
            </a:fld>
            <a:endParaRPr lang="cs-CZ">
              <a:solidFill>
                <a:prstClr val="black"/>
              </a:solidFill>
            </a:endParaRPr>
          </a:p>
        </p:txBody>
      </p:sp>
      <p:sp>
        <p:nvSpPr>
          <p:cNvPr id="5" name="Footer Placeholder 4"/>
          <p:cNvSpPr>
            <a:spLocks noGrp="1"/>
          </p:cNvSpPr>
          <p:nvPr>
            <p:ph type="ftr" sz="quarter" idx="11"/>
          </p:nvPr>
        </p:nvSpPr>
        <p:spPr/>
        <p:txBody>
          <a:bodyPr/>
          <a:lstStyle/>
          <a:p>
            <a:endParaRPr lang="cs-CZ">
              <a:solidFill>
                <a:prstClr val="black"/>
              </a:solidFill>
            </a:endParaRPr>
          </a:p>
        </p:txBody>
      </p:sp>
      <p:sp>
        <p:nvSpPr>
          <p:cNvPr id="6" name="Slide Number Placeholder 5"/>
          <p:cNvSpPr>
            <a:spLocks noGrp="1"/>
          </p:cNvSpPr>
          <p:nvPr>
            <p:ph type="sldNum" sz="quarter" idx="12"/>
          </p:nvPr>
        </p:nvSpPr>
        <p:spPr/>
        <p:txBody>
          <a:bodyPr/>
          <a:lstStyle/>
          <a:p>
            <a:fld id="{70A39E70-1C09-4821-A195-5CB441012BB2}" type="slidenum">
              <a:rPr lang="cs-CZ" smtClean="0">
                <a:solidFill>
                  <a:prstClr val="black"/>
                </a:solidFill>
              </a:rPr>
              <a:pPr/>
              <a:t>‹#›</a:t>
            </a:fld>
            <a:endParaRPr lang="cs-CZ">
              <a:solidFill>
                <a:prstClr val="black"/>
              </a:solidFill>
            </a:endParaRPr>
          </a:p>
        </p:txBody>
      </p:sp>
      <p:grpSp>
        <p:nvGrpSpPr>
          <p:cNvPr id="7" name="Group 12"/>
          <p:cNvGrpSpPr/>
          <p:nvPr/>
        </p:nvGrpSpPr>
        <p:grpSpPr>
          <a:xfrm rot="10800000" flipH="1">
            <a:off x="-128" y="4214818"/>
            <a:ext cx="9144000" cy="150516"/>
            <a:chOff x="-64" y="4357694"/>
            <a:chExt cx="9144000" cy="124636"/>
          </a:xfrm>
        </p:grpSpPr>
        <p:sp>
          <p:nvSpPr>
            <p:cNvPr id="15" name="Rectangle 14"/>
            <p:cNvSpPr/>
            <p:nvPr userDrawn="1"/>
          </p:nvSpPr>
          <p:spPr>
            <a:xfrm rot="10800000">
              <a:off x="-64" y="4357790"/>
              <a:ext cx="9144000" cy="124540"/>
            </a:xfrm>
            <a:prstGeom prst="rect">
              <a:avLst/>
            </a:prstGeom>
            <a:solidFill>
              <a:schemeClr val="tx2">
                <a:shade val="50000"/>
              </a:schemeClr>
            </a:solidFill>
            <a:ln w="28575"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ko-KR" altLang="en-US">
                <a:solidFill>
                  <a:prstClr val="white"/>
                </a:solidFill>
              </a:endParaRPr>
            </a:p>
          </p:txBody>
        </p:sp>
        <p:grpSp>
          <p:nvGrpSpPr>
            <p:cNvPr id="8" name="Group 15"/>
            <p:cNvGrpSpPr/>
            <p:nvPr/>
          </p:nvGrpSpPr>
          <p:grpSpPr>
            <a:xfrm rot="10800000">
              <a:off x="642908" y="4357694"/>
              <a:ext cx="3286149" cy="124588"/>
              <a:chOff x="5429256" y="1214422"/>
              <a:chExt cx="3643338" cy="71438"/>
            </a:xfrm>
          </p:grpSpPr>
          <p:sp>
            <p:nvSpPr>
              <p:cNvPr id="17" name="Rectangle 16"/>
              <p:cNvSpPr/>
              <p:nvPr userDrawn="1"/>
            </p:nvSpPr>
            <p:spPr>
              <a:xfrm>
                <a:off x="6643702" y="1214422"/>
                <a:ext cx="1214446" cy="71438"/>
              </a:xfrm>
              <a:prstGeom prst="rect">
                <a:avLst/>
              </a:prstGeom>
              <a:solidFill>
                <a:schemeClr val="accent2"/>
              </a:solidFill>
              <a:ln w="28575"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ko-KR" altLang="en-US">
                  <a:solidFill>
                    <a:prstClr val="white"/>
                  </a:solidFill>
                </a:endParaRPr>
              </a:p>
            </p:txBody>
          </p:sp>
          <p:sp>
            <p:nvSpPr>
              <p:cNvPr id="18" name="Rectangle 17"/>
              <p:cNvSpPr/>
              <p:nvPr userDrawn="1"/>
            </p:nvSpPr>
            <p:spPr>
              <a:xfrm>
                <a:off x="7858148" y="1214422"/>
                <a:ext cx="1214446" cy="71438"/>
              </a:xfrm>
              <a:prstGeom prst="rect">
                <a:avLst/>
              </a:prstGeom>
              <a:solidFill>
                <a:schemeClr val="accent3"/>
              </a:solidFill>
              <a:ln w="28575"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ko-KR" altLang="en-US">
                  <a:solidFill>
                    <a:prstClr val="white"/>
                  </a:solidFill>
                </a:endParaRPr>
              </a:p>
            </p:txBody>
          </p:sp>
          <p:sp>
            <p:nvSpPr>
              <p:cNvPr id="19" name="Rectangle 18"/>
              <p:cNvSpPr/>
              <p:nvPr userDrawn="1"/>
            </p:nvSpPr>
            <p:spPr>
              <a:xfrm>
                <a:off x="5429256" y="1214422"/>
                <a:ext cx="1214446" cy="71438"/>
              </a:xfrm>
              <a:prstGeom prst="rect">
                <a:avLst/>
              </a:prstGeom>
              <a:solidFill>
                <a:schemeClr val="accent1"/>
              </a:solidFill>
              <a:ln w="28575"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ko-KR" altLang="en-US">
                  <a:solidFill>
                    <a:prstClr val="white"/>
                  </a:solidFill>
                </a:endParaRPr>
              </a:p>
            </p:txBody>
          </p:sp>
        </p:grpSp>
      </p:grpSp>
    </p:spTree>
    <p:extLst>
      <p:ext uri="{BB962C8B-B14F-4D97-AF65-F5344CB8AC3E}">
        <p14:creationId xmlns:p14="http://schemas.microsoft.com/office/powerpoint/2010/main" val="1443769191"/>
      </p:ext>
    </p:extLst>
  </p:cSld>
  <p:clrMapOvr>
    <a:overrideClrMapping bg1="lt1" tx1="dk1" bg2="lt2" tx2="dk2" accent1="accent1" accent2="accent2" accent3="accent3" accent4="accent4" accent5="accent5" accent6="accent6" hlink="hlink" folHlink="folHlink"/>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Title 1"/>
          <p:cNvSpPr>
            <a:spLocks noGrp="1"/>
          </p:cNvSpPr>
          <p:nvPr>
            <p:ph type="title"/>
          </p:nvPr>
        </p:nvSpPr>
        <p:spPr>
          <a:xfrm>
            <a:off x="497218" y="214290"/>
            <a:ext cx="8160978" cy="1214446"/>
          </a:xfrm>
        </p:spPr>
        <p:txBody>
          <a:bodyPr/>
          <a:lstStyle/>
          <a:p>
            <a:r>
              <a:rPr lang="cs-CZ" altLang="ko-KR" smtClean="0"/>
              <a:t>Kliknutím lze upravit styl.</a:t>
            </a:r>
            <a:endParaRPr lang="ko-KR" altLang="en-US" dirty="0"/>
          </a:p>
        </p:txBody>
      </p:sp>
      <p:sp>
        <p:nvSpPr>
          <p:cNvPr id="3" name="Content Placeholder 2"/>
          <p:cNvSpPr>
            <a:spLocks noGrp="1"/>
          </p:cNvSpPr>
          <p:nvPr>
            <p:ph sz="half" idx="1"/>
          </p:nvPr>
        </p:nvSpPr>
        <p:spPr>
          <a:xfrm>
            <a:off x="457200" y="1600200"/>
            <a:ext cx="4042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altLang="ko-KR" smtClean="0"/>
              <a:t>Kliknutím lze upravit styly předlohy textu.</a:t>
            </a:r>
          </a:p>
          <a:p>
            <a:pPr lvl="1"/>
            <a:r>
              <a:rPr lang="cs-CZ" altLang="ko-KR" smtClean="0"/>
              <a:t>Druhá úroveň</a:t>
            </a:r>
          </a:p>
          <a:p>
            <a:pPr lvl="2"/>
            <a:r>
              <a:rPr lang="cs-CZ" altLang="ko-KR" smtClean="0"/>
              <a:t>Třetí úroveň</a:t>
            </a:r>
          </a:p>
          <a:p>
            <a:pPr lvl="3"/>
            <a:r>
              <a:rPr lang="cs-CZ" altLang="ko-KR" smtClean="0"/>
              <a:t>Čtvrtá úroveň</a:t>
            </a:r>
          </a:p>
          <a:p>
            <a:pPr lvl="4"/>
            <a:r>
              <a:rPr lang="cs-CZ" altLang="ko-KR" smtClean="0"/>
              <a:t>Pátá úroveň</a:t>
            </a:r>
            <a:endParaRPr lang="ko-KR" altLang="en-US" dirty="0"/>
          </a:p>
        </p:txBody>
      </p:sp>
      <p:sp>
        <p:nvSpPr>
          <p:cNvPr id="4" name="Content Placeholder 3"/>
          <p:cNvSpPr>
            <a:spLocks noGrp="1"/>
          </p:cNvSpPr>
          <p:nvPr>
            <p:ph sz="half" idx="2"/>
          </p:nvPr>
        </p:nvSpPr>
        <p:spPr>
          <a:xfrm>
            <a:off x="4648200" y="1600200"/>
            <a:ext cx="4042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altLang="ko-KR" smtClean="0"/>
              <a:t>Kliknutím lze upravit styly předlohy textu.</a:t>
            </a:r>
          </a:p>
          <a:p>
            <a:pPr lvl="1"/>
            <a:r>
              <a:rPr lang="cs-CZ" altLang="ko-KR" smtClean="0"/>
              <a:t>Druhá úroveň</a:t>
            </a:r>
          </a:p>
          <a:p>
            <a:pPr lvl="2"/>
            <a:r>
              <a:rPr lang="cs-CZ" altLang="ko-KR" smtClean="0"/>
              <a:t>Třetí úroveň</a:t>
            </a:r>
          </a:p>
          <a:p>
            <a:pPr lvl="3"/>
            <a:r>
              <a:rPr lang="cs-CZ" altLang="ko-KR" smtClean="0"/>
              <a:t>Čtvrtá úroveň</a:t>
            </a:r>
          </a:p>
          <a:p>
            <a:pPr lvl="4"/>
            <a:r>
              <a:rPr lang="cs-CZ" altLang="ko-KR" smtClean="0"/>
              <a:t>Pátá úroveň</a:t>
            </a:r>
            <a:endParaRPr lang="ko-KR" altLang="en-US" dirty="0"/>
          </a:p>
        </p:txBody>
      </p:sp>
      <p:sp>
        <p:nvSpPr>
          <p:cNvPr id="5" name="Date Placeholder 4"/>
          <p:cNvSpPr>
            <a:spLocks noGrp="1"/>
          </p:cNvSpPr>
          <p:nvPr>
            <p:ph type="dt" sz="half" idx="10"/>
          </p:nvPr>
        </p:nvSpPr>
        <p:spPr/>
        <p:txBody>
          <a:bodyPr/>
          <a:lstStyle/>
          <a:p>
            <a:fld id="{15E0C54F-94F2-4155-9248-AE8DA9DB4CE1}" type="datetimeFigureOut">
              <a:rPr lang="cs-CZ" smtClean="0">
                <a:solidFill>
                  <a:prstClr val="black"/>
                </a:solidFill>
              </a:rPr>
              <a:pPr/>
              <a:t>18. 12. 2013</a:t>
            </a:fld>
            <a:endParaRPr lang="cs-CZ">
              <a:solidFill>
                <a:prstClr val="black"/>
              </a:solidFill>
            </a:endParaRPr>
          </a:p>
        </p:txBody>
      </p:sp>
      <p:sp>
        <p:nvSpPr>
          <p:cNvPr id="6" name="Footer Placeholder 5"/>
          <p:cNvSpPr>
            <a:spLocks noGrp="1"/>
          </p:cNvSpPr>
          <p:nvPr>
            <p:ph type="ftr" sz="quarter" idx="11"/>
          </p:nvPr>
        </p:nvSpPr>
        <p:spPr/>
        <p:txBody>
          <a:bodyPr/>
          <a:lstStyle/>
          <a:p>
            <a:endParaRPr lang="cs-CZ">
              <a:solidFill>
                <a:prstClr val="black"/>
              </a:solidFill>
            </a:endParaRPr>
          </a:p>
        </p:txBody>
      </p:sp>
      <p:sp>
        <p:nvSpPr>
          <p:cNvPr id="7" name="Slide Number Placeholder 6"/>
          <p:cNvSpPr>
            <a:spLocks noGrp="1"/>
          </p:cNvSpPr>
          <p:nvPr>
            <p:ph type="sldNum" sz="quarter" idx="12"/>
          </p:nvPr>
        </p:nvSpPr>
        <p:spPr/>
        <p:txBody>
          <a:bodyPr/>
          <a:lstStyle/>
          <a:p>
            <a:fld id="{70A39E70-1C09-4821-A195-5CB441012BB2}" type="slidenum">
              <a:rPr lang="cs-CZ" smtClean="0">
                <a:solidFill>
                  <a:prstClr val="black"/>
                </a:solidFill>
              </a:rPr>
              <a:pPr/>
              <a:t>‹#›</a:t>
            </a:fld>
            <a:endParaRPr lang="cs-CZ">
              <a:solidFill>
                <a:prstClr val="black"/>
              </a:solidFill>
            </a:endParaRPr>
          </a:p>
        </p:txBody>
      </p:sp>
      <p:grpSp>
        <p:nvGrpSpPr>
          <p:cNvPr id="8" name="Group 7"/>
          <p:cNvGrpSpPr/>
          <p:nvPr/>
        </p:nvGrpSpPr>
        <p:grpSpPr>
          <a:xfrm rot="10800000">
            <a:off x="32" y="1480979"/>
            <a:ext cx="9144000" cy="72877"/>
            <a:chOff x="-64" y="4357694"/>
            <a:chExt cx="9144000" cy="124636"/>
          </a:xfrm>
        </p:grpSpPr>
        <p:sp>
          <p:nvSpPr>
            <p:cNvPr id="9" name="Rectangle 8"/>
            <p:cNvSpPr/>
            <p:nvPr userDrawn="1"/>
          </p:nvSpPr>
          <p:spPr>
            <a:xfrm rot="10800000">
              <a:off x="-64" y="4357790"/>
              <a:ext cx="9144000" cy="124540"/>
            </a:xfrm>
            <a:prstGeom prst="rect">
              <a:avLst/>
            </a:prstGeom>
            <a:solidFill>
              <a:schemeClr val="tx2">
                <a:shade val="50000"/>
              </a:schemeClr>
            </a:solidFill>
            <a:ln w="28575"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ko-KR" altLang="en-US">
                <a:solidFill>
                  <a:prstClr val="white"/>
                </a:solidFill>
              </a:endParaRPr>
            </a:p>
          </p:txBody>
        </p:sp>
        <p:grpSp>
          <p:nvGrpSpPr>
            <p:cNvPr id="10" name="Group 9"/>
            <p:cNvGrpSpPr/>
            <p:nvPr/>
          </p:nvGrpSpPr>
          <p:grpSpPr>
            <a:xfrm rot="10800000">
              <a:off x="642908" y="4357694"/>
              <a:ext cx="3286149" cy="124588"/>
              <a:chOff x="5429256" y="1214422"/>
              <a:chExt cx="3643338" cy="71438"/>
            </a:xfrm>
          </p:grpSpPr>
          <p:sp>
            <p:nvSpPr>
              <p:cNvPr id="11" name="Rectangle 10"/>
              <p:cNvSpPr/>
              <p:nvPr userDrawn="1"/>
            </p:nvSpPr>
            <p:spPr>
              <a:xfrm>
                <a:off x="6643702" y="1214422"/>
                <a:ext cx="1214446" cy="71438"/>
              </a:xfrm>
              <a:prstGeom prst="rect">
                <a:avLst/>
              </a:prstGeom>
              <a:solidFill>
                <a:schemeClr val="accent2"/>
              </a:solidFill>
              <a:ln w="28575"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ko-KR" altLang="en-US">
                  <a:solidFill>
                    <a:prstClr val="white"/>
                  </a:solidFill>
                </a:endParaRPr>
              </a:p>
            </p:txBody>
          </p:sp>
          <p:sp>
            <p:nvSpPr>
              <p:cNvPr id="12" name="Rectangle 11"/>
              <p:cNvSpPr/>
              <p:nvPr userDrawn="1"/>
            </p:nvSpPr>
            <p:spPr>
              <a:xfrm>
                <a:off x="7858148" y="1214422"/>
                <a:ext cx="1214446" cy="71438"/>
              </a:xfrm>
              <a:prstGeom prst="rect">
                <a:avLst/>
              </a:prstGeom>
              <a:solidFill>
                <a:schemeClr val="accent3"/>
              </a:solidFill>
              <a:ln w="28575"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ko-KR" altLang="en-US">
                  <a:solidFill>
                    <a:prstClr val="white"/>
                  </a:solidFill>
                </a:endParaRPr>
              </a:p>
            </p:txBody>
          </p:sp>
          <p:sp>
            <p:nvSpPr>
              <p:cNvPr id="13" name="Rectangle 12"/>
              <p:cNvSpPr/>
              <p:nvPr userDrawn="1"/>
            </p:nvSpPr>
            <p:spPr>
              <a:xfrm>
                <a:off x="5429256" y="1214422"/>
                <a:ext cx="1214446" cy="71438"/>
              </a:xfrm>
              <a:prstGeom prst="rect">
                <a:avLst/>
              </a:prstGeom>
              <a:solidFill>
                <a:schemeClr val="accent1"/>
              </a:solidFill>
              <a:ln w="28575"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ko-KR" altLang="en-US">
                  <a:solidFill>
                    <a:prstClr val="white"/>
                  </a:solidFill>
                </a:endParaRPr>
              </a:p>
            </p:txBody>
          </p:sp>
        </p:grpSp>
      </p:grpSp>
    </p:spTree>
    <p:extLst>
      <p:ext uri="{BB962C8B-B14F-4D97-AF65-F5344CB8AC3E}">
        <p14:creationId xmlns:p14="http://schemas.microsoft.com/office/powerpoint/2010/main" val="308191982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grpSp>
        <p:nvGrpSpPr>
          <p:cNvPr id="10" name="Group 9"/>
          <p:cNvGrpSpPr/>
          <p:nvPr/>
        </p:nvGrpSpPr>
        <p:grpSpPr>
          <a:xfrm rot="10800000">
            <a:off x="32" y="1285861"/>
            <a:ext cx="9144000" cy="72877"/>
            <a:chOff x="-64" y="4357694"/>
            <a:chExt cx="9144000" cy="124636"/>
          </a:xfrm>
        </p:grpSpPr>
        <p:sp>
          <p:nvSpPr>
            <p:cNvPr id="11" name="Rectangle 10"/>
            <p:cNvSpPr/>
            <p:nvPr userDrawn="1"/>
          </p:nvSpPr>
          <p:spPr>
            <a:xfrm rot="10800000">
              <a:off x="-64" y="4357790"/>
              <a:ext cx="9144000" cy="124540"/>
            </a:xfrm>
            <a:prstGeom prst="rect">
              <a:avLst/>
            </a:prstGeom>
            <a:solidFill>
              <a:schemeClr val="tx2">
                <a:shade val="50000"/>
              </a:schemeClr>
            </a:solidFill>
            <a:ln w="28575"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ko-KR" altLang="en-US">
                <a:solidFill>
                  <a:prstClr val="white"/>
                </a:solidFill>
              </a:endParaRPr>
            </a:p>
          </p:txBody>
        </p:sp>
        <p:grpSp>
          <p:nvGrpSpPr>
            <p:cNvPr id="12" name="Group 11"/>
            <p:cNvGrpSpPr/>
            <p:nvPr/>
          </p:nvGrpSpPr>
          <p:grpSpPr>
            <a:xfrm rot="10800000">
              <a:off x="642908" y="4357694"/>
              <a:ext cx="3286149" cy="124588"/>
              <a:chOff x="5429256" y="1214422"/>
              <a:chExt cx="3643338" cy="71438"/>
            </a:xfrm>
          </p:grpSpPr>
          <p:sp>
            <p:nvSpPr>
              <p:cNvPr id="13" name="Rectangle 12"/>
              <p:cNvSpPr/>
              <p:nvPr userDrawn="1"/>
            </p:nvSpPr>
            <p:spPr>
              <a:xfrm>
                <a:off x="6643702" y="1214422"/>
                <a:ext cx="1214446" cy="71438"/>
              </a:xfrm>
              <a:prstGeom prst="rect">
                <a:avLst/>
              </a:prstGeom>
              <a:solidFill>
                <a:schemeClr val="accent2"/>
              </a:solidFill>
              <a:ln w="28575"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ko-KR" altLang="en-US">
                  <a:solidFill>
                    <a:prstClr val="white"/>
                  </a:solidFill>
                </a:endParaRPr>
              </a:p>
            </p:txBody>
          </p:sp>
          <p:sp>
            <p:nvSpPr>
              <p:cNvPr id="14" name="Rectangle 13"/>
              <p:cNvSpPr/>
              <p:nvPr userDrawn="1"/>
            </p:nvSpPr>
            <p:spPr>
              <a:xfrm>
                <a:off x="7858148" y="1214422"/>
                <a:ext cx="1214446" cy="71438"/>
              </a:xfrm>
              <a:prstGeom prst="rect">
                <a:avLst/>
              </a:prstGeom>
              <a:solidFill>
                <a:schemeClr val="accent3"/>
              </a:solidFill>
              <a:ln w="28575"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ko-KR" altLang="en-US">
                  <a:solidFill>
                    <a:prstClr val="white"/>
                  </a:solidFill>
                </a:endParaRPr>
              </a:p>
            </p:txBody>
          </p:sp>
          <p:sp>
            <p:nvSpPr>
              <p:cNvPr id="15" name="Rectangle 14"/>
              <p:cNvSpPr/>
              <p:nvPr userDrawn="1"/>
            </p:nvSpPr>
            <p:spPr>
              <a:xfrm>
                <a:off x="5429256" y="1214422"/>
                <a:ext cx="1214446" cy="71438"/>
              </a:xfrm>
              <a:prstGeom prst="rect">
                <a:avLst/>
              </a:prstGeom>
              <a:solidFill>
                <a:schemeClr val="accent1"/>
              </a:solidFill>
              <a:ln w="28575"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ko-KR" altLang="en-US">
                  <a:solidFill>
                    <a:prstClr val="white"/>
                  </a:solidFill>
                </a:endParaRPr>
              </a:p>
            </p:txBody>
          </p:sp>
        </p:grpSp>
      </p:grpSp>
      <p:sp>
        <p:nvSpPr>
          <p:cNvPr id="2" name="Title 1"/>
          <p:cNvSpPr>
            <a:spLocks noGrp="1"/>
          </p:cNvSpPr>
          <p:nvPr>
            <p:ph type="title"/>
          </p:nvPr>
        </p:nvSpPr>
        <p:spPr>
          <a:xfrm>
            <a:off x="497218" y="214290"/>
            <a:ext cx="8160978" cy="1000132"/>
          </a:xfrm>
        </p:spPr>
        <p:txBody>
          <a:bodyPr/>
          <a:lstStyle>
            <a:lvl1pPr>
              <a:defRPr/>
            </a:lvl1pPr>
          </a:lstStyle>
          <a:p>
            <a:r>
              <a:rPr lang="cs-CZ" altLang="ko-KR" smtClean="0"/>
              <a:t>Kliknutím lze upravit styl.</a:t>
            </a:r>
            <a:endParaRPr lang="ko-KR" altLang="en-US" dirty="0"/>
          </a:p>
        </p:txBody>
      </p:sp>
      <p:sp>
        <p:nvSpPr>
          <p:cNvPr id="3" name="Text Placeholder 2"/>
          <p:cNvSpPr>
            <a:spLocks noGrp="1"/>
          </p:cNvSpPr>
          <p:nvPr>
            <p:ph type="body" idx="1"/>
          </p:nvPr>
        </p:nvSpPr>
        <p:spPr>
          <a:xfrm>
            <a:off x="457200" y="1428736"/>
            <a:ext cx="4042800" cy="639762"/>
          </a:xfrm>
        </p:spPr>
        <p:txBody>
          <a:bodyPr anchor="b"/>
          <a:lstStyle>
            <a:lvl1pPr marL="0" indent="0">
              <a:buFontTx/>
              <a:buNone/>
              <a:defRPr sz="2400" b="1"/>
            </a:lvl1pPr>
            <a:lvl2pPr marL="457200" indent="0">
              <a:buFontTx/>
              <a:buNone/>
              <a:defRPr sz="2000" b="1"/>
            </a:lvl2pPr>
            <a:lvl3pPr marL="914400" indent="0">
              <a:buFontTx/>
              <a:buNone/>
              <a:defRPr sz="1800" b="1"/>
            </a:lvl3pPr>
            <a:lvl4pPr marL="1371600" indent="0">
              <a:buFontTx/>
              <a:buNone/>
              <a:defRPr sz="1600" b="1"/>
            </a:lvl4pPr>
            <a:lvl5pPr marL="1828800" indent="0">
              <a:buFontTx/>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altLang="ko-KR" smtClean="0"/>
              <a:t>Kliknutím lze upravit styly předlohy textu.</a:t>
            </a:r>
          </a:p>
          <a:p>
            <a:pPr lvl="1"/>
            <a:r>
              <a:rPr lang="cs-CZ" altLang="ko-KR" smtClean="0"/>
              <a:t>Druhá úroveň</a:t>
            </a:r>
          </a:p>
          <a:p>
            <a:pPr lvl="2"/>
            <a:r>
              <a:rPr lang="cs-CZ" altLang="ko-KR" smtClean="0"/>
              <a:t>Třetí úroveň</a:t>
            </a:r>
          </a:p>
          <a:p>
            <a:pPr lvl="3"/>
            <a:r>
              <a:rPr lang="cs-CZ" altLang="ko-KR" smtClean="0"/>
              <a:t>Čtvrtá úroveň</a:t>
            </a:r>
          </a:p>
          <a:p>
            <a:pPr lvl="4"/>
            <a:r>
              <a:rPr lang="cs-CZ" altLang="ko-KR" smtClean="0"/>
              <a:t>Pátá úroveň</a:t>
            </a:r>
            <a:endParaRPr lang="ko-KR" dirty="0"/>
          </a:p>
        </p:txBody>
      </p:sp>
      <p:sp>
        <p:nvSpPr>
          <p:cNvPr id="4" name="Content Placeholder 3"/>
          <p:cNvSpPr>
            <a:spLocks noGrp="1"/>
          </p:cNvSpPr>
          <p:nvPr>
            <p:ph sz="half" idx="2"/>
          </p:nvPr>
        </p:nvSpPr>
        <p:spPr>
          <a:xfrm>
            <a:off x="457200" y="2174875"/>
            <a:ext cx="404280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altLang="ko-KR" smtClean="0"/>
              <a:t>Kliknutím lze upravit styly předlohy textu.</a:t>
            </a:r>
          </a:p>
          <a:p>
            <a:pPr lvl="1"/>
            <a:r>
              <a:rPr lang="cs-CZ" altLang="ko-KR" smtClean="0"/>
              <a:t>Druhá úroveň</a:t>
            </a:r>
          </a:p>
          <a:p>
            <a:pPr lvl="2"/>
            <a:r>
              <a:rPr lang="cs-CZ" altLang="ko-KR" smtClean="0"/>
              <a:t>Třetí úroveň</a:t>
            </a:r>
          </a:p>
          <a:p>
            <a:pPr lvl="3"/>
            <a:r>
              <a:rPr lang="cs-CZ" altLang="ko-KR" smtClean="0"/>
              <a:t>Čtvrtá úroveň</a:t>
            </a:r>
          </a:p>
          <a:p>
            <a:pPr lvl="4"/>
            <a:r>
              <a:rPr lang="cs-CZ" altLang="ko-KR" smtClean="0"/>
              <a:t>Pátá úroveň</a:t>
            </a:r>
            <a:endParaRPr lang="ko-KR" altLang="en-US" dirty="0"/>
          </a:p>
        </p:txBody>
      </p:sp>
      <p:sp>
        <p:nvSpPr>
          <p:cNvPr id="5" name="Text Placeholder 4"/>
          <p:cNvSpPr>
            <a:spLocks noGrp="1"/>
          </p:cNvSpPr>
          <p:nvPr>
            <p:ph type="body" sz="quarter" idx="3"/>
          </p:nvPr>
        </p:nvSpPr>
        <p:spPr>
          <a:xfrm>
            <a:off x="4643438" y="1428736"/>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altLang="ko-KR" smtClean="0"/>
              <a:t>Kliknutím lze upravit styly předlohy textu.</a:t>
            </a:r>
          </a:p>
          <a:p>
            <a:pPr lvl="1"/>
            <a:r>
              <a:rPr lang="cs-CZ" altLang="ko-KR" smtClean="0"/>
              <a:t>Druhá úroveň</a:t>
            </a:r>
          </a:p>
          <a:p>
            <a:pPr lvl="2"/>
            <a:r>
              <a:rPr lang="cs-CZ" altLang="ko-KR" smtClean="0"/>
              <a:t>Třetí úroveň</a:t>
            </a:r>
          </a:p>
          <a:p>
            <a:pPr lvl="3"/>
            <a:r>
              <a:rPr lang="cs-CZ" altLang="ko-KR" smtClean="0"/>
              <a:t>Čtvrtá úroveň</a:t>
            </a:r>
          </a:p>
          <a:p>
            <a:pPr lvl="4"/>
            <a:r>
              <a:rPr lang="cs-CZ" altLang="ko-KR" smtClean="0"/>
              <a:t>Pátá úroveň</a:t>
            </a:r>
            <a:endParaRPr lang="ko-KR" dirty="0"/>
          </a:p>
        </p:txBody>
      </p:sp>
      <p:sp>
        <p:nvSpPr>
          <p:cNvPr id="6" name="Content Placeholder 5"/>
          <p:cNvSpPr>
            <a:spLocks noGrp="1"/>
          </p:cNvSpPr>
          <p:nvPr>
            <p:ph sz="quarter" idx="4"/>
          </p:nvPr>
        </p:nvSpPr>
        <p:spPr>
          <a:xfrm>
            <a:off x="4645025" y="2174875"/>
            <a:ext cx="404280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altLang="ko-KR" smtClean="0"/>
              <a:t>Kliknutím lze upravit styly předlohy textu.</a:t>
            </a:r>
          </a:p>
          <a:p>
            <a:pPr lvl="1"/>
            <a:r>
              <a:rPr lang="cs-CZ" altLang="ko-KR" smtClean="0"/>
              <a:t>Druhá úroveň</a:t>
            </a:r>
          </a:p>
          <a:p>
            <a:pPr lvl="2"/>
            <a:r>
              <a:rPr lang="cs-CZ" altLang="ko-KR" smtClean="0"/>
              <a:t>Třetí úroveň</a:t>
            </a:r>
          </a:p>
          <a:p>
            <a:pPr lvl="3"/>
            <a:r>
              <a:rPr lang="cs-CZ" altLang="ko-KR" smtClean="0"/>
              <a:t>Čtvrtá úroveň</a:t>
            </a:r>
          </a:p>
          <a:p>
            <a:pPr lvl="4"/>
            <a:r>
              <a:rPr lang="cs-CZ" altLang="ko-KR" smtClean="0"/>
              <a:t>Pátá úroveň</a:t>
            </a:r>
            <a:endParaRPr lang="ko-KR" altLang="en-US" dirty="0"/>
          </a:p>
        </p:txBody>
      </p:sp>
      <p:sp>
        <p:nvSpPr>
          <p:cNvPr id="7" name="Date Placeholder 6"/>
          <p:cNvSpPr>
            <a:spLocks noGrp="1"/>
          </p:cNvSpPr>
          <p:nvPr>
            <p:ph type="dt" sz="half" idx="10"/>
          </p:nvPr>
        </p:nvSpPr>
        <p:spPr/>
        <p:txBody>
          <a:bodyPr/>
          <a:lstStyle/>
          <a:p>
            <a:fld id="{15E0C54F-94F2-4155-9248-AE8DA9DB4CE1}" type="datetimeFigureOut">
              <a:rPr lang="cs-CZ" smtClean="0">
                <a:solidFill>
                  <a:prstClr val="black"/>
                </a:solidFill>
              </a:rPr>
              <a:pPr/>
              <a:t>18. 12. 2013</a:t>
            </a:fld>
            <a:endParaRPr lang="cs-CZ">
              <a:solidFill>
                <a:prstClr val="black"/>
              </a:solidFill>
            </a:endParaRPr>
          </a:p>
        </p:txBody>
      </p:sp>
      <p:sp>
        <p:nvSpPr>
          <p:cNvPr id="8" name="Footer Placeholder 7"/>
          <p:cNvSpPr>
            <a:spLocks noGrp="1"/>
          </p:cNvSpPr>
          <p:nvPr>
            <p:ph type="ftr" sz="quarter" idx="11"/>
          </p:nvPr>
        </p:nvSpPr>
        <p:spPr/>
        <p:txBody>
          <a:bodyPr/>
          <a:lstStyle/>
          <a:p>
            <a:endParaRPr lang="cs-CZ">
              <a:solidFill>
                <a:prstClr val="black"/>
              </a:solidFill>
            </a:endParaRPr>
          </a:p>
        </p:txBody>
      </p:sp>
      <p:sp>
        <p:nvSpPr>
          <p:cNvPr id="9" name="Slide Number Placeholder 8"/>
          <p:cNvSpPr>
            <a:spLocks noGrp="1"/>
          </p:cNvSpPr>
          <p:nvPr>
            <p:ph type="sldNum" sz="quarter" idx="12"/>
          </p:nvPr>
        </p:nvSpPr>
        <p:spPr/>
        <p:txBody>
          <a:bodyPr/>
          <a:lstStyle/>
          <a:p>
            <a:fld id="{70A39E70-1C09-4821-A195-5CB441012BB2}" type="slidenum">
              <a:rPr lang="cs-CZ" smtClean="0">
                <a:solidFill>
                  <a:prstClr val="black"/>
                </a:solidFill>
              </a:rPr>
              <a:pPr/>
              <a:t>‹#›</a:t>
            </a:fld>
            <a:endParaRPr lang="cs-CZ">
              <a:solidFill>
                <a:prstClr val="black"/>
              </a:solidFill>
            </a:endParaRPr>
          </a:p>
        </p:txBody>
      </p:sp>
    </p:spTree>
    <p:extLst>
      <p:ext uri="{BB962C8B-B14F-4D97-AF65-F5344CB8AC3E}">
        <p14:creationId xmlns:p14="http://schemas.microsoft.com/office/powerpoint/2010/main" val="89811200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Title 1"/>
          <p:cNvSpPr>
            <a:spLocks noGrp="1"/>
          </p:cNvSpPr>
          <p:nvPr>
            <p:ph type="title"/>
          </p:nvPr>
        </p:nvSpPr>
        <p:spPr>
          <a:xfrm>
            <a:off x="497218" y="142852"/>
            <a:ext cx="8160978" cy="1143008"/>
          </a:xfrm>
        </p:spPr>
        <p:txBody>
          <a:bodyPr/>
          <a:lstStyle/>
          <a:p>
            <a:r>
              <a:rPr lang="cs-CZ" altLang="ko-KR" smtClean="0"/>
              <a:t>Kliknutím lze upravit styl.</a:t>
            </a:r>
            <a:endParaRPr lang="ko-KR" altLang="en-US" dirty="0"/>
          </a:p>
        </p:txBody>
      </p:sp>
      <p:sp>
        <p:nvSpPr>
          <p:cNvPr id="3" name="Date Placeholder 2"/>
          <p:cNvSpPr>
            <a:spLocks noGrp="1"/>
          </p:cNvSpPr>
          <p:nvPr>
            <p:ph type="dt" sz="half" idx="10"/>
          </p:nvPr>
        </p:nvSpPr>
        <p:spPr/>
        <p:txBody>
          <a:bodyPr/>
          <a:lstStyle/>
          <a:p>
            <a:fld id="{15E0C54F-94F2-4155-9248-AE8DA9DB4CE1}" type="datetimeFigureOut">
              <a:rPr lang="cs-CZ" smtClean="0">
                <a:solidFill>
                  <a:prstClr val="black"/>
                </a:solidFill>
              </a:rPr>
              <a:pPr/>
              <a:t>18. 12. 2013</a:t>
            </a:fld>
            <a:endParaRPr lang="cs-CZ">
              <a:solidFill>
                <a:prstClr val="black"/>
              </a:solidFill>
            </a:endParaRPr>
          </a:p>
        </p:txBody>
      </p:sp>
      <p:sp>
        <p:nvSpPr>
          <p:cNvPr id="4" name="Footer Placeholder 3"/>
          <p:cNvSpPr>
            <a:spLocks noGrp="1"/>
          </p:cNvSpPr>
          <p:nvPr>
            <p:ph type="ftr" sz="quarter" idx="11"/>
          </p:nvPr>
        </p:nvSpPr>
        <p:spPr/>
        <p:txBody>
          <a:bodyPr/>
          <a:lstStyle/>
          <a:p>
            <a:endParaRPr lang="cs-CZ">
              <a:solidFill>
                <a:prstClr val="black"/>
              </a:solidFill>
            </a:endParaRPr>
          </a:p>
        </p:txBody>
      </p:sp>
      <p:sp>
        <p:nvSpPr>
          <p:cNvPr id="5" name="Slide Number Placeholder 4"/>
          <p:cNvSpPr>
            <a:spLocks noGrp="1"/>
          </p:cNvSpPr>
          <p:nvPr>
            <p:ph type="sldNum" sz="quarter" idx="12"/>
          </p:nvPr>
        </p:nvSpPr>
        <p:spPr/>
        <p:txBody>
          <a:bodyPr/>
          <a:lstStyle/>
          <a:p>
            <a:fld id="{70A39E70-1C09-4821-A195-5CB441012BB2}" type="slidenum">
              <a:rPr lang="cs-CZ" smtClean="0">
                <a:solidFill>
                  <a:prstClr val="black"/>
                </a:solidFill>
              </a:rPr>
              <a:pPr/>
              <a:t>‹#›</a:t>
            </a:fld>
            <a:endParaRPr lang="cs-CZ">
              <a:solidFill>
                <a:prstClr val="black"/>
              </a:solidFill>
            </a:endParaRPr>
          </a:p>
        </p:txBody>
      </p:sp>
      <p:grpSp>
        <p:nvGrpSpPr>
          <p:cNvPr id="6" name="Group 11"/>
          <p:cNvGrpSpPr/>
          <p:nvPr/>
        </p:nvGrpSpPr>
        <p:grpSpPr>
          <a:xfrm>
            <a:off x="32" y="1355859"/>
            <a:ext cx="9144000" cy="72877"/>
            <a:chOff x="32" y="1142985"/>
            <a:chExt cx="9144000" cy="72877"/>
          </a:xfrm>
        </p:grpSpPr>
        <p:sp>
          <p:nvSpPr>
            <p:cNvPr id="7" name="Rectangle 6"/>
            <p:cNvSpPr/>
            <p:nvPr/>
          </p:nvSpPr>
          <p:spPr>
            <a:xfrm flipH="1">
              <a:off x="32" y="1142985"/>
              <a:ext cx="9144000" cy="72821"/>
            </a:xfrm>
            <a:prstGeom prst="rect">
              <a:avLst/>
            </a:prstGeom>
            <a:solidFill>
              <a:schemeClr val="tx2">
                <a:shade val="50000"/>
              </a:schemeClr>
            </a:solidFill>
            <a:ln w="28575"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ko-KR" altLang="en-US">
                <a:solidFill>
                  <a:prstClr val="white"/>
                </a:solidFill>
              </a:endParaRPr>
            </a:p>
          </p:txBody>
        </p:sp>
        <p:grpSp>
          <p:nvGrpSpPr>
            <p:cNvPr id="8" name="Group 7"/>
            <p:cNvGrpSpPr/>
            <p:nvPr/>
          </p:nvGrpSpPr>
          <p:grpSpPr>
            <a:xfrm flipH="1">
              <a:off x="571472" y="1143013"/>
              <a:ext cx="3286149" cy="72849"/>
              <a:chOff x="5429256" y="1214422"/>
              <a:chExt cx="3643338" cy="71438"/>
            </a:xfrm>
          </p:grpSpPr>
          <p:sp>
            <p:nvSpPr>
              <p:cNvPr id="9" name="Rectangle 8"/>
              <p:cNvSpPr/>
              <p:nvPr userDrawn="1"/>
            </p:nvSpPr>
            <p:spPr>
              <a:xfrm>
                <a:off x="6643702" y="1214422"/>
                <a:ext cx="1214446" cy="71438"/>
              </a:xfrm>
              <a:prstGeom prst="rect">
                <a:avLst/>
              </a:prstGeom>
              <a:solidFill>
                <a:schemeClr val="accent2"/>
              </a:solidFill>
              <a:ln w="28575"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ko-KR" altLang="en-US">
                  <a:solidFill>
                    <a:prstClr val="white"/>
                  </a:solidFill>
                </a:endParaRPr>
              </a:p>
            </p:txBody>
          </p:sp>
          <p:sp>
            <p:nvSpPr>
              <p:cNvPr id="10" name="Rectangle 9"/>
              <p:cNvSpPr/>
              <p:nvPr userDrawn="1"/>
            </p:nvSpPr>
            <p:spPr>
              <a:xfrm>
                <a:off x="7858148" y="1214422"/>
                <a:ext cx="1214446" cy="71438"/>
              </a:xfrm>
              <a:prstGeom prst="rect">
                <a:avLst/>
              </a:prstGeom>
              <a:solidFill>
                <a:schemeClr val="accent3"/>
              </a:solidFill>
              <a:ln w="28575"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ko-KR" altLang="en-US">
                  <a:solidFill>
                    <a:prstClr val="white"/>
                  </a:solidFill>
                </a:endParaRPr>
              </a:p>
            </p:txBody>
          </p:sp>
          <p:sp>
            <p:nvSpPr>
              <p:cNvPr id="11" name="Rectangle 10"/>
              <p:cNvSpPr/>
              <p:nvPr userDrawn="1"/>
            </p:nvSpPr>
            <p:spPr>
              <a:xfrm>
                <a:off x="5429256" y="1214422"/>
                <a:ext cx="1214446" cy="71438"/>
              </a:xfrm>
              <a:prstGeom prst="rect">
                <a:avLst/>
              </a:prstGeom>
              <a:solidFill>
                <a:schemeClr val="accent1"/>
              </a:solidFill>
              <a:ln w="28575"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ko-KR" altLang="en-US">
                  <a:solidFill>
                    <a:prstClr val="white"/>
                  </a:solidFill>
                </a:endParaRPr>
              </a:p>
            </p:txBody>
          </p:sp>
        </p:grpSp>
      </p:grpSp>
    </p:spTree>
    <p:extLst>
      <p:ext uri="{BB962C8B-B14F-4D97-AF65-F5344CB8AC3E}">
        <p14:creationId xmlns:p14="http://schemas.microsoft.com/office/powerpoint/2010/main" val="159818277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Prázdný">
    <p:bg>
      <p:bgRef idx="1003">
        <a:schemeClr val="bg2"/>
      </p:bgRef>
    </p:bg>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5E0C54F-94F2-4155-9248-AE8DA9DB4CE1}" type="datetimeFigureOut">
              <a:rPr lang="cs-CZ" smtClean="0">
                <a:solidFill>
                  <a:prstClr val="black"/>
                </a:solidFill>
              </a:rPr>
              <a:pPr/>
              <a:t>18. 12. 2013</a:t>
            </a:fld>
            <a:endParaRPr lang="cs-CZ">
              <a:solidFill>
                <a:prstClr val="black"/>
              </a:solidFill>
            </a:endParaRPr>
          </a:p>
        </p:txBody>
      </p:sp>
      <p:sp>
        <p:nvSpPr>
          <p:cNvPr id="3" name="Footer Placeholder 2"/>
          <p:cNvSpPr>
            <a:spLocks noGrp="1"/>
          </p:cNvSpPr>
          <p:nvPr>
            <p:ph type="ftr" sz="quarter" idx="11"/>
          </p:nvPr>
        </p:nvSpPr>
        <p:spPr/>
        <p:txBody>
          <a:bodyPr/>
          <a:lstStyle/>
          <a:p>
            <a:endParaRPr lang="cs-CZ">
              <a:solidFill>
                <a:prstClr val="black"/>
              </a:solidFill>
            </a:endParaRPr>
          </a:p>
        </p:txBody>
      </p:sp>
      <p:sp>
        <p:nvSpPr>
          <p:cNvPr id="4" name="Slide Number Placeholder 3"/>
          <p:cNvSpPr>
            <a:spLocks noGrp="1"/>
          </p:cNvSpPr>
          <p:nvPr>
            <p:ph type="sldNum" sz="quarter" idx="12"/>
          </p:nvPr>
        </p:nvSpPr>
        <p:spPr/>
        <p:txBody>
          <a:bodyPr/>
          <a:lstStyle/>
          <a:p>
            <a:fld id="{70A39E70-1C09-4821-A195-5CB441012BB2}" type="slidenum">
              <a:rPr lang="cs-CZ" smtClean="0">
                <a:solidFill>
                  <a:prstClr val="black"/>
                </a:solidFill>
              </a:rPr>
              <a:pPr/>
              <a:t>‹#›</a:t>
            </a:fld>
            <a:endParaRPr lang="cs-CZ">
              <a:solidFill>
                <a:prstClr val="black"/>
              </a:solidFill>
            </a:endParaRPr>
          </a:p>
        </p:txBody>
      </p:sp>
      <p:grpSp>
        <p:nvGrpSpPr>
          <p:cNvPr id="5" name="Group 4"/>
          <p:cNvGrpSpPr/>
          <p:nvPr/>
        </p:nvGrpSpPr>
        <p:grpSpPr>
          <a:xfrm>
            <a:off x="0" y="0"/>
            <a:ext cx="9144000" cy="142876"/>
            <a:chOff x="0" y="1214422"/>
            <a:chExt cx="9144000" cy="71438"/>
          </a:xfrm>
        </p:grpSpPr>
        <p:sp>
          <p:nvSpPr>
            <p:cNvPr id="6" name="Rectangle 5"/>
            <p:cNvSpPr/>
            <p:nvPr userDrawn="1"/>
          </p:nvSpPr>
          <p:spPr>
            <a:xfrm>
              <a:off x="0" y="1214422"/>
              <a:ext cx="9144000" cy="71414"/>
            </a:xfrm>
            <a:prstGeom prst="rect">
              <a:avLst/>
            </a:prstGeom>
            <a:solidFill>
              <a:schemeClr val="tx2">
                <a:shade val="50000"/>
              </a:schemeClr>
            </a:solidFill>
            <a:ln w="28575"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ko-KR" altLang="en-US">
                <a:solidFill>
                  <a:prstClr val="white"/>
                </a:solidFill>
              </a:endParaRPr>
            </a:p>
          </p:txBody>
        </p:sp>
        <p:grpSp>
          <p:nvGrpSpPr>
            <p:cNvPr id="7" name="Group 6"/>
            <p:cNvGrpSpPr/>
            <p:nvPr/>
          </p:nvGrpSpPr>
          <p:grpSpPr>
            <a:xfrm>
              <a:off x="5857884" y="1214422"/>
              <a:ext cx="3000396" cy="71438"/>
              <a:chOff x="5429256" y="1214422"/>
              <a:chExt cx="3643338" cy="71438"/>
            </a:xfrm>
          </p:grpSpPr>
          <p:sp>
            <p:nvSpPr>
              <p:cNvPr id="8" name="Rectangle 7"/>
              <p:cNvSpPr/>
              <p:nvPr userDrawn="1"/>
            </p:nvSpPr>
            <p:spPr>
              <a:xfrm>
                <a:off x="6643702" y="1214422"/>
                <a:ext cx="1214446" cy="71438"/>
              </a:xfrm>
              <a:prstGeom prst="rect">
                <a:avLst/>
              </a:prstGeom>
              <a:solidFill>
                <a:schemeClr val="accent2"/>
              </a:solidFill>
              <a:ln w="28575"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ko-KR" altLang="en-US">
                  <a:solidFill>
                    <a:prstClr val="white"/>
                  </a:solidFill>
                </a:endParaRPr>
              </a:p>
            </p:txBody>
          </p:sp>
          <p:sp>
            <p:nvSpPr>
              <p:cNvPr id="9" name="Rectangle 8"/>
              <p:cNvSpPr/>
              <p:nvPr userDrawn="1"/>
            </p:nvSpPr>
            <p:spPr>
              <a:xfrm>
                <a:off x="7858148" y="1214422"/>
                <a:ext cx="1214446" cy="71438"/>
              </a:xfrm>
              <a:prstGeom prst="rect">
                <a:avLst/>
              </a:prstGeom>
              <a:solidFill>
                <a:schemeClr val="accent3"/>
              </a:solidFill>
              <a:ln w="28575"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ko-KR" altLang="en-US">
                  <a:solidFill>
                    <a:prstClr val="white"/>
                  </a:solidFill>
                </a:endParaRPr>
              </a:p>
            </p:txBody>
          </p:sp>
          <p:sp>
            <p:nvSpPr>
              <p:cNvPr id="10" name="Rectangle 9"/>
              <p:cNvSpPr/>
              <p:nvPr userDrawn="1"/>
            </p:nvSpPr>
            <p:spPr>
              <a:xfrm>
                <a:off x="5429256" y="1214422"/>
                <a:ext cx="1214446" cy="71438"/>
              </a:xfrm>
              <a:prstGeom prst="rect">
                <a:avLst/>
              </a:prstGeom>
              <a:solidFill>
                <a:schemeClr val="accent1"/>
              </a:solidFill>
              <a:ln w="28575"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ko-KR" altLang="en-US">
                  <a:solidFill>
                    <a:prstClr val="white"/>
                  </a:solidFill>
                </a:endParaRPr>
              </a:p>
            </p:txBody>
          </p:sp>
        </p:grpSp>
      </p:grpSp>
    </p:spTree>
    <p:extLst>
      <p:ext uri="{BB962C8B-B14F-4D97-AF65-F5344CB8AC3E}">
        <p14:creationId xmlns:p14="http://schemas.microsoft.com/office/powerpoint/2010/main" val="709957492"/>
      </p:ext>
    </p:extLst>
  </p:cSld>
  <p:clrMapOvr>
    <a:overrideClrMapping bg1="lt1" tx1="dk1" bg2="lt2" tx2="dk2" accent1="accent1" accent2="accent2" accent3="accent3" accent4="accent4" accent5="accent5" accent6="accent6" hlink="hlink" folHlink="folHlink"/>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Title 1"/>
          <p:cNvSpPr>
            <a:spLocks noGrp="1"/>
          </p:cNvSpPr>
          <p:nvPr>
            <p:ph type="title"/>
          </p:nvPr>
        </p:nvSpPr>
        <p:spPr>
          <a:xfrm>
            <a:off x="457200" y="214290"/>
            <a:ext cx="8258204" cy="869934"/>
          </a:xfrm>
        </p:spPr>
        <p:txBody>
          <a:bodyPr anchor="b"/>
          <a:lstStyle>
            <a:lvl1pPr algn="l">
              <a:defRPr sz="2800" b="1"/>
            </a:lvl1pPr>
          </a:lstStyle>
          <a:p>
            <a:r>
              <a:rPr lang="cs-CZ" altLang="ko-KR" smtClean="0"/>
              <a:t>Kliknutím lze upravit styl.</a:t>
            </a:r>
            <a:endParaRPr lang="ko-KR" altLang="en-US" dirty="0"/>
          </a:p>
        </p:txBody>
      </p:sp>
      <p:sp>
        <p:nvSpPr>
          <p:cNvPr id="3" name="Content Placeholder 2"/>
          <p:cNvSpPr>
            <a:spLocks noGrp="1"/>
          </p:cNvSpPr>
          <p:nvPr>
            <p:ph idx="1"/>
          </p:nvPr>
        </p:nvSpPr>
        <p:spPr>
          <a:xfrm>
            <a:off x="3575050" y="1361160"/>
            <a:ext cx="5111750" cy="4765005"/>
          </a:xfrm>
        </p:spPr>
        <p:txBody>
          <a:bodyPr/>
          <a:lstStyle>
            <a:lvl1pPr>
              <a:defRPr sz="28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altLang="ko-KR" smtClean="0"/>
              <a:t>Kliknutím lze upravit styly předlohy textu.</a:t>
            </a:r>
          </a:p>
          <a:p>
            <a:pPr lvl="1"/>
            <a:r>
              <a:rPr lang="cs-CZ" altLang="ko-KR" smtClean="0"/>
              <a:t>Druhá úroveň</a:t>
            </a:r>
          </a:p>
          <a:p>
            <a:pPr lvl="2"/>
            <a:r>
              <a:rPr lang="cs-CZ" altLang="ko-KR" smtClean="0"/>
              <a:t>Třetí úroveň</a:t>
            </a:r>
          </a:p>
          <a:p>
            <a:pPr lvl="3"/>
            <a:r>
              <a:rPr lang="cs-CZ" altLang="ko-KR" smtClean="0"/>
              <a:t>Čtvrtá úroveň</a:t>
            </a:r>
          </a:p>
          <a:p>
            <a:pPr lvl="4"/>
            <a:r>
              <a:rPr lang="cs-CZ" altLang="ko-KR" smtClean="0"/>
              <a:t>Pátá úroveň</a:t>
            </a:r>
            <a:endParaRPr lang="ko-KR" altLang="en-US" dirty="0"/>
          </a:p>
        </p:txBody>
      </p:sp>
      <p:sp>
        <p:nvSpPr>
          <p:cNvPr id="4" name="Text Placeholder 3"/>
          <p:cNvSpPr>
            <a:spLocks noGrp="1"/>
          </p:cNvSpPr>
          <p:nvPr>
            <p:ph type="body" sz="half" idx="2"/>
          </p:nvPr>
        </p:nvSpPr>
        <p:spPr>
          <a:xfrm>
            <a:off x="457201" y="1357299"/>
            <a:ext cx="3008313" cy="476886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altLang="ko-KR" smtClean="0"/>
              <a:t>Kliknutím lze upravit styly předlohy textu.</a:t>
            </a:r>
          </a:p>
          <a:p>
            <a:pPr lvl="1"/>
            <a:r>
              <a:rPr lang="cs-CZ" altLang="ko-KR" smtClean="0"/>
              <a:t>Druhá úroveň</a:t>
            </a:r>
          </a:p>
          <a:p>
            <a:pPr lvl="2"/>
            <a:r>
              <a:rPr lang="cs-CZ" altLang="ko-KR" smtClean="0"/>
              <a:t>Třetí úroveň</a:t>
            </a:r>
          </a:p>
          <a:p>
            <a:pPr lvl="3"/>
            <a:r>
              <a:rPr lang="cs-CZ" altLang="ko-KR" smtClean="0"/>
              <a:t>Čtvrtá úroveň</a:t>
            </a:r>
          </a:p>
          <a:p>
            <a:pPr lvl="4"/>
            <a:r>
              <a:rPr lang="cs-CZ" altLang="ko-KR" smtClean="0"/>
              <a:t>Pátá úroveň</a:t>
            </a:r>
            <a:endParaRPr lang="ko-KR" dirty="0"/>
          </a:p>
        </p:txBody>
      </p:sp>
      <p:sp>
        <p:nvSpPr>
          <p:cNvPr id="5" name="Date Placeholder 4"/>
          <p:cNvSpPr>
            <a:spLocks noGrp="1"/>
          </p:cNvSpPr>
          <p:nvPr>
            <p:ph type="dt" sz="half" idx="10"/>
          </p:nvPr>
        </p:nvSpPr>
        <p:spPr/>
        <p:txBody>
          <a:bodyPr/>
          <a:lstStyle/>
          <a:p>
            <a:fld id="{15E0C54F-94F2-4155-9248-AE8DA9DB4CE1}" type="datetimeFigureOut">
              <a:rPr lang="cs-CZ" smtClean="0">
                <a:solidFill>
                  <a:prstClr val="black"/>
                </a:solidFill>
              </a:rPr>
              <a:pPr/>
              <a:t>18. 12. 2013</a:t>
            </a:fld>
            <a:endParaRPr lang="cs-CZ">
              <a:solidFill>
                <a:prstClr val="black"/>
              </a:solidFill>
            </a:endParaRPr>
          </a:p>
        </p:txBody>
      </p:sp>
      <p:sp>
        <p:nvSpPr>
          <p:cNvPr id="6" name="Footer Placeholder 5"/>
          <p:cNvSpPr>
            <a:spLocks noGrp="1"/>
          </p:cNvSpPr>
          <p:nvPr>
            <p:ph type="ftr" sz="quarter" idx="11"/>
          </p:nvPr>
        </p:nvSpPr>
        <p:spPr/>
        <p:txBody>
          <a:bodyPr/>
          <a:lstStyle/>
          <a:p>
            <a:endParaRPr lang="cs-CZ">
              <a:solidFill>
                <a:prstClr val="black"/>
              </a:solidFill>
            </a:endParaRPr>
          </a:p>
        </p:txBody>
      </p:sp>
      <p:sp>
        <p:nvSpPr>
          <p:cNvPr id="7" name="Slide Number Placeholder 6"/>
          <p:cNvSpPr>
            <a:spLocks noGrp="1"/>
          </p:cNvSpPr>
          <p:nvPr>
            <p:ph type="sldNum" sz="quarter" idx="12"/>
          </p:nvPr>
        </p:nvSpPr>
        <p:spPr/>
        <p:txBody>
          <a:bodyPr/>
          <a:lstStyle/>
          <a:p>
            <a:fld id="{70A39E70-1C09-4821-A195-5CB441012BB2}" type="slidenum">
              <a:rPr lang="cs-CZ" smtClean="0">
                <a:solidFill>
                  <a:prstClr val="black"/>
                </a:solidFill>
              </a:rPr>
              <a:pPr/>
              <a:t>‹#›</a:t>
            </a:fld>
            <a:endParaRPr lang="cs-CZ">
              <a:solidFill>
                <a:prstClr val="black"/>
              </a:solidFill>
            </a:endParaRPr>
          </a:p>
        </p:txBody>
      </p:sp>
      <p:grpSp>
        <p:nvGrpSpPr>
          <p:cNvPr id="8" name="Group 13"/>
          <p:cNvGrpSpPr/>
          <p:nvPr/>
        </p:nvGrpSpPr>
        <p:grpSpPr>
          <a:xfrm>
            <a:off x="32" y="1142985"/>
            <a:ext cx="9144000" cy="72877"/>
            <a:chOff x="32" y="1142985"/>
            <a:chExt cx="9144000" cy="72877"/>
          </a:xfrm>
        </p:grpSpPr>
        <p:sp>
          <p:nvSpPr>
            <p:cNvPr id="9" name="Rectangle 8"/>
            <p:cNvSpPr/>
            <p:nvPr userDrawn="1"/>
          </p:nvSpPr>
          <p:spPr>
            <a:xfrm flipH="1">
              <a:off x="32" y="1142985"/>
              <a:ext cx="9144000" cy="72821"/>
            </a:xfrm>
            <a:prstGeom prst="rect">
              <a:avLst/>
            </a:prstGeom>
            <a:solidFill>
              <a:schemeClr val="tx2">
                <a:shade val="50000"/>
              </a:schemeClr>
            </a:solidFill>
            <a:ln w="28575"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ko-KR" altLang="en-US">
                <a:solidFill>
                  <a:prstClr val="white"/>
                </a:solidFill>
              </a:endParaRPr>
            </a:p>
          </p:txBody>
        </p:sp>
        <p:grpSp>
          <p:nvGrpSpPr>
            <p:cNvPr id="10" name="Group 9"/>
            <p:cNvGrpSpPr/>
            <p:nvPr/>
          </p:nvGrpSpPr>
          <p:grpSpPr>
            <a:xfrm flipH="1">
              <a:off x="571472" y="1143013"/>
              <a:ext cx="3286149" cy="72849"/>
              <a:chOff x="5429256" y="1214422"/>
              <a:chExt cx="3643338" cy="71438"/>
            </a:xfrm>
          </p:grpSpPr>
          <p:sp>
            <p:nvSpPr>
              <p:cNvPr id="11" name="Rectangle 10"/>
              <p:cNvSpPr/>
              <p:nvPr userDrawn="1"/>
            </p:nvSpPr>
            <p:spPr>
              <a:xfrm>
                <a:off x="6643702" y="1214422"/>
                <a:ext cx="1214446" cy="71438"/>
              </a:xfrm>
              <a:prstGeom prst="rect">
                <a:avLst/>
              </a:prstGeom>
              <a:solidFill>
                <a:schemeClr val="accent2"/>
              </a:solidFill>
              <a:ln w="28575"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ko-KR" altLang="en-US">
                  <a:solidFill>
                    <a:prstClr val="white"/>
                  </a:solidFill>
                </a:endParaRPr>
              </a:p>
            </p:txBody>
          </p:sp>
          <p:sp>
            <p:nvSpPr>
              <p:cNvPr id="12" name="Rectangle 11"/>
              <p:cNvSpPr/>
              <p:nvPr userDrawn="1"/>
            </p:nvSpPr>
            <p:spPr>
              <a:xfrm>
                <a:off x="7858148" y="1214422"/>
                <a:ext cx="1214446" cy="71438"/>
              </a:xfrm>
              <a:prstGeom prst="rect">
                <a:avLst/>
              </a:prstGeom>
              <a:solidFill>
                <a:schemeClr val="accent3"/>
              </a:solidFill>
              <a:ln w="28575"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ko-KR" altLang="en-US">
                  <a:solidFill>
                    <a:prstClr val="white"/>
                  </a:solidFill>
                </a:endParaRPr>
              </a:p>
            </p:txBody>
          </p:sp>
          <p:sp>
            <p:nvSpPr>
              <p:cNvPr id="13" name="Rectangle 12"/>
              <p:cNvSpPr/>
              <p:nvPr userDrawn="1"/>
            </p:nvSpPr>
            <p:spPr>
              <a:xfrm>
                <a:off x="5429256" y="1214422"/>
                <a:ext cx="1214446" cy="71438"/>
              </a:xfrm>
              <a:prstGeom prst="rect">
                <a:avLst/>
              </a:prstGeom>
              <a:solidFill>
                <a:schemeClr val="accent1"/>
              </a:solidFill>
              <a:ln w="28575"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ko-KR" altLang="en-US">
                  <a:solidFill>
                    <a:prstClr val="white"/>
                  </a:solidFill>
                </a:endParaRPr>
              </a:p>
            </p:txBody>
          </p:sp>
        </p:grpSp>
      </p:grpSp>
    </p:spTree>
    <p:extLst>
      <p:ext uri="{BB962C8B-B14F-4D97-AF65-F5344CB8AC3E}">
        <p14:creationId xmlns:p14="http://schemas.microsoft.com/office/powerpoint/2010/main" val="2222968860"/>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Obrázek s titulkem">
    <p:bg>
      <p:bgRef idx="1003">
        <a:schemeClr val="bg2"/>
      </p:bgRef>
    </p:bg>
    <p:spTree>
      <p:nvGrpSpPr>
        <p:cNvPr id="1" name=""/>
        <p:cNvGrpSpPr/>
        <p:nvPr/>
      </p:nvGrpSpPr>
      <p:grpSpPr>
        <a:xfrm>
          <a:off x="0" y="0"/>
          <a:ext cx="0" cy="0"/>
          <a:chOff x="0" y="0"/>
          <a:chExt cx="0" cy="0"/>
        </a:xfrm>
      </p:grpSpPr>
      <p:sp>
        <p:nvSpPr>
          <p:cNvPr id="3" name="Picture Placeholder 2"/>
          <p:cNvSpPr>
            <a:spLocks noGrp="1"/>
          </p:cNvSpPr>
          <p:nvPr>
            <p:ph type="pic" idx="1"/>
          </p:nvPr>
        </p:nvSpPr>
        <p:spPr>
          <a:xfrm>
            <a:off x="1792288" y="612775"/>
            <a:ext cx="5486400" cy="4114800"/>
          </a:xfrm>
          <a:solidFill>
            <a:schemeClr val="accent1">
              <a:shade val="75000"/>
            </a:schemeClr>
          </a:solidFill>
          <a:ln w="12700" cap="sq" cmpd="sng" algn="ctr">
            <a:noFill/>
            <a:prstDash val="solid"/>
          </a:ln>
          <a:scene3d>
            <a:camera prst="perspectiveFront" fov="0">
              <a:rot lat="0" lon="0" rev="0"/>
            </a:camera>
            <a:lightRig rig="contrasting" dir="b"/>
          </a:scene3d>
          <a:sp3d contourW="12700" prstMaterial="softEdge">
            <a:bevelT prst="cross"/>
            <a:contourClr>
              <a:schemeClr val="bg1"/>
            </a:contourClr>
          </a:sp3d>
        </p:spPr>
        <p:style>
          <a:lnRef idx="1">
            <a:schemeClr val="accent6"/>
          </a:lnRef>
          <a:fillRef idx="3">
            <a:schemeClr val="accent6"/>
          </a:fillRef>
          <a:effectRef idx="3">
            <a:schemeClr val="accent6"/>
          </a:effectRef>
          <a:fontRef idx="minor">
            <a:schemeClr val="lt1"/>
          </a:fontRef>
        </p:style>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cs-CZ" altLang="ko-KR" smtClean="0"/>
              <a:t>Kliknutím na ikonu přidáte obrázek.</a:t>
            </a:r>
            <a:endParaRPr lang="ko-KR" altLang="en-US" dirty="0"/>
          </a:p>
        </p:txBody>
      </p:sp>
      <p:sp>
        <p:nvSpPr>
          <p:cNvPr id="5" name="Date Placeholder 4"/>
          <p:cNvSpPr>
            <a:spLocks noGrp="1"/>
          </p:cNvSpPr>
          <p:nvPr>
            <p:ph type="dt" sz="half" idx="10"/>
          </p:nvPr>
        </p:nvSpPr>
        <p:spPr/>
        <p:txBody>
          <a:bodyPr/>
          <a:lstStyle/>
          <a:p>
            <a:fld id="{15E0C54F-94F2-4155-9248-AE8DA9DB4CE1}" type="datetimeFigureOut">
              <a:rPr lang="cs-CZ" smtClean="0">
                <a:solidFill>
                  <a:prstClr val="black"/>
                </a:solidFill>
              </a:rPr>
              <a:pPr/>
              <a:t>18. 12. 2013</a:t>
            </a:fld>
            <a:endParaRPr lang="cs-CZ">
              <a:solidFill>
                <a:prstClr val="black"/>
              </a:solidFill>
            </a:endParaRPr>
          </a:p>
        </p:txBody>
      </p:sp>
      <p:sp>
        <p:nvSpPr>
          <p:cNvPr id="6" name="Footer Placeholder 5"/>
          <p:cNvSpPr>
            <a:spLocks noGrp="1"/>
          </p:cNvSpPr>
          <p:nvPr>
            <p:ph type="ftr" sz="quarter" idx="11"/>
          </p:nvPr>
        </p:nvSpPr>
        <p:spPr/>
        <p:txBody>
          <a:bodyPr/>
          <a:lstStyle/>
          <a:p>
            <a:endParaRPr lang="cs-CZ">
              <a:solidFill>
                <a:prstClr val="black"/>
              </a:solidFill>
            </a:endParaRPr>
          </a:p>
        </p:txBody>
      </p:sp>
      <p:sp>
        <p:nvSpPr>
          <p:cNvPr id="7" name="Slide Number Placeholder 6"/>
          <p:cNvSpPr>
            <a:spLocks noGrp="1"/>
          </p:cNvSpPr>
          <p:nvPr>
            <p:ph type="sldNum" sz="quarter" idx="12"/>
          </p:nvPr>
        </p:nvSpPr>
        <p:spPr/>
        <p:txBody>
          <a:bodyPr/>
          <a:lstStyle/>
          <a:p>
            <a:fld id="{70A39E70-1C09-4821-A195-5CB441012BB2}" type="slidenum">
              <a:rPr lang="cs-CZ" smtClean="0">
                <a:solidFill>
                  <a:prstClr val="black"/>
                </a:solidFill>
              </a:rPr>
              <a:pPr/>
              <a:t>‹#›</a:t>
            </a:fld>
            <a:endParaRPr lang="cs-CZ">
              <a:solidFill>
                <a:prstClr val="black"/>
              </a:solidFill>
            </a:endParaRPr>
          </a:p>
        </p:txBody>
      </p:sp>
      <p:sp useBgFill="1">
        <p:nvSpPr>
          <p:cNvPr id="2" name="Title 1"/>
          <p:cNvSpPr>
            <a:spLocks noGrp="1"/>
          </p:cNvSpPr>
          <p:nvPr>
            <p:ph type="title"/>
          </p:nvPr>
        </p:nvSpPr>
        <p:spPr>
          <a:xfrm>
            <a:off x="1792288" y="4800600"/>
            <a:ext cx="5486400" cy="566738"/>
          </a:xfrm>
          <a:noFill/>
        </p:spPr>
        <p:txBody>
          <a:bodyPr anchor="b"/>
          <a:lstStyle>
            <a:lvl1pPr algn="l">
              <a:defRPr sz="2000" b="1"/>
            </a:lvl1pPr>
          </a:lstStyle>
          <a:p>
            <a:r>
              <a:rPr lang="cs-CZ" altLang="ko-KR" smtClean="0"/>
              <a:t>Kliknutím lze upravit styl.</a:t>
            </a:r>
            <a:endParaRPr lang="ko-KR" altLang="en-US"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altLang="ko-KR" smtClean="0"/>
              <a:t>Kliknutím lze upravit styly předlohy textu.</a:t>
            </a:r>
          </a:p>
          <a:p>
            <a:pPr lvl="1"/>
            <a:r>
              <a:rPr lang="cs-CZ" altLang="ko-KR" smtClean="0"/>
              <a:t>Druhá úroveň</a:t>
            </a:r>
          </a:p>
          <a:p>
            <a:pPr lvl="2"/>
            <a:r>
              <a:rPr lang="cs-CZ" altLang="ko-KR" smtClean="0"/>
              <a:t>Třetí úroveň</a:t>
            </a:r>
          </a:p>
          <a:p>
            <a:pPr lvl="3"/>
            <a:r>
              <a:rPr lang="cs-CZ" altLang="ko-KR" smtClean="0"/>
              <a:t>Čtvrtá úroveň</a:t>
            </a:r>
          </a:p>
          <a:p>
            <a:pPr lvl="4"/>
            <a:r>
              <a:rPr lang="cs-CZ" altLang="ko-KR" smtClean="0"/>
              <a:t>Pátá úroveň</a:t>
            </a:r>
            <a:endParaRPr lang="ko-KR" dirty="0"/>
          </a:p>
        </p:txBody>
      </p:sp>
      <p:grpSp>
        <p:nvGrpSpPr>
          <p:cNvPr id="8" name="Group 7"/>
          <p:cNvGrpSpPr/>
          <p:nvPr/>
        </p:nvGrpSpPr>
        <p:grpSpPr>
          <a:xfrm>
            <a:off x="0" y="0"/>
            <a:ext cx="9144000" cy="142876"/>
            <a:chOff x="0" y="1214422"/>
            <a:chExt cx="9144000" cy="71438"/>
          </a:xfrm>
        </p:grpSpPr>
        <p:sp>
          <p:nvSpPr>
            <p:cNvPr id="9" name="Rectangle 8"/>
            <p:cNvSpPr/>
            <p:nvPr userDrawn="1"/>
          </p:nvSpPr>
          <p:spPr>
            <a:xfrm>
              <a:off x="0" y="1214422"/>
              <a:ext cx="9144000" cy="71414"/>
            </a:xfrm>
            <a:prstGeom prst="rect">
              <a:avLst/>
            </a:prstGeom>
            <a:solidFill>
              <a:schemeClr val="tx2">
                <a:shade val="50000"/>
              </a:schemeClr>
            </a:solidFill>
            <a:ln w="28575"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ko-KR" altLang="en-US">
                <a:solidFill>
                  <a:prstClr val="white"/>
                </a:solidFill>
              </a:endParaRPr>
            </a:p>
          </p:txBody>
        </p:sp>
        <p:grpSp>
          <p:nvGrpSpPr>
            <p:cNvPr id="10" name="Group 9"/>
            <p:cNvGrpSpPr/>
            <p:nvPr/>
          </p:nvGrpSpPr>
          <p:grpSpPr>
            <a:xfrm>
              <a:off x="5857884" y="1214422"/>
              <a:ext cx="3000396" cy="71438"/>
              <a:chOff x="5429256" y="1214422"/>
              <a:chExt cx="3643338" cy="71438"/>
            </a:xfrm>
          </p:grpSpPr>
          <p:sp>
            <p:nvSpPr>
              <p:cNvPr id="11" name="Rectangle 10"/>
              <p:cNvSpPr/>
              <p:nvPr userDrawn="1"/>
            </p:nvSpPr>
            <p:spPr>
              <a:xfrm>
                <a:off x="6643702" y="1214422"/>
                <a:ext cx="1214446" cy="71438"/>
              </a:xfrm>
              <a:prstGeom prst="rect">
                <a:avLst/>
              </a:prstGeom>
              <a:solidFill>
                <a:schemeClr val="accent2"/>
              </a:solidFill>
              <a:ln w="28575"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ko-KR" altLang="en-US">
                  <a:solidFill>
                    <a:prstClr val="white"/>
                  </a:solidFill>
                </a:endParaRPr>
              </a:p>
            </p:txBody>
          </p:sp>
          <p:sp>
            <p:nvSpPr>
              <p:cNvPr id="12" name="Rectangle 11"/>
              <p:cNvSpPr/>
              <p:nvPr userDrawn="1"/>
            </p:nvSpPr>
            <p:spPr>
              <a:xfrm>
                <a:off x="7858148" y="1214422"/>
                <a:ext cx="1214446" cy="71438"/>
              </a:xfrm>
              <a:prstGeom prst="rect">
                <a:avLst/>
              </a:prstGeom>
              <a:solidFill>
                <a:schemeClr val="accent3"/>
              </a:solidFill>
              <a:ln w="28575"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ko-KR" altLang="en-US">
                  <a:solidFill>
                    <a:prstClr val="white"/>
                  </a:solidFill>
                </a:endParaRPr>
              </a:p>
            </p:txBody>
          </p:sp>
          <p:sp>
            <p:nvSpPr>
              <p:cNvPr id="13" name="Rectangle 12"/>
              <p:cNvSpPr/>
              <p:nvPr userDrawn="1"/>
            </p:nvSpPr>
            <p:spPr>
              <a:xfrm>
                <a:off x="5429256" y="1214422"/>
                <a:ext cx="1214446" cy="71438"/>
              </a:xfrm>
              <a:prstGeom prst="rect">
                <a:avLst/>
              </a:prstGeom>
              <a:solidFill>
                <a:schemeClr val="accent1"/>
              </a:solidFill>
              <a:ln w="28575"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ko-KR" altLang="en-US">
                  <a:solidFill>
                    <a:prstClr val="white"/>
                  </a:solidFill>
                </a:endParaRPr>
              </a:p>
            </p:txBody>
          </p:sp>
        </p:grpSp>
      </p:grpSp>
    </p:spTree>
    <p:extLst>
      <p:ext uri="{BB962C8B-B14F-4D97-AF65-F5344CB8AC3E}">
        <p14:creationId xmlns:p14="http://schemas.microsoft.com/office/powerpoint/2010/main" val="1630441386"/>
      </p:ext>
    </p:extLst>
  </p:cSld>
  <p:clrMapOvr>
    <a:overrideClrMapping bg1="lt1" tx1="dk1" bg2="lt2" tx2="dk2" accent1="accent1" accent2="accent2" accent3="accent3" accent4="accent4" accent5="accent5" accent6="accent6" hlink="hlink" folHlink="folHlink"/>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Nadpis a svislý text">
    <p:bg>
      <p:bgRef idx="1003">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97218" y="71414"/>
            <a:ext cx="8160978" cy="1214446"/>
          </a:xfrm>
        </p:spPr>
        <p:txBody>
          <a:bodyPr/>
          <a:lstStyle/>
          <a:p>
            <a:r>
              <a:rPr lang="cs-CZ" altLang="ko-KR" smtClean="0"/>
              <a:t>Kliknutím lze upravit styl.</a:t>
            </a:r>
            <a:endParaRPr lang="ko-KR" altLang="en-US" dirty="0"/>
          </a:p>
        </p:txBody>
      </p:sp>
      <p:sp>
        <p:nvSpPr>
          <p:cNvPr id="3" name="Vertical Text Placeholder 2"/>
          <p:cNvSpPr>
            <a:spLocks noGrp="1"/>
          </p:cNvSpPr>
          <p:nvPr>
            <p:ph type="body" orient="vert" idx="1"/>
          </p:nvPr>
        </p:nvSpPr>
        <p:spPr>
          <a:xfrm>
            <a:off x="500034" y="1500174"/>
            <a:ext cx="8186766" cy="4625991"/>
          </a:xfrm>
        </p:spPr>
        <p:txBody>
          <a:bodyPr vert="eaVert"/>
          <a:lstStyle/>
          <a:p>
            <a:pPr lvl="0"/>
            <a:r>
              <a:rPr lang="cs-CZ" altLang="ko-KR" smtClean="0"/>
              <a:t>Kliknutím lze upravit styly předlohy textu.</a:t>
            </a:r>
          </a:p>
          <a:p>
            <a:pPr lvl="1"/>
            <a:r>
              <a:rPr lang="cs-CZ" altLang="ko-KR" smtClean="0"/>
              <a:t>Druhá úroveň</a:t>
            </a:r>
          </a:p>
          <a:p>
            <a:pPr lvl="2"/>
            <a:r>
              <a:rPr lang="cs-CZ" altLang="ko-KR" smtClean="0"/>
              <a:t>Třetí úroveň</a:t>
            </a:r>
          </a:p>
          <a:p>
            <a:pPr lvl="3"/>
            <a:r>
              <a:rPr lang="cs-CZ" altLang="ko-KR" smtClean="0"/>
              <a:t>Čtvrtá úroveň</a:t>
            </a:r>
          </a:p>
          <a:p>
            <a:pPr lvl="4"/>
            <a:r>
              <a:rPr lang="cs-CZ" altLang="ko-KR" smtClean="0"/>
              <a:t>Pátá úroveň</a:t>
            </a:r>
            <a:endParaRPr lang="ko-KR" altLang="en-US"/>
          </a:p>
        </p:txBody>
      </p:sp>
      <p:sp>
        <p:nvSpPr>
          <p:cNvPr id="4" name="Date Placeholder 3"/>
          <p:cNvSpPr>
            <a:spLocks noGrp="1"/>
          </p:cNvSpPr>
          <p:nvPr>
            <p:ph type="dt" sz="half" idx="10"/>
          </p:nvPr>
        </p:nvSpPr>
        <p:spPr/>
        <p:txBody>
          <a:bodyPr/>
          <a:lstStyle/>
          <a:p>
            <a:fld id="{15E0C54F-94F2-4155-9248-AE8DA9DB4CE1}" type="datetimeFigureOut">
              <a:rPr lang="cs-CZ" smtClean="0">
                <a:solidFill>
                  <a:prstClr val="black"/>
                </a:solidFill>
              </a:rPr>
              <a:pPr/>
              <a:t>18. 12. 2013</a:t>
            </a:fld>
            <a:endParaRPr lang="cs-CZ">
              <a:solidFill>
                <a:prstClr val="black"/>
              </a:solidFill>
            </a:endParaRPr>
          </a:p>
        </p:txBody>
      </p:sp>
      <p:sp>
        <p:nvSpPr>
          <p:cNvPr id="5" name="Footer Placeholder 4"/>
          <p:cNvSpPr>
            <a:spLocks noGrp="1"/>
          </p:cNvSpPr>
          <p:nvPr>
            <p:ph type="ftr" sz="quarter" idx="11"/>
          </p:nvPr>
        </p:nvSpPr>
        <p:spPr/>
        <p:txBody>
          <a:bodyPr/>
          <a:lstStyle/>
          <a:p>
            <a:endParaRPr lang="cs-CZ">
              <a:solidFill>
                <a:prstClr val="black"/>
              </a:solidFill>
            </a:endParaRPr>
          </a:p>
        </p:txBody>
      </p:sp>
      <p:sp>
        <p:nvSpPr>
          <p:cNvPr id="6" name="Slide Number Placeholder 5"/>
          <p:cNvSpPr>
            <a:spLocks noGrp="1"/>
          </p:cNvSpPr>
          <p:nvPr>
            <p:ph type="sldNum" sz="quarter" idx="12"/>
          </p:nvPr>
        </p:nvSpPr>
        <p:spPr/>
        <p:txBody>
          <a:bodyPr/>
          <a:lstStyle/>
          <a:p>
            <a:fld id="{70A39E70-1C09-4821-A195-5CB441012BB2}" type="slidenum">
              <a:rPr lang="cs-CZ" smtClean="0">
                <a:solidFill>
                  <a:prstClr val="black"/>
                </a:solidFill>
              </a:rPr>
              <a:pPr/>
              <a:t>‹#›</a:t>
            </a:fld>
            <a:endParaRPr lang="cs-CZ">
              <a:solidFill>
                <a:prstClr val="black"/>
              </a:solidFill>
            </a:endParaRPr>
          </a:p>
        </p:txBody>
      </p:sp>
      <p:grpSp>
        <p:nvGrpSpPr>
          <p:cNvPr id="7" name="Group 12"/>
          <p:cNvGrpSpPr/>
          <p:nvPr/>
        </p:nvGrpSpPr>
        <p:grpSpPr>
          <a:xfrm>
            <a:off x="0" y="1357298"/>
            <a:ext cx="9144000" cy="60580"/>
            <a:chOff x="0" y="1142984"/>
            <a:chExt cx="9144000" cy="60580"/>
          </a:xfrm>
        </p:grpSpPr>
        <p:sp>
          <p:nvSpPr>
            <p:cNvPr id="8" name="Rectangle 7"/>
            <p:cNvSpPr/>
            <p:nvPr userDrawn="1"/>
          </p:nvSpPr>
          <p:spPr>
            <a:xfrm flipH="1">
              <a:off x="0" y="1142984"/>
              <a:ext cx="9144000" cy="60560"/>
            </a:xfrm>
            <a:prstGeom prst="rect">
              <a:avLst/>
            </a:prstGeom>
            <a:solidFill>
              <a:schemeClr val="tx2">
                <a:shade val="50000"/>
              </a:schemeClr>
            </a:solidFill>
            <a:ln w="28575"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ko-KR" altLang="en-US">
                <a:solidFill>
                  <a:prstClr val="white"/>
                </a:solidFill>
              </a:endParaRPr>
            </a:p>
          </p:txBody>
        </p:sp>
        <p:grpSp>
          <p:nvGrpSpPr>
            <p:cNvPr id="9" name="Group 8"/>
            <p:cNvGrpSpPr/>
            <p:nvPr/>
          </p:nvGrpSpPr>
          <p:grpSpPr>
            <a:xfrm flipH="1">
              <a:off x="571472" y="1142984"/>
              <a:ext cx="3000396" cy="60580"/>
              <a:chOff x="5429256" y="1214422"/>
              <a:chExt cx="3643338" cy="71438"/>
            </a:xfrm>
          </p:grpSpPr>
          <p:sp>
            <p:nvSpPr>
              <p:cNvPr id="10" name="Rectangle 9"/>
              <p:cNvSpPr/>
              <p:nvPr userDrawn="1"/>
            </p:nvSpPr>
            <p:spPr>
              <a:xfrm>
                <a:off x="6643702" y="1214422"/>
                <a:ext cx="1214446" cy="71438"/>
              </a:xfrm>
              <a:prstGeom prst="rect">
                <a:avLst/>
              </a:prstGeom>
              <a:solidFill>
                <a:schemeClr val="accent2"/>
              </a:solidFill>
              <a:ln w="28575"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ko-KR" altLang="en-US">
                  <a:solidFill>
                    <a:prstClr val="white"/>
                  </a:solidFill>
                </a:endParaRPr>
              </a:p>
            </p:txBody>
          </p:sp>
          <p:sp>
            <p:nvSpPr>
              <p:cNvPr id="11" name="Rectangle 10"/>
              <p:cNvSpPr/>
              <p:nvPr userDrawn="1"/>
            </p:nvSpPr>
            <p:spPr>
              <a:xfrm>
                <a:off x="7858148" y="1214422"/>
                <a:ext cx="1214446" cy="71438"/>
              </a:xfrm>
              <a:prstGeom prst="rect">
                <a:avLst/>
              </a:prstGeom>
              <a:solidFill>
                <a:schemeClr val="accent3"/>
              </a:solidFill>
              <a:ln w="28575"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ko-KR" altLang="en-US">
                  <a:solidFill>
                    <a:prstClr val="white"/>
                  </a:solidFill>
                </a:endParaRPr>
              </a:p>
            </p:txBody>
          </p:sp>
          <p:sp>
            <p:nvSpPr>
              <p:cNvPr id="12" name="Rectangle 11"/>
              <p:cNvSpPr/>
              <p:nvPr userDrawn="1"/>
            </p:nvSpPr>
            <p:spPr>
              <a:xfrm>
                <a:off x="5429256" y="1214422"/>
                <a:ext cx="1214446" cy="71438"/>
              </a:xfrm>
              <a:prstGeom prst="rect">
                <a:avLst/>
              </a:prstGeom>
              <a:solidFill>
                <a:schemeClr val="accent1"/>
              </a:solidFill>
              <a:ln w="28575"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ko-KR" altLang="en-US">
                  <a:solidFill>
                    <a:prstClr val="white"/>
                  </a:solidFill>
                </a:endParaRPr>
              </a:p>
            </p:txBody>
          </p:sp>
        </p:grpSp>
      </p:grpSp>
    </p:spTree>
    <p:extLst>
      <p:ext uri="{BB962C8B-B14F-4D97-AF65-F5344CB8AC3E}">
        <p14:creationId xmlns:p14="http://schemas.microsoft.com/office/powerpoint/2010/main" val="880259700"/>
      </p:ext>
    </p:extLst>
  </p:cSld>
  <p:clrMapOvr>
    <a:overrideClrMapping bg1="lt1" tx1="dk1" bg2="lt2" tx2="dk2" accent1="accent1" accent2="accent2" accent3="accent3" accent4="accent4" accent5="accent5" accent6="accent6" hlink="hlink" folHlink="folHlink"/>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215206" y="274639"/>
            <a:ext cx="1471594" cy="5851525"/>
          </a:xfrm>
        </p:spPr>
        <p:txBody>
          <a:bodyPr vert="eaVert" anchor="b"/>
          <a:lstStyle>
            <a:lvl1pPr algn="l">
              <a:defRPr/>
            </a:lvl1pPr>
          </a:lstStyle>
          <a:p>
            <a:r>
              <a:rPr lang="cs-CZ" altLang="ko-KR" smtClean="0"/>
              <a:t>Kliknutím lze upravit styl.</a:t>
            </a:r>
            <a:endParaRPr lang="ko-KR" altLang="en-US" dirty="0"/>
          </a:p>
        </p:txBody>
      </p:sp>
      <p:sp>
        <p:nvSpPr>
          <p:cNvPr id="3" name="Vertical Text Placeholder 2"/>
          <p:cNvSpPr>
            <a:spLocks noGrp="1"/>
          </p:cNvSpPr>
          <p:nvPr>
            <p:ph type="body" orient="vert" idx="1"/>
          </p:nvPr>
        </p:nvSpPr>
        <p:spPr>
          <a:xfrm>
            <a:off x="457200" y="274639"/>
            <a:ext cx="6686568" cy="5851525"/>
          </a:xfrm>
        </p:spPr>
        <p:txBody>
          <a:bodyPr vert="eaVert"/>
          <a:lstStyle/>
          <a:p>
            <a:pPr lvl="0"/>
            <a:r>
              <a:rPr lang="cs-CZ" altLang="ko-KR" smtClean="0"/>
              <a:t>Kliknutím lze upravit styly předlohy textu.</a:t>
            </a:r>
          </a:p>
          <a:p>
            <a:pPr lvl="1"/>
            <a:r>
              <a:rPr lang="cs-CZ" altLang="ko-KR" smtClean="0"/>
              <a:t>Druhá úroveň</a:t>
            </a:r>
          </a:p>
          <a:p>
            <a:pPr lvl="2"/>
            <a:r>
              <a:rPr lang="cs-CZ" altLang="ko-KR" smtClean="0"/>
              <a:t>Třetí úroveň</a:t>
            </a:r>
          </a:p>
          <a:p>
            <a:pPr lvl="3"/>
            <a:r>
              <a:rPr lang="cs-CZ" altLang="ko-KR" smtClean="0"/>
              <a:t>Čtvrtá úroveň</a:t>
            </a:r>
          </a:p>
          <a:p>
            <a:pPr lvl="4"/>
            <a:r>
              <a:rPr lang="cs-CZ" altLang="ko-KR" smtClean="0"/>
              <a:t>Pátá úroveň</a:t>
            </a:r>
            <a:endParaRPr lang="ko-KR" altLang="en-US" dirty="0"/>
          </a:p>
        </p:txBody>
      </p:sp>
      <p:sp>
        <p:nvSpPr>
          <p:cNvPr id="4" name="Date Placeholder 3"/>
          <p:cNvSpPr>
            <a:spLocks noGrp="1"/>
          </p:cNvSpPr>
          <p:nvPr>
            <p:ph type="dt" sz="half" idx="10"/>
          </p:nvPr>
        </p:nvSpPr>
        <p:spPr/>
        <p:txBody>
          <a:bodyPr/>
          <a:lstStyle/>
          <a:p>
            <a:fld id="{15E0C54F-94F2-4155-9248-AE8DA9DB4CE1}" type="datetimeFigureOut">
              <a:rPr lang="cs-CZ" smtClean="0">
                <a:solidFill>
                  <a:prstClr val="black"/>
                </a:solidFill>
              </a:rPr>
              <a:pPr/>
              <a:t>18. 12. 2013</a:t>
            </a:fld>
            <a:endParaRPr lang="cs-CZ">
              <a:solidFill>
                <a:prstClr val="black"/>
              </a:solidFill>
            </a:endParaRPr>
          </a:p>
        </p:txBody>
      </p:sp>
      <p:sp>
        <p:nvSpPr>
          <p:cNvPr id="5" name="Footer Placeholder 4"/>
          <p:cNvSpPr>
            <a:spLocks noGrp="1"/>
          </p:cNvSpPr>
          <p:nvPr>
            <p:ph type="ftr" sz="quarter" idx="11"/>
          </p:nvPr>
        </p:nvSpPr>
        <p:spPr/>
        <p:txBody>
          <a:bodyPr/>
          <a:lstStyle/>
          <a:p>
            <a:endParaRPr lang="cs-CZ">
              <a:solidFill>
                <a:prstClr val="black"/>
              </a:solidFill>
            </a:endParaRPr>
          </a:p>
        </p:txBody>
      </p:sp>
      <p:sp>
        <p:nvSpPr>
          <p:cNvPr id="6" name="Slide Number Placeholder 5"/>
          <p:cNvSpPr>
            <a:spLocks noGrp="1"/>
          </p:cNvSpPr>
          <p:nvPr>
            <p:ph type="sldNum" sz="quarter" idx="12"/>
          </p:nvPr>
        </p:nvSpPr>
        <p:spPr/>
        <p:txBody>
          <a:bodyPr/>
          <a:lstStyle/>
          <a:p>
            <a:fld id="{70A39E70-1C09-4821-A195-5CB441012BB2}" type="slidenum">
              <a:rPr lang="cs-CZ" smtClean="0">
                <a:solidFill>
                  <a:prstClr val="black"/>
                </a:solidFill>
              </a:rPr>
              <a:pPr/>
              <a:t>‹#›</a:t>
            </a:fld>
            <a:endParaRPr lang="cs-CZ">
              <a:solidFill>
                <a:prstClr val="black"/>
              </a:solidFill>
            </a:endParaRPr>
          </a:p>
        </p:txBody>
      </p:sp>
      <p:grpSp>
        <p:nvGrpSpPr>
          <p:cNvPr id="7" name="Group 6"/>
          <p:cNvGrpSpPr/>
          <p:nvPr/>
        </p:nvGrpSpPr>
        <p:grpSpPr>
          <a:xfrm rot="16200000">
            <a:off x="3740830" y="3395761"/>
            <a:ext cx="6865200" cy="59324"/>
            <a:chOff x="0" y="1214422"/>
            <a:chExt cx="9144000" cy="71438"/>
          </a:xfrm>
        </p:grpSpPr>
        <p:sp>
          <p:nvSpPr>
            <p:cNvPr id="8" name="Rectangle 7"/>
            <p:cNvSpPr/>
            <p:nvPr userDrawn="1"/>
          </p:nvSpPr>
          <p:spPr>
            <a:xfrm>
              <a:off x="0" y="1214422"/>
              <a:ext cx="9144000" cy="71414"/>
            </a:xfrm>
            <a:prstGeom prst="rect">
              <a:avLst/>
            </a:prstGeom>
            <a:solidFill>
              <a:schemeClr val="tx2">
                <a:shade val="50000"/>
              </a:schemeClr>
            </a:solidFill>
            <a:ln w="28575"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ko-KR" altLang="en-US">
                <a:solidFill>
                  <a:prstClr val="white"/>
                </a:solidFill>
              </a:endParaRPr>
            </a:p>
          </p:txBody>
        </p:sp>
        <p:grpSp>
          <p:nvGrpSpPr>
            <p:cNvPr id="9" name="Group 8"/>
            <p:cNvGrpSpPr/>
            <p:nvPr/>
          </p:nvGrpSpPr>
          <p:grpSpPr>
            <a:xfrm>
              <a:off x="5857884" y="1214422"/>
              <a:ext cx="3000396" cy="71438"/>
              <a:chOff x="5429256" y="1214422"/>
              <a:chExt cx="3643338" cy="71438"/>
            </a:xfrm>
          </p:grpSpPr>
          <p:sp>
            <p:nvSpPr>
              <p:cNvPr id="10" name="Rectangle 9"/>
              <p:cNvSpPr/>
              <p:nvPr userDrawn="1"/>
            </p:nvSpPr>
            <p:spPr>
              <a:xfrm>
                <a:off x="6643702" y="1214422"/>
                <a:ext cx="1214446" cy="71438"/>
              </a:xfrm>
              <a:prstGeom prst="rect">
                <a:avLst/>
              </a:prstGeom>
              <a:solidFill>
                <a:schemeClr val="accent2"/>
              </a:solidFill>
              <a:ln w="28575"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ko-KR" altLang="en-US">
                  <a:solidFill>
                    <a:prstClr val="white"/>
                  </a:solidFill>
                </a:endParaRPr>
              </a:p>
            </p:txBody>
          </p:sp>
          <p:sp>
            <p:nvSpPr>
              <p:cNvPr id="11" name="Rectangle 10"/>
              <p:cNvSpPr/>
              <p:nvPr userDrawn="1"/>
            </p:nvSpPr>
            <p:spPr>
              <a:xfrm>
                <a:off x="7858148" y="1214422"/>
                <a:ext cx="1214446" cy="71438"/>
              </a:xfrm>
              <a:prstGeom prst="rect">
                <a:avLst/>
              </a:prstGeom>
              <a:solidFill>
                <a:schemeClr val="accent3"/>
              </a:solidFill>
              <a:ln w="28575"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ko-KR" altLang="en-US">
                  <a:solidFill>
                    <a:prstClr val="white"/>
                  </a:solidFill>
                </a:endParaRPr>
              </a:p>
            </p:txBody>
          </p:sp>
          <p:sp>
            <p:nvSpPr>
              <p:cNvPr id="12" name="Rectangle 11"/>
              <p:cNvSpPr/>
              <p:nvPr userDrawn="1"/>
            </p:nvSpPr>
            <p:spPr>
              <a:xfrm>
                <a:off x="5429256" y="1214422"/>
                <a:ext cx="1214446" cy="71438"/>
              </a:xfrm>
              <a:prstGeom prst="rect">
                <a:avLst/>
              </a:prstGeom>
              <a:solidFill>
                <a:schemeClr val="accent1"/>
              </a:solidFill>
              <a:ln w="28575"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ko-KR" altLang="en-US">
                  <a:solidFill>
                    <a:prstClr val="white"/>
                  </a:solidFill>
                </a:endParaRPr>
              </a:p>
            </p:txBody>
          </p:sp>
        </p:grpSp>
      </p:grpSp>
    </p:spTree>
    <p:extLst>
      <p:ext uri="{BB962C8B-B14F-4D97-AF65-F5344CB8AC3E}">
        <p14:creationId xmlns:p14="http://schemas.microsoft.com/office/powerpoint/2010/main" val="59221983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15E0C54F-94F2-4155-9248-AE8DA9DB4CE1}" type="datetimeFigureOut">
              <a:rPr lang="cs-CZ" smtClean="0">
                <a:solidFill>
                  <a:srgbClr val="000000"/>
                </a:solidFill>
              </a:rPr>
              <a:pPr/>
              <a:t>18. 12. 2013</a:t>
            </a:fld>
            <a:endParaRPr lang="cs-CZ">
              <a:solidFill>
                <a:srgbClr val="000000"/>
              </a:solidFill>
            </a:endParaRPr>
          </a:p>
        </p:txBody>
      </p:sp>
      <p:sp>
        <p:nvSpPr>
          <p:cNvPr id="5" name="Zástupný symbol pro zápatí 4"/>
          <p:cNvSpPr>
            <a:spLocks noGrp="1"/>
          </p:cNvSpPr>
          <p:nvPr>
            <p:ph type="ftr" sz="quarter" idx="11"/>
          </p:nvPr>
        </p:nvSpPr>
        <p:spPr/>
        <p:txBody>
          <a:bodyPr/>
          <a:lstStyle/>
          <a:p>
            <a:endParaRPr lang="cs-CZ">
              <a:solidFill>
                <a:srgbClr val="000000"/>
              </a:solidFill>
            </a:endParaRPr>
          </a:p>
        </p:txBody>
      </p:sp>
      <p:sp>
        <p:nvSpPr>
          <p:cNvPr id="6" name="Zástupný symbol pro číslo snímku 5"/>
          <p:cNvSpPr>
            <a:spLocks noGrp="1"/>
          </p:cNvSpPr>
          <p:nvPr>
            <p:ph type="sldNum" sz="quarter" idx="12"/>
          </p:nvPr>
        </p:nvSpPr>
        <p:spPr/>
        <p:txBody>
          <a:bodyPr/>
          <a:lstStyle/>
          <a:p>
            <a:fld id="{70A39E70-1C09-4821-A195-5CB441012BB2}" type="slidenum">
              <a:rPr lang="cs-CZ" smtClean="0">
                <a:solidFill>
                  <a:srgbClr val="000000"/>
                </a:solidFill>
              </a:rPr>
              <a:pPr/>
              <a:t>‹#›</a:t>
            </a:fld>
            <a:endParaRPr lang="cs-CZ">
              <a:solidFill>
                <a:srgbClr val="000000"/>
              </a:solidFill>
            </a:endParaRPr>
          </a:p>
        </p:txBody>
      </p:sp>
    </p:spTree>
    <p:extLst>
      <p:ext uri="{BB962C8B-B14F-4D97-AF65-F5344CB8AC3E}">
        <p14:creationId xmlns:p14="http://schemas.microsoft.com/office/powerpoint/2010/main" val="3875989968"/>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15E0C54F-94F2-4155-9248-AE8DA9DB4CE1}" type="datetimeFigureOut">
              <a:rPr lang="cs-CZ" smtClean="0">
                <a:solidFill>
                  <a:srgbClr val="000000"/>
                </a:solidFill>
              </a:rPr>
              <a:pPr/>
              <a:t>18. 12. 2013</a:t>
            </a:fld>
            <a:endParaRPr lang="cs-CZ">
              <a:solidFill>
                <a:srgbClr val="000000"/>
              </a:solidFill>
            </a:endParaRPr>
          </a:p>
        </p:txBody>
      </p:sp>
      <p:sp>
        <p:nvSpPr>
          <p:cNvPr id="5" name="Zástupný symbol pro zápatí 4"/>
          <p:cNvSpPr>
            <a:spLocks noGrp="1"/>
          </p:cNvSpPr>
          <p:nvPr>
            <p:ph type="ftr" sz="quarter" idx="11"/>
          </p:nvPr>
        </p:nvSpPr>
        <p:spPr/>
        <p:txBody>
          <a:bodyPr/>
          <a:lstStyle/>
          <a:p>
            <a:endParaRPr lang="cs-CZ">
              <a:solidFill>
                <a:srgbClr val="000000"/>
              </a:solidFill>
            </a:endParaRPr>
          </a:p>
        </p:txBody>
      </p:sp>
      <p:sp>
        <p:nvSpPr>
          <p:cNvPr id="6" name="Zástupný symbol pro číslo snímku 5"/>
          <p:cNvSpPr>
            <a:spLocks noGrp="1"/>
          </p:cNvSpPr>
          <p:nvPr>
            <p:ph type="sldNum" sz="quarter" idx="12"/>
          </p:nvPr>
        </p:nvSpPr>
        <p:spPr/>
        <p:txBody>
          <a:bodyPr/>
          <a:lstStyle/>
          <a:p>
            <a:fld id="{70A39E70-1C09-4821-A195-5CB441012BB2}" type="slidenum">
              <a:rPr lang="cs-CZ" smtClean="0">
                <a:solidFill>
                  <a:srgbClr val="000000"/>
                </a:solidFill>
              </a:rPr>
              <a:pPr/>
              <a:t>‹#›</a:t>
            </a:fld>
            <a:endParaRPr lang="cs-CZ">
              <a:solidFill>
                <a:srgbClr val="000000"/>
              </a:solidFill>
            </a:endParaRPr>
          </a:p>
        </p:txBody>
      </p:sp>
    </p:spTree>
    <p:extLst>
      <p:ext uri="{BB962C8B-B14F-4D97-AF65-F5344CB8AC3E}">
        <p14:creationId xmlns:p14="http://schemas.microsoft.com/office/powerpoint/2010/main" val="1287961506"/>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15E0C54F-94F2-4155-9248-AE8DA9DB4CE1}" type="datetimeFigureOut">
              <a:rPr lang="cs-CZ" smtClean="0">
                <a:solidFill>
                  <a:srgbClr val="000000"/>
                </a:solidFill>
              </a:rPr>
              <a:pPr/>
              <a:t>18. 12. 2013</a:t>
            </a:fld>
            <a:endParaRPr lang="cs-CZ">
              <a:solidFill>
                <a:srgbClr val="000000"/>
              </a:solidFill>
            </a:endParaRPr>
          </a:p>
        </p:txBody>
      </p:sp>
      <p:sp>
        <p:nvSpPr>
          <p:cNvPr id="5" name="Zástupný symbol pro zápatí 4"/>
          <p:cNvSpPr>
            <a:spLocks noGrp="1"/>
          </p:cNvSpPr>
          <p:nvPr>
            <p:ph type="ftr" sz="quarter" idx="11"/>
          </p:nvPr>
        </p:nvSpPr>
        <p:spPr/>
        <p:txBody>
          <a:bodyPr/>
          <a:lstStyle/>
          <a:p>
            <a:endParaRPr lang="cs-CZ">
              <a:solidFill>
                <a:srgbClr val="000000"/>
              </a:solidFill>
            </a:endParaRPr>
          </a:p>
        </p:txBody>
      </p:sp>
      <p:sp>
        <p:nvSpPr>
          <p:cNvPr id="6" name="Zástupný symbol pro číslo snímku 5"/>
          <p:cNvSpPr>
            <a:spLocks noGrp="1"/>
          </p:cNvSpPr>
          <p:nvPr>
            <p:ph type="sldNum" sz="quarter" idx="12"/>
          </p:nvPr>
        </p:nvSpPr>
        <p:spPr/>
        <p:txBody>
          <a:bodyPr/>
          <a:lstStyle/>
          <a:p>
            <a:fld id="{70A39E70-1C09-4821-A195-5CB441012BB2}" type="slidenum">
              <a:rPr lang="cs-CZ" smtClean="0">
                <a:solidFill>
                  <a:srgbClr val="000000"/>
                </a:solidFill>
              </a:rPr>
              <a:pPr/>
              <a:t>‹#›</a:t>
            </a:fld>
            <a:endParaRPr lang="cs-CZ">
              <a:solidFill>
                <a:srgbClr val="000000"/>
              </a:solidFill>
            </a:endParaRPr>
          </a:p>
        </p:txBody>
      </p:sp>
    </p:spTree>
    <p:extLst>
      <p:ext uri="{BB962C8B-B14F-4D97-AF65-F5344CB8AC3E}">
        <p14:creationId xmlns:p14="http://schemas.microsoft.com/office/powerpoint/2010/main" val="2770580568"/>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15E0C54F-94F2-4155-9248-AE8DA9DB4CE1}" type="datetimeFigureOut">
              <a:rPr lang="cs-CZ" smtClean="0">
                <a:solidFill>
                  <a:srgbClr val="000000"/>
                </a:solidFill>
              </a:rPr>
              <a:pPr/>
              <a:t>18. 12. 2013</a:t>
            </a:fld>
            <a:endParaRPr lang="cs-CZ">
              <a:solidFill>
                <a:srgbClr val="000000"/>
              </a:solidFill>
            </a:endParaRPr>
          </a:p>
        </p:txBody>
      </p:sp>
      <p:sp>
        <p:nvSpPr>
          <p:cNvPr id="6" name="Zástupný symbol pro zápatí 5"/>
          <p:cNvSpPr>
            <a:spLocks noGrp="1"/>
          </p:cNvSpPr>
          <p:nvPr>
            <p:ph type="ftr" sz="quarter" idx="11"/>
          </p:nvPr>
        </p:nvSpPr>
        <p:spPr/>
        <p:txBody>
          <a:bodyPr/>
          <a:lstStyle/>
          <a:p>
            <a:endParaRPr lang="cs-CZ">
              <a:solidFill>
                <a:srgbClr val="000000"/>
              </a:solidFill>
            </a:endParaRPr>
          </a:p>
        </p:txBody>
      </p:sp>
      <p:sp>
        <p:nvSpPr>
          <p:cNvPr id="7" name="Zástupný symbol pro číslo snímku 6"/>
          <p:cNvSpPr>
            <a:spLocks noGrp="1"/>
          </p:cNvSpPr>
          <p:nvPr>
            <p:ph type="sldNum" sz="quarter" idx="12"/>
          </p:nvPr>
        </p:nvSpPr>
        <p:spPr/>
        <p:txBody>
          <a:bodyPr/>
          <a:lstStyle/>
          <a:p>
            <a:fld id="{70A39E70-1C09-4821-A195-5CB441012BB2}" type="slidenum">
              <a:rPr lang="cs-CZ" smtClean="0">
                <a:solidFill>
                  <a:srgbClr val="000000"/>
                </a:solidFill>
              </a:rPr>
              <a:pPr/>
              <a:t>‹#›</a:t>
            </a:fld>
            <a:endParaRPr lang="cs-CZ">
              <a:solidFill>
                <a:srgbClr val="000000"/>
              </a:solidFill>
            </a:endParaRPr>
          </a:p>
        </p:txBody>
      </p:sp>
    </p:spTree>
    <p:extLst>
      <p:ext uri="{BB962C8B-B14F-4D97-AF65-F5344CB8AC3E}">
        <p14:creationId xmlns:p14="http://schemas.microsoft.com/office/powerpoint/2010/main" val="205384358"/>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15E0C54F-94F2-4155-9248-AE8DA9DB4CE1}" type="datetimeFigureOut">
              <a:rPr lang="cs-CZ" smtClean="0">
                <a:solidFill>
                  <a:srgbClr val="000000"/>
                </a:solidFill>
              </a:rPr>
              <a:pPr/>
              <a:t>18. 12. 2013</a:t>
            </a:fld>
            <a:endParaRPr lang="cs-CZ">
              <a:solidFill>
                <a:srgbClr val="000000"/>
              </a:solidFill>
            </a:endParaRPr>
          </a:p>
        </p:txBody>
      </p:sp>
      <p:sp>
        <p:nvSpPr>
          <p:cNvPr id="8" name="Zástupný symbol pro zápatí 7"/>
          <p:cNvSpPr>
            <a:spLocks noGrp="1"/>
          </p:cNvSpPr>
          <p:nvPr>
            <p:ph type="ftr" sz="quarter" idx="11"/>
          </p:nvPr>
        </p:nvSpPr>
        <p:spPr/>
        <p:txBody>
          <a:bodyPr/>
          <a:lstStyle/>
          <a:p>
            <a:endParaRPr lang="cs-CZ">
              <a:solidFill>
                <a:srgbClr val="000000"/>
              </a:solidFill>
            </a:endParaRPr>
          </a:p>
        </p:txBody>
      </p:sp>
      <p:sp>
        <p:nvSpPr>
          <p:cNvPr id="9" name="Zástupný symbol pro číslo snímku 8"/>
          <p:cNvSpPr>
            <a:spLocks noGrp="1"/>
          </p:cNvSpPr>
          <p:nvPr>
            <p:ph type="sldNum" sz="quarter" idx="12"/>
          </p:nvPr>
        </p:nvSpPr>
        <p:spPr/>
        <p:txBody>
          <a:bodyPr/>
          <a:lstStyle/>
          <a:p>
            <a:fld id="{70A39E70-1C09-4821-A195-5CB441012BB2}" type="slidenum">
              <a:rPr lang="cs-CZ" smtClean="0">
                <a:solidFill>
                  <a:srgbClr val="000000"/>
                </a:solidFill>
              </a:rPr>
              <a:pPr/>
              <a:t>‹#›</a:t>
            </a:fld>
            <a:endParaRPr lang="cs-CZ">
              <a:solidFill>
                <a:srgbClr val="000000"/>
              </a:solidFill>
            </a:endParaRPr>
          </a:p>
        </p:txBody>
      </p:sp>
    </p:spTree>
    <p:extLst>
      <p:ext uri="{BB962C8B-B14F-4D97-AF65-F5344CB8AC3E}">
        <p14:creationId xmlns:p14="http://schemas.microsoft.com/office/powerpoint/2010/main" val="3413086160"/>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15E0C54F-94F2-4155-9248-AE8DA9DB4CE1}" type="datetimeFigureOut">
              <a:rPr lang="cs-CZ" smtClean="0">
                <a:solidFill>
                  <a:srgbClr val="000000"/>
                </a:solidFill>
              </a:rPr>
              <a:pPr/>
              <a:t>18. 12. 2013</a:t>
            </a:fld>
            <a:endParaRPr lang="cs-CZ">
              <a:solidFill>
                <a:srgbClr val="000000"/>
              </a:solidFill>
            </a:endParaRPr>
          </a:p>
        </p:txBody>
      </p:sp>
      <p:sp>
        <p:nvSpPr>
          <p:cNvPr id="4" name="Zástupný symbol pro zápatí 3"/>
          <p:cNvSpPr>
            <a:spLocks noGrp="1"/>
          </p:cNvSpPr>
          <p:nvPr>
            <p:ph type="ftr" sz="quarter" idx="11"/>
          </p:nvPr>
        </p:nvSpPr>
        <p:spPr/>
        <p:txBody>
          <a:bodyPr/>
          <a:lstStyle/>
          <a:p>
            <a:endParaRPr lang="cs-CZ">
              <a:solidFill>
                <a:srgbClr val="000000"/>
              </a:solidFill>
            </a:endParaRPr>
          </a:p>
        </p:txBody>
      </p:sp>
      <p:sp>
        <p:nvSpPr>
          <p:cNvPr id="5" name="Zástupný symbol pro číslo snímku 4"/>
          <p:cNvSpPr>
            <a:spLocks noGrp="1"/>
          </p:cNvSpPr>
          <p:nvPr>
            <p:ph type="sldNum" sz="quarter" idx="12"/>
          </p:nvPr>
        </p:nvSpPr>
        <p:spPr/>
        <p:txBody>
          <a:bodyPr/>
          <a:lstStyle/>
          <a:p>
            <a:fld id="{70A39E70-1C09-4821-A195-5CB441012BB2}" type="slidenum">
              <a:rPr lang="cs-CZ" smtClean="0">
                <a:solidFill>
                  <a:srgbClr val="000000"/>
                </a:solidFill>
              </a:rPr>
              <a:pPr/>
              <a:t>‹#›</a:t>
            </a:fld>
            <a:endParaRPr lang="cs-CZ">
              <a:solidFill>
                <a:srgbClr val="000000"/>
              </a:solidFill>
            </a:endParaRPr>
          </a:p>
        </p:txBody>
      </p:sp>
    </p:spTree>
    <p:extLst>
      <p:ext uri="{BB962C8B-B14F-4D97-AF65-F5344CB8AC3E}">
        <p14:creationId xmlns:p14="http://schemas.microsoft.com/office/powerpoint/2010/main" val="3125639823"/>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15E0C54F-94F2-4155-9248-AE8DA9DB4CE1}" type="datetimeFigureOut">
              <a:rPr lang="cs-CZ" smtClean="0">
                <a:solidFill>
                  <a:srgbClr val="000000"/>
                </a:solidFill>
              </a:rPr>
              <a:pPr/>
              <a:t>18. 12. 2013</a:t>
            </a:fld>
            <a:endParaRPr lang="cs-CZ">
              <a:solidFill>
                <a:srgbClr val="000000"/>
              </a:solidFill>
            </a:endParaRPr>
          </a:p>
        </p:txBody>
      </p:sp>
      <p:sp>
        <p:nvSpPr>
          <p:cNvPr id="3" name="Zástupný symbol pro zápatí 2"/>
          <p:cNvSpPr>
            <a:spLocks noGrp="1"/>
          </p:cNvSpPr>
          <p:nvPr>
            <p:ph type="ftr" sz="quarter" idx="11"/>
          </p:nvPr>
        </p:nvSpPr>
        <p:spPr/>
        <p:txBody>
          <a:bodyPr/>
          <a:lstStyle/>
          <a:p>
            <a:endParaRPr lang="cs-CZ">
              <a:solidFill>
                <a:srgbClr val="000000"/>
              </a:solidFill>
            </a:endParaRPr>
          </a:p>
        </p:txBody>
      </p:sp>
      <p:sp>
        <p:nvSpPr>
          <p:cNvPr id="4" name="Zástupný symbol pro číslo snímku 3"/>
          <p:cNvSpPr>
            <a:spLocks noGrp="1"/>
          </p:cNvSpPr>
          <p:nvPr>
            <p:ph type="sldNum" sz="quarter" idx="12"/>
          </p:nvPr>
        </p:nvSpPr>
        <p:spPr/>
        <p:txBody>
          <a:bodyPr/>
          <a:lstStyle/>
          <a:p>
            <a:fld id="{70A39E70-1C09-4821-A195-5CB441012BB2}" type="slidenum">
              <a:rPr lang="cs-CZ" smtClean="0">
                <a:solidFill>
                  <a:srgbClr val="000000"/>
                </a:solidFill>
              </a:rPr>
              <a:pPr/>
              <a:t>‹#›</a:t>
            </a:fld>
            <a:endParaRPr lang="cs-CZ">
              <a:solidFill>
                <a:srgbClr val="000000"/>
              </a:solidFill>
            </a:endParaRPr>
          </a:p>
        </p:txBody>
      </p:sp>
    </p:spTree>
    <p:extLst>
      <p:ext uri="{BB962C8B-B14F-4D97-AF65-F5344CB8AC3E}">
        <p14:creationId xmlns:p14="http://schemas.microsoft.com/office/powerpoint/2010/main" val="2261127247"/>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15E0C54F-94F2-4155-9248-AE8DA9DB4CE1}" type="datetimeFigureOut">
              <a:rPr lang="cs-CZ" smtClean="0">
                <a:solidFill>
                  <a:srgbClr val="000000"/>
                </a:solidFill>
              </a:rPr>
              <a:pPr/>
              <a:t>18. 12. 2013</a:t>
            </a:fld>
            <a:endParaRPr lang="cs-CZ">
              <a:solidFill>
                <a:srgbClr val="000000"/>
              </a:solidFill>
            </a:endParaRPr>
          </a:p>
        </p:txBody>
      </p:sp>
      <p:sp>
        <p:nvSpPr>
          <p:cNvPr id="6" name="Zástupný symbol pro zápatí 5"/>
          <p:cNvSpPr>
            <a:spLocks noGrp="1"/>
          </p:cNvSpPr>
          <p:nvPr>
            <p:ph type="ftr" sz="quarter" idx="11"/>
          </p:nvPr>
        </p:nvSpPr>
        <p:spPr/>
        <p:txBody>
          <a:bodyPr/>
          <a:lstStyle/>
          <a:p>
            <a:endParaRPr lang="cs-CZ">
              <a:solidFill>
                <a:srgbClr val="000000"/>
              </a:solidFill>
            </a:endParaRPr>
          </a:p>
        </p:txBody>
      </p:sp>
      <p:sp>
        <p:nvSpPr>
          <p:cNvPr id="7" name="Zástupný symbol pro číslo snímku 6"/>
          <p:cNvSpPr>
            <a:spLocks noGrp="1"/>
          </p:cNvSpPr>
          <p:nvPr>
            <p:ph type="sldNum" sz="quarter" idx="12"/>
          </p:nvPr>
        </p:nvSpPr>
        <p:spPr/>
        <p:txBody>
          <a:bodyPr/>
          <a:lstStyle/>
          <a:p>
            <a:fld id="{70A39E70-1C09-4821-A195-5CB441012BB2}" type="slidenum">
              <a:rPr lang="cs-CZ" smtClean="0">
                <a:solidFill>
                  <a:srgbClr val="000000"/>
                </a:solidFill>
              </a:rPr>
              <a:pPr/>
              <a:t>‹#›</a:t>
            </a:fld>
            <a:endParaRPr lang="cs-CZ">
              <a:solidFill>
                <a:srgbClr val="000000"/>
              </a:solidFill>
            </a:endParaRPr>
          </a:p>
        </p:txBody>
      </p:sp>
    </p:spTree>
    <p:extLst>
      <p:ext uri="{BB962C8B-B14F-4D97-AF65-F5344CB8AC3E}">
        <p14:creationId xmlns:p14="http://schemas.microsoft.com/office/powerpoint/2010/main" val="611687836"/>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15E0C54F-94F2-4155-9248-AE8DA9DB4CE1}" type="datetimeFigureOut">
              <a:rPr lang="cs-CZ" smtClean="0">
                <a:solidFill>
                  <a:srgbClr val="000000"/>
                </a:solidFill>
              </a:rPr>
              <a:pPr/>
              <a:t>18. 12. 2013</a:t>
            </a:fld>
            <a:endParaRPr lang="cs-CZ">
              <a:solidFill>
                <a:srgbClr val="000000"/>
              </a:solidFill>
            </a:endParaRPr>
          </a:p>
        </p:txBody>
      </p:sp>
      <p:sp>
        <p:nvSpPr>
          <p:cNvPr id="6" name="Zástupný symbol pro zápatí 5"/>
          <p:cNvSpPr>
            <a:spLocks noGrp="1"/>
          </p:cNvSpPr>
          <p:nvPr>
            <p:ph type="ftr" sz="quarter" idx="11"/>
          </p:nvPr>
        </p:nvSpPr>
        <p:spPr/>
        <p:txBody>
          <a:bodyPr/>
          <a:lstStyle/>
          <a:p>
            <a:endParaRPr lang="cs-CZ">
              <a:solidFill>
                <a:srgbClr val="000000"/>
              </a:solidFill>
            </a:endParaRPr>
          </a:p>
        </p:txBody>
      </p:sp>
      <p:sp>
        <p:nvSpPr>
          <p:cNvPr id="7" name="Zástupný symbol pro číslo snímku 6"/>
          <p:cNvSpPr>
            <a:spLocks noGrp="1"/>
          </p:cNvSpPr>
          <p:nvPr>
            <p:ph type="sldNum" sz="quarter" idx="12"/>
          </p:nvPr>
        </p:nvSpPr>
        <p:spPr/>
        <p:txBody>
          <a:bodyPr/>
          <a:lstStyle/>
          <a:p>
            <a:fld id="{70A39E70-1C09-4821-A195-5CB441012BB2}" type="slidenum">
              <a:rPr lang="cs-CZ" smtClean="0">
                <a:solidFill>
                  <a:srgbClr val="000000"/>
                </a:solidFill>
              </a:rPr>
              <a:pPr/>
              <a:t>‹#›</a:t>
            </a:fld>
            <a:endParaRPr lang="cs-CZ">
              <a:solidFill>
                <a:srgbClr val="000000"/>
              </a:solidFill>
            </a:endParaRPr>
          </a:p>
        </p:txBody>
      </p:sp>
    </p:spTree>
    <p:extLst>
      <p:ext uri="{BB962C8B-B14F-4D97-AF65-F5344CB8AC3E}">
        <p14:creationId xmlns:p14="http://schemas.microsoft.com/office/powerpoint/2010/main" val="3508787217"/>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15E0C54F-94F2-4155-9248-AE8DA9DB4CE1}" type="datetimeFigureOut">
              <a:rPr lang="cs-CZ" smtClean="0">
                <a:solidFill>
                  <a:srgbClr val="000000"/>
                </a:solidFill>
              </a:rPr>
              <a:pPr/>
              <a:t>18. 12. 2013</a:t>
            </a:fld>
            <a:endParaRPr lang="cs-CZ">
              <a:solidFill>
                <a:srgbClr val="000000"/>
              </a:solidFill>
            </a:endParaRPr>
          </a:p>
        </p:txBody>
      </p:sp>
      <p:sp>
        <p:nvSpPr>
          <p:cNvPr id="5" name="Zástupný symbol pro zápatí 4"/>
          <p:cNvSpPr>
            <a:spLocks noGrp="1"/>
          </p:cNvSpPr>
          <p:nvPr>
            <p:ph type="ftr" sz="quarter" idx="11"/>
          </p:nvPr>
        </p:nvSpPr>
        <p:spPr/>
        <p:txBody>
          <a:bodyPr/>
          <a:lstStyle/>
          <a:p>
            <a:endParaRPr lang="cs-CZ">
              <a:solidFill>
                <a:srgbClr val="000000"/>
              </a:solidFill>
            </a:endParaRPr>
          </a:p>
        </p:txBody>
      </p:sp>
      <p:sp>
        <p:nvSpPr>
          <p:cNvPr id="6" name="Zástupný symbol pro číslo snímku 5"/>
          <p:cNvSpPr>
            <a:spLocks noGrp="1"/>
          </p:cNvSpPr>
          <p:nvPr>
            <p:ph type="sldNum" sz="quarter" idx="12"/>
          </p:nvPr>
        </p:nvSpPr>
        <p:spPr/>
        <p:txBody>
          <a:bodyPr/>
          <a:lstStyle/>
          <a:p>
            <a:fld id="{70A39E70-1C09-4821-A195-5CB441012BB2}" type="slidenum">
              <a:rPr lang="cs-CZ" smtClean="0">
                <a:solidFill>
                  <a:srgbClr val="000000"/>
                </a:solidFill>
              </a:rPr>
              <a:pPr/>
              <a:t>‹#›</a:t>
            </a:fld>
            <a:endParaRPr lang="cs-CZ">
              <a:solidFill>
                <a:srgbClr val="000000"/>
              </a:solidFill>
            </a:endParaRPr>
          </a:p>
        </p:txBody>
      </p:sp>
    </p:spTree>
    <p:extLst>
      <p:ext uri="{BB962C8B-B14F-4D97-AF65-F5344CB8AC3E}">
        <p14:creationId xmlns:p14="http://schemas.microsoft.com/office/powerpoint/2010/main" val="531780558"/>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15E0C54F-94F2-4155-9248-AE8DA9DB4CE1}" type="datetimeFigureOut">
              <a:rPr lang="cs-CZ" smtClean="0">
                <a:solidFill>
                  <a:srgbClr val="000000"/>
                </a:solidFill>
              </a:rPr>
              <a:pPr/>
              <a:t>18. 12. 2013</a:t>
            </a:fld>
            <a:endParaRPr lang="cs-CZ">
              <a:solidFill>
                <a:srgbClr val="000000"/>
              </a:solidFill>
            </a:endParaRPr>
          </a:p>
        </p:txBody>
      </p:sp>
      <p:sp>
        <p:nvSpPr>
          <p:cNvPr id="5" name="Zástupný symbol pro zápatí 4"/>
          <p:cNvSpPr>
            <a:spLocks noGrp="1"/>
          </p:cNvSpPr>
          <p:nvPr>
            <p:ph type="ftr" sz="quarter" idx="11"/>
          </p:nvPr>
        </p:nvSpPr>
        <p:spPr/>
        <p:txBody>
          <a:bodyPr/>
          <a:lstStyle/>
          <a:p>
            <a:endParaRPr lang="cs-CZ">
              <a:solidFill>
                <a:srgbClr val="000000"/>
              </a:solidFill>
            </a:endParaRPr>
          </a:p>
        </p:txBody>
      </p:sp>
      <p:sp>
        <p:nvSpPr>
          <p:cNvPr id="6" name="Zástupný symbol pro číslo snímku 5"/>
          <p:cNvSpPr>
            <a:spLocks noGrp="1"/>
          </p:cNvSpPr>
          <p:nvPr>
            <p:ph type="sldNum" sz="quarter" idx="12"/>
          </p:nvPr>
        </p:nvSpPr>
        <p:spPr/>
        <p:txBody>
          <a:bodyPr/>
          <a:lstStyle/>
          <a:p>
            <a:fld id="{70A39E70-1C09-4821-A195-5CB441012BB2}" type="slidenum">
              <a:rPr lang="cs-CZ" smtClean="0">
                <a:solidFill>
                  <a:srgbClr val="000000"/>
                </a:solidFill>
              </a:rPr>
              <a:pPr/>
              <a:t>‹#›</a:t>
            </a:fld>
            <a:endParaRPr lang="cs-CZ">
              <a:solidFill>
                <a:srgbClr val="000000"/>
              </a:solidFill>
            </a:endParaRPr>
          </a:p>
        </p:txBody>
      </p:sp>
    </p:spTree>
    <p:extLst>
      <p:ext uri="{BB962C8B-B14F-4D97-AF65-F5344CB8AC3E}">
        <p14:creationId xmlns:p14="http://schemas.microsoft.com/office/powerpoint/2010/main" val="1501541580"/>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Úvodní snímek">
    <p:bg>
      <p:bgRef idx="1003">
        <a:schemeClr val="bg2"/>
      </p:bgRef>
    </p:bg>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000100" y="3571876"/>
            <a:ext cx="7000924" cy="1071570"/>
          </a:xfrm>
          <a:noFill/>
        </p:spPr>
        <p:txBody>
          <a:bodyPr/>
          <a:lstStyle>
            <a:lvl1pPr marL="0" indent="0" algn="ctr">
              <a:buNone/>
              <a:defRPr sz="28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altLang="ko-KR" smtClean="0"/>
              <a:t>Kliknutím lze upravit styl předlohy.</a:t>
            </a:r>
            <a:endParaRPr lang="ko-KR" altLang="en-US" dirty="0"/>
          </a:p>
        </p:txBody>
      </p:sp>
      <p:sp>
        <p:nvSpPr>
          <p:cNvPr id="4" name="Date Placeholder 3"/>
          <p:cNvSpPr>
            <a:spLocks noGrp="1"/>
          </p:cNvSpPr>
          <p:nvPr>
            <p:ph type="dt" sz="half" idx="10"/>
          </p:nvPr>
        </p:nvSpPr>
        <p:spPr/>
        <p:txBody>
          <a:bodyPr/>
          <a:lstStyle/>
          <a:p>
            <a:fld id="{15E0C54F-94F2-4155-9248-AE8DA9DB4CE1}" type="datetimeFigureOut">
              <a:rPr lang="cs-CZ" smtClean="0">
                <a:solidFill>
                  <a:srgbClr val="000000"/>
                </a:solidFill>
              </a:rPr>
              <a:pPr/>
              <a:t>18. 12. 2013</a:t>
            </a:fld>
            <a:endParaRPr lang="cs-CZ">
              <a:solidFill>
                <a:srgbClr val="000000"/>
              </a:solidFill>
            </a:endParaRPr>
          </a:p>
        </p:txBody>
      </p:sp>
      <p:sp>
        <p:nvSpPr>
          <p:cNvPr id="5" name="Footer Placeholder 4"/>
          <p:cNvSpPr>
            <a:spLocks noGrp="1"/>
          </p:cNvSpPr>
          <p:nvPr>
            <p:ph type="ftr" sz="quarter" idx="11"/>
          </p:nvPr>
        </p:nvSpPr>
        <p:spPr/>
        <p:txBody>
          <a:bodyPr/>
          <a:lstStyle/>
          <a:p>
            <a:endParaRPr lang="cs-CZ">
              <a:solidFill>
                <a:srgbClr val="000000"/>
              </a:solidFill>
            </a:endParaRPr>
          </a:p>
        </p:txBody>
      </p:sp>
      <p:sp>
        <p:nvSpPr>
          <p:cNvPr id="6" name="Slide Number Placeholder 5"/>
          <p:cNvSpPr>
            <a:spLocks noGrp="1"/>
          </p:cNvSpPr>
          <p:nvPr>
            <p:ph type="sldNum" sz="quarter" idx="12"/>
          </p:nvPr>
        </p:nvSpPr>
        <p:spPr/>
        <p:txBody>
          <a:bodyPr/>
          <a:lstStyle/>
          <a:p>
            <a:fld id="{70A39E70-1C09-4821-A195-5CB441012BB2}" type="slidenum">
              <a:rPr lang="cs-CZ" smtClean="0">
                <a:solidFill>
                  <a:srgbClr val="000000"/>
                </a:solidFill>
              </a:rPr>
              <a:pPr/>
              <a:t>‹#›</a:t>
            </a:fld>
            <a:endParaRPr lang="cs-CZ">
              <a:solidFill>
                <a:srgbClr val="000000"/>
              </a:solidFill>
            </a:endParaRPr>
          </a:p>
        </p:txBody>
      </p:sp>
      <p:sp>
        <p:nvSpPr>
          <p:cNvPr id="21" name="Title 20"/>
          <p:cNvSpPr>
            <a:spLocks noGrp="1"/>
          </p:cNvSpPr>
          <p:nvPr>
            <p:ph type="title"/>
          </p:nvPr>
        </p:nvSpPr>
        <p:spPr>
          <a:xfrm>
            <a:off x="357158" y="1643050"/>
            <a:ext cx="8215370" cy="1571636"/>
          </a:xfrm>
        </p:spPr>
        <p:txBody>
          <a:bodyPr anchor="b"/>
          <a:lstStyle>
            <a:lvl1pPr algn="ctr">
              <a:defRPr b="0">
                <a:solidFill>
                  <a:schemeClr val="bg1"/>
                </a:solidFill>
                <a:effectLst>
                  <a:glow rad="101600">
                    <a:schemeClr val="tx2"/>
                  </a:glow>
                </a:effectLst>
              </a:defRPr>
            </a:lvl1pPr>
          </a:lstStyle>
          <a:p>
            <a:r>
              <a:rPr lang="cs-CZ" altLang="ko-KR" smtClean="0"/>
              <a:t>Kliknutím lze upravit styl.</a:t>
            </a:r>
            <a:endParaRPr lang="ko-KR" altLang="en-US" dirty="0"/>
          </a:p>
        </p:txBody>
      </p:sp>
      <p:grpSp>
        <p:nvGrpSpPr>
          <p:cNvPr id="2" name="Group 13"/>
          <p:cNvGrpSpPr/>
          <p:nvPr/>
        </p:nvGrpSpPr>
        <p:grpSpPr>
          <a:xfrm>
            <a:off x="-256" y="3286124"/>
            <a:ext cx="9144000" cy="150516"/>
            <a:chOff x="-256" y="3286124"/>
            <a:chExt cx="9144000" cy="150516"/>
          </a:xfrm>
        </p:grpSpPr>
        <p:sp>
          <p:nvSpPr>
            <p:cNvPr id="16" name="Rectangle 15"/>
            <p:cNvSpPr/>
            <p:nvPr userDrawn="1"/>
          </p:nvSpPr>
          <p:spPr>
            <a:xfrm>
              <a:off x="-256" y="3286124"/>
              <a:ext cx="9144000" cy="150400"/>
            </a:xfrm>
            <a:prstGeom prst="rect">
              <a:avLst/>
            </a:prstGeom>
            <a:solidFill>
              <a:schemeClr val="tx2">
                <a:shade val="50000"/>
              </a:schemeClr>
            </a:solidFill>
            <a:ln w="28575"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ko-KR" altLang="en-US">
                <a:solidFill>
                  <a:srgbClr val="FFFFFF"/>
                </a:solidFill>
              </a:endParaRPr>
            </a:p>
          </p:txBody>
        </p:sp>
        <p:grpSp>
          <p:nvGrpSpPr>
            <p:cNvPr id="7" name="Group 12"/>
            <p:cNvGrpSpPr/>
            <p:nvPr/>
          </p:nvGrpSpPr>
          <p:grpSpPr>
            <a:xfrm>
              <a:off x="5214942" y="3286124"/>
              <a:ext cx="3285830" cy="150516"/>
              <a:chOff x="5214942" y="3286124"/>
              <a:chExt cx="3285830" cy="150516"/>
            </a:xfrm>
          </p:grpSpPr>
          <p:sp>
            <p:nvSpPr>
              <p:cNvPr id="18" name="Rectangle 17"/>
              <p:cNvSpPr/>
              <p:nvPr userDrawn="1"/>
            </p:nvSpPr>
            <p:spPr>
              <a:xfrm>
                <a:off x="6310006" y="3286182"/>
                <a:ext cx="1095383" cy="150458"/>
              </a:xfrm>
              <a:prstGeom prst="rect">
                <a:avLst/>
              </a:prstGeom>
              <a:solidFill>
                <a:schemeClr val="accent2"/>
              </a:solidFill>
              <a:ln w="28575"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ko-KR" altLang="en-US">
                  <a:solidFill>
                    <a:srgbClr val="FFFFFF"/>
                  </a:solidFill>
                </a:endParaRPr>
              </a:p>
            </p:txBody>
          </p:sp>
          <p:sp>
            <p:nvSpPr>
              <p:cNvPr id="19" name="Rectangle 18"/>
              <p:cNvSpPr/>
              <p:nvPr userDrawn="1"/>
            </p:nvSpPr>
            <p:spPr>
              <a:xfrm>
                <a:off x="7405389" y="3286182"/>
                <a:ext cx="1095383" cy="150458"/>
              </a:xfrm>
              <a:prstGeom prst="rect">
                <a:avLst/>
              </a:prstGeom>
              <a:solidFill>
                <a:schemeClr val="accent3"/>
              </a:solidFill>
              <a:ln w="28575"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ko-KR" altLang="en-US">
                  <a:solidFill>
                    <a:srgbClr val="FFFFFF"/>
                  </a:solidFill>
                </a:endParaRPr>
              </a:p>
            </p:txBody>
          </p:sp>
          <p:sp>
            <p:nvSpPr>
              <p:cNvPr id="20" name="Rectangle 19"/>
              <p:cNvSpPr/>
              <p:nvPr userDrawn="1"/>
            </p:nvSpPr>
            <p:spPr>
              <a:xfrm>
                <a:off x="5214942" y="3286124"/>
                <a:ext cx="1095383" cy="150458"/>
              </a:xfrm>
              <a:prstGeom prst="rect">
                <a:avLst/>
              </a:prstGeom>
              <a:solidFill>
                <a:schemeClr val="accent1"/>
              </a:solidFill>
              <a:ln w="28575"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ko-KR" altLang="en-US">
                  <a:solidFill>
                    <a:srgbClr val="FFFFFF"/>
                  </a:solidFill>
                </a:endParaRPr>
              </a:p>
            </p:txBody>
          </p:sp>
        </p:grpSp>
      </p:grpSp>
    </p:spTree>
    <p:extLst>
      <p:ext uri="{BB962C8B-B14F-4D97-AF65-F5344CB8AC3E}">
        <p14:creationId xmlns:p14="http://schemas.microsoft.com/office/powerpoint/2010/main" val="4179319658"/>
      </p:ext>
    </p:extLst>
  </p:cSld>
  <p:clrMapOvr>
    <a:overrideClrMapping bg1="lt1" tx1="dk1" bg2="lt2" tx2="dk2" accent1="accent1" accent2="accent2" accent3="accent3" accent4="accent4" accent5="accent5" accent6="accent6" hlink="hlink" folHlink="folHlink"/>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00034" y="71414"/>
            <a:ext cx="8160978" cy="1285882"/>
          </a:xfrm>
        </p:spPr>
        <p:txBody>
          <a:bodyPr anchor="ctr"/>
          <a:lstStyle/>
          <a:p>
            <a:r>
              <a:rPr lang="en-US" altLang="ko-KR" smtClean="0"/>
              <a:t>Click to edit</a:t>
            </a:r>
            <a:r>
              <a:rPr lang="ko-KR" altLang="en-US" dirty="0" smtClean="0"/>
              <a:t> </a:t>
            </a:r>
            <a:r>
              <a:rPr lang="en-US" altLang="ko-KR" smtClean="0"/>
              <a:t>Master title style</a:t>
            </a:r>
            <a:endParaRPr lang="ko-KR" altLang="en-US" dirty="0"/>
          </a:p>
        </p:txBody>
      </p:sp>
      <p:sp>
        <p:nvSpPr>
          <p:cNvPr id="3" name="Content Placeholder 2"/>
          <p:cNvSpPr>
            <a:spLocks noGrp="1"/>
          </p:cNvSpPr>
          <p:nvPr>
            <p:ph idx="1"/>
          </p:nvPr>
        </p:nvSpPr>
        <p:spPr>
          <a:xfrm>
            <a:off x="500034" y="1571612"/>
            <a:ext cx="8186766" cy="4714908"/>
          </a:xfrm>
        </p:spPr>
        <p:txBody>
          <a:bodyPr/>
          <a:lstStyle/>
          <a:p>
            <a:pPr lvl="0"/>
            <a:r>
              <a:rPr lang="cs-CZ" altLang="ko-KR" smtClean="0"/>
              <a:t>Kliknutím lze upravit styly předlohy textu.</a:t>
            </a:r>
          </a:p>
          <a:p>
            <a:pPr lvl="1"/>
            <a:r>
              <a:rPr lang="cs-CZ" altLang="ko-KR" smtClean="0"/>
              <a:t>Druhá úroveň</a:t>
            </a:r>
          </a:p>
          <a:p>
            <a:pPr lvl="2"/>
            <a:r>
              <a:rPr lang="cs-CZ" altLang="ko-KR" smtClean="0"/>
              <a:t>Třetí úroveň</a:t>
            </a:r>
          </a:p>
          <a:p>
            <a:pPr lvl="3"/>
            <a:r>
              <a:rPr lang="cs-CZ" altLang="ko-KR" smtClean="0"/>
              <a:t>Čtvrtá úroveň</a:t>
            </a:r>
          </a:p>
          <a:p>
            <a:pPr lvl="4"/>
            <a:r>
              <a:rPr lang="cs-CZ" altLang="ko-KR" smtClean="0"/>
              <a:t>Pátá úroveň</a:t>
            </a:r>
            <a:endParaRPr lang="ko-KR" altLang="en-US" dirty="0"/>
          </a:p>
        </p:txBody>
      </p:sp>
      <p:sp>
        <p:nvSpPr>
          <p:cNvPr id="4" name="Date Placeholder 3"/>
          <p:cNvSpPr>
            <a:spLocks noGrp="1"/>
          </p:cNvSpPr>
          <p:nvPr>
            <p:ph type="dt" sz="half" idx="10"/>
          </p:nvPr>
        </p:nvSpPr>
        <p:spPr/>
        <p:txBody>
          <a:bodyPr/>
          <a:lstStyle/>
          <a:p>
            <a:fld id="{15E0C54F-94F2-4155-9248-AE8DA9DB4CE1}" type="datetimeFigureOut">
              <a:rPr lang="cs-CZ" smtClean="0">
                <a:solidFill>
                  <a:srgbClr val="000000"/>
                </a:solidFill>
              </a:rPr>
              <a:pPr/>
              <a:t>18. 12. 2013</a:t>
            </a:fld>
            <a:endParaRPr lang="cs-CZ">
              <a:solidFill>
                <a:srgbClr val="000000"/>
              </a:solidFill>
            </a:endParaRPr>
          </a:p>
        </p:txBody>
      </p:sp>
      <p:sp>
        <p:nvSpPr>
          <p:cNvPr id="5" name="Footer Placeholder 4"/>
          <p:cNvSpPr>
            <a:spLocks noGrp="1"/>
          </p:cNvSpPr>
          <p:nvPr>
            <p:ph type="ftr" sz="quarter" idx="11"/>
          </p:nvPr>
        </p:nvSpPr>
        <p:spPr/>
        <p:txBody>
          <a:bodyPr/>
          <a:lstStyle/>
          <a:p>
            <a:endParaRPr lang="cs-CZ">
              <a:solidFill>
                <a:srgbClr val="000000"/>
              </a:solidFill>
            </a:endParaRPr>
          </a:p>
        </p:txBody>
      </p:sp>
      <p:sp>
        <p:nvSpPr>
          <p:cNvPr id="6" name="Slide Number Placeholder 5"/>
          <p:cNvSpPr>
            <a:spLocks noGrp="1"/>
          </p:cNvSpPr>
          <p:nvPr>
            <p:ph type="sldNum" sz="quarter" idx="12"/>
          </p:nvPr>
        </p:nvSpPr>
        <p:spPr/>
        <p:txBody>
          <a:bodyPr/>
          <a:lstStyle/>
          <a:p>
            <a:fld id="{70A39E70-1C09-4821-A195-5CB441012BB2}" type="slidenum">
              <a:rPr lang="cs-CZ" smtClean="0">
                <a:solidFill>
                  <a:srgbClr val="000000"/>
                </a:solidFill>
              </a:rPr>
              <a:pPr/>
              <a:t>‹#›</a:t>
            </a:fld>
            <a:endParaRPr lang="cs-CZ">
              <a:solidFill>
                <a:srgbClr val="000000"/>
              </a:solidFill>
            </a:endParaRPr>
          </a:p>
        </p:txBody>
      </p:sp>
      <p:grpSp>
        <p:nvGrpSpPr>
          <p:cNvPr id="7" name="Group 12"/>
          <p:cNvGrpSpPr/>
          <p:nvPr/>
        </p:nvGrpSpPr>
        <p:grpSpPr>
          <a:xfrm rot="10800000">
            <a:off x="32" y="1427296"/>
            <a:ext cx="9144000" cy="72877"/>
            <a:chOff x="-64" y="4357694"/>
            <a:chExt cx="9144000" cy="124636"/>
          </a:xfrm>
        </p:grpSpPr>
        <p:sp>
          <p:nvSpPr>
            <p:cNvPr id="14" name="Rectangle 13"/>
            <p:cNvSpPr/>
            <p:nvPr userDrawn="1"/>
          </p:nvSpPr>
          <p:spPr>
            <a:xfrm rot="10800000">
              <a:off x="-64" y="4357790"/>
              <a:ext cx="9144000" cy="124540"/>
            </a:xfrm>
            <a:prstGeom prst="rect">
              <a:avLst/>
            </a:prstGeom>
            <a:solidFill>
              <a:schemeClr val="tx2">
                <a:shade val="50000"/>
              </a:schemeClr>
            </a:solidFill>
            <a:ln w="28575"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ko-KR" altLang="en-US">
                <a:solidFill>
                  <a:srgbClr val="FFFFFF"/>
                </a:solidFill>
              </a:endParaRPr>
            </a:p>
          </p:txBody>
        </p:sp>
        <p:grpSp>
          <p:nvGrpSpPr>
            <p:cNvPr id="8" name="Group 14"/>
            <p:cNvGrpSpPr/>
            <p:nvPr/>
          </p:nvGrpSpPr>
          <p:grpSpPr>
            <a:xfrm rot="10800000">
              <a:off x="642908" y="4357694"/>
              <a:ext cx="3286149" cy="124588"/>
              <a:chOff x="5429256" y="1214422"/>
              <a:chExt cx="3643338" cy="71438"/>
            </a:xfrm>
          </p:grpSpPr>
          <p:sp>
            <p:nvSpPr>
              <p:cNvPr id="16" name="Rectangle 15"/>
              <p:cNvSpPr/>
              <p:nvPr userDrawn="1"/>
            </p:nvSpPr>
            <p:spPr>
              <a:xfrm>
                <a:off x="6643702" y="1214422"/>
                <a:ext cx="1214446" cy="71438"/>
              </a:xfrm>
              <a:prstGeom prst="rect">
                <a:avLst/>
              </a:prstGeom>
              <a:solidFill>
                <a:schemeClr val="accent2"/>
              </a:solidFill>
              <a:ln w="28575"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ko-KR" altLang="en-US">
                  <a:solidFill>
                    <a:srgbClr val="FFFFFF"/>
                  </a:solidFill>
                </a:endParaRPr>
              </a:p>
            </p:txBody>
          </p:sp>
          <p:sp>
            <p:nvSpPr>
              <p:cNvPr id="17" name="Rectangle 16"/>
              <p:cNvSpPr/>
              <p:nvPr userDrawn="1"/>
            </p:nvSpPr>
            <p:spPr>
              <a:xfrm>
                <a:off x="7858148" y="1214422"/>
                <a:ext cx="1214446" cy="71438"/>
              </a:xfrm>
              <a:prstGeom prst="rect">
                <a:avLst/>
              </a:prstGeom>
              <a:solidFill>
                <a:schemeClr val="accent3"/>
              </a:solidFill>
              <a:ln w="28575"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ko-KR" altLang="en-US">
                  <a:solidFill>
                    <a:srgbClr val="FFFFFF"/>
                  </a:solidFill>
                </a:endParaRPr>
              </a:p>
            </p:txBody>
          </p:sp>
          <p:sp>
            <p:nvSpPr>
              <p:cNvPr id="18" name="Rectangle 17"/>
              <p:cNvSpPr/>
              <p:nvPr userDrawn="1"/>
            </p:nvSpPr>
            <p:spPr>
              <a:xfrm>
                <a:off x="5429256" y="1214422"/>
                <a:ext cx="1214446" cy="71438"/>
              </a:xfrm>
              <a:prstGeom prst="rect">
                <a:avLst/>
              </a:prstGeom>
              <a:solidFill>
                <a:schemeClr val="accent1"/>
              </a:solidFill>
              <a:ln w="28575"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ko-KR" altLang="en-US">
                  <a:solidFill>
                    <a:srgbClr val="FFFFFF"/>
                  </a:solidFill>
                </a:endParaRPr>
              </a:p>
            </p:txBody>
          </p:sp>
        </p:grpSp>
      </p:grpSp>
    </p:spTree>
    <p:extLst>
      <p:ext uri="{BB962C8B-B14F-4D97-AF65-F5344CB8AC3E}">
        <p14:creationId xmlns:p14="http://schemas.microsoft.com/office/powerpoint/2010/main" val="3291421427"/>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secHead" preserve="1">
  <p:cSld name="Záhlaví části">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642910" y="4500570"/>
            <a:ext cx="7923241" cy="1362075"/>
          </a:xfrm>
        </p:spPr>
        <p:txBody>
          <a:bodyPr anchor="t"/>
          <a:lstStyle>
            <a:lvl1pPr algn="l">
              <a:defRPr sz="4000" b="1" cap="all"/>
            </a:lvl1pPr>
          </a:lstStyle>
          <a:p>
            <a:r>
              <a:rPr lang="cs-CZ" altLang="ko-KR" smtClean="0"/>
              <a:t>Kliknutím lze upravit styl.</a:t>
            </a:r>
            <a:endParaRPr lang="ko-KR" altLang="en-US" dirty="0"/>
          </a:p>
        </p:txBody>
      </p:sp>
      <p:sp>
        <p:nvSpPr>
          <p:cNvPr id="3" name="Text Placeholder 2"/>
          <p:cNvSpPr>
            <a:spLocks noGrp="1"/>
          </p:cNvSpPr>
          <p:nvPr>
            <p:ph type="body" idx="1"/>
          </p:nvPr>
        </p:nvSpPr>
        <p:spPr>
          <a:xfrm>
            <a:off x="642910" y="3357562"/>
            <a:ext cx="4857784" cy="835026"/>
          </a:xfrm>
        </p:spPr>
        <p:txBody>
          <a:bodyPr anchor="b"/>
          <a:lstStyle>
            <a:lvl1pPr marL="0" indent="0">
              <a:buNone/>
              <a:defRPr sz="2000">
                <a:solidFill>
                  <a:schemeClr val="tx1"/>
                </a:solidFill>
              </a:defRPr>
            </a:lvl1pPr>
            <a:lvl2pPr marL="457200" indent="0">
              <a:buNone/>
              <a:defRPr sz="1800">
                <a:solidFill>
                  <a:schemeClr val="tx1">
                    <a:tint val="95000"/>
                  </a:schemeClr>
                </a:solidFill>
              </a:defRPr>
            </a:lvl2pPr>
            <a:lvl3pPr marL="914400" indent="0">
              <a:buNone/>
              <a:defRPr sz="1600">
                <a:solidFill>
                  <a:schemeClr val="tx1">
                    <a:tint val="95000"/>
                  </a:schemeClr>
                </a:solidFill>
              </a:defRPr>
            </a:lvl3pPr>
            <a:lvl4pPr marL="1371600" indent="0">
              <a:buNone/>
              <a:defRPr sz="1400">
                <a:solidFill>
                  <a:schemeClr val="tx1">
                    <a:tint val="95000"/>
                  </a:schemeClr>
                </a:solidFill>
              </a:defRPr>
            </a:lvl4pPr>
            <a:lvl5pPr marL="1828800" indent="0">
              <a:buNone/>
              <a:defRPr sz="1400">
                <a:solidFill>
                  <a:schemeClr val="tx1">
                    <a:tint val="9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altLang="ko-KR" smtClean="0"/>
              <a:t>Kliknutím lze upravit styly předlohy textu.</a:t>
            </a:r>
          </a:p>
          <a:p>
            <a:pPr lvl="1"/>
            <a:r>
              <a:rPr lang="cs-CZ" altLang="ko-KR" smtClean="0"/>
              <a:t>Druhá úroveň</a:t>
            </a:r>
          </a:p>
          <a:p>
            <a:pPr lvl="2"/>
            <a:r>
              <a:rPr lang="cs-CZ" altLang="ko-KR" smtClean="0"/>
              <a:t>Třetí úroveň</a:t>
            </a:r>
          </a:p>
          <a:p>
            <a:pPr lvl="3"/>
            <a:r>
              <a:rPr lang="cs-CZ" altLang="ko-KR" smtClean="0"/>
              <a:t>Čtvrtá úroveň</a:t>
            </a:r>
          </a:p>
          <a:p>
            <a:pPr lvl="4"/>
            <a:r>
              <a:rPr lang="cs-CZ" altLang="ko-KR" smtClean="0"/>
              <a:t>Pátá úroveň</a:t>
            </a:r>
            <a:endParaRPr lang="ko-KR" dirty="0"/>
          </a:p>
        </p:txBody>
      </p:sp>
      <p:sp>
        <p:nvSpPr>
          <p:cNvPr id="4" name="Date Placeholder 3"/>
          <p:cNvSpPr>
            <a:spLocks noGrp="1"/>
          </p:cNvSpPr>
          <p:nvPr>
            <p:ph type="dt" sz="half" idx="10"/>
          </p:nvPr>
        </p:nvSpPr>
        <p:spPr/>
        <p:txBody>
          <a:bodyPr/>
          <a:lstStyle/>
          <a:p>
            <a:fld id="{15E0C54F-94F2-4155-9248-AE8DA9DB4CE1}" type="datetimeFigureOut">
              <a:rPr lang="cs-CZ" smtClean="0">
                <a:solidFill>
                  <a:srgbClr val="000000"/>
                </a:solidFill>
              </a:rPr>
              <a:pPr/>
              <a:t>18. 12. 2013</a:t>
            </a:fld>
            <a:endParaRPr lang="cs-CZ">
              <a:solidFill>
                <a:srgbClr val="000000"/>
              </a:solidFill>
            </a:endParaRPr>
          </a:p>
        </p:txBody>
      </p:sp>
      <p:sp>
        <p:nvSpPr>
          <p:cNvPr id="5" name="Footer Placeholder 4"/>
          <p:cNvSpPr>
            <a:spLocks noGrp="1"/>
          </p:cNvSpPr>
          <p:nvPr>
            <p:ph type="ftr" sz="quarter" idx="11"/>
          </p:nvPr>
        </p:nvSpPr>
        <p:spPr/>
        <p:txBody>
          <a:bodyPr/>
          <a:lstStyle/>
          <a:p>
            <a:endParaRPr lang="cs-CZ">
              <a:solidFill>
                <a:srgbClr val="000000"/>
              </a:solidFill>
            </a:endParaRPr>
          </a:p>
        </p:txBody>
      </p:sp>
      <p:sp>
        <p:nvSpPr>
          <p:cNvPr id="6" name="Slide Number Placeholder 5"/>
          <p:cNvSpPr>
            <a:spLocks noGrp="1"/>
          </p:cNvSpPr>
          <p:nvPr>
            <p:ph type="sldNum" sz="quarter" idx="12"/>
          </p:nvPr>
        </p:nvSpPr>
        <p:spPr/>
        <p:txBody>
          <a:bodyPr/>
          <a:lstStyle/>
          <a:p>
            <a:fld id="{70A39E70-1C09-4821-A195-5CB441012BB2}" type="slidenum">
              <a:rPr lang="cs-CZ" smtClean="0">
                <a:solidFill>
                  <a:srgbClr val="000000"/>
                </a:solidFill>
              </a:rPr>
              <a:pPr/>
              <a:t>‹#›</a:t>
            </a:fld>
            <a:endParaRPr lang="cs-CZ">
              <a:solidFill>
                <a:srgbClr val="000000"/>
              </a:solidFill>
            </a:endParaRPr>
          </a:p>
        </p:txBody>
      </p:sp>
      <p:grpSp>
        <p:nvGrpSpPr>
          <p:cNvPr id="7" name="Group 12"/>
          <p:cNvGrpSpPr/>
          <p:nvPr/>
        </p:nvGrpSpPr>
        <p:grpSpPr>
          <a:xfrm rot="10800000" flipH="1">
            <a:off x="-128" y="4214818"/>
            <a:ext cx="9144000" cy="150516"/>
            <a:chOff x="-64" y="4357694"/>
            <a:chExt cx="9144000" cy="124636"/>
          </a:xfrm>
        </p:grpSpPr>
        <p:sp>
          <p:nvSpPr>
            <p:cNvPr id="15" name="Rectangle 14"/>
            <p:cNvSpPr/>
            <p:nvPr userDrawn="1"/>
          </p:nvSpPr>
          <p:spPr>
            <a:xfrm rot="10800000">
              <a:off x="-64" y="4357790"/>
              <a:ext cx="9144000" cy="124540"/>
            </a:xfrm>
            <a:prstGeom prst="rect">
              <a:avLst/>
            </a:prstGeom>
            <a:solidFill>
              <a:schemeClr val="tx2">
                <a:shade val="50000"/>
              </a:schemeClr>
            </a:solidFill>
            <a:ln w="28575"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ko-KR" altLang="en-US">
                <a:solidFill>
                  <a:srgbClr val="FFFFFF"/>
                </a:solidFill>
              </a:endParaRPr>
            </a:p>
          </p:txBody>
        </p:sp>
        <p:grpSp>
          <p:nvGrpSpPr>
            <p:cNvPr id="8" name="Group 15"/>
            <p:cNvGrpSpPr/>
            <p:nvPr/>
          </p:nvGrpSpPr>
          <p:grpSpPr>
            <a:xfrm rot="10800000">
              <a:off x="642908" y="4357694"/>
              <a:ext cx="3286149" cy="124588"/>
              <a:chOff x="5429256" y="1214422"/>
              <a:chExt cx="3643338" cy="71438"/>
            </a:xfrm>
          </p:grpSpPr>
          <p:sp>
            <p:nvSpPr>
              <p:cNvPr id="17" name="Rectangle 16"/>
              <p:cNvSpPr/>
              <p:nvPr userDrawn="1"/>
            </p:nvSpPr>
            <p:spPr>
              <a:xfrm>
                <a:off x="6643702" y="1214422"/>
                <a:ext cx="1214446" cy="71438"/>
              </a:xfrm>
              <a:prstGeom prst="rect">
                <a:avLst/>
              </a:prstGeom>
              <a:solidFill>
                <a:schemeClr val="accent2"/>
              </a:solidFill>
              <a:ln w="28575"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ko-KR" altLang="en-US">
                  <a:solidFill>
                    <a:srgbClr val="FFFFFF"/>
                  </a:solidFill>
                </a:endParaRPr>
              </a:p>
            </p:txBody>
          </p:sp>
          <p:sp>
            <p:nvSpPr>
              <p:cNvPr id="18" name="Rectangle 17"/>
              <p:cNvSpPr/>
              <p:nvPr userDrawn="1"/>
            </p:nvSpPr>
            <p:spPr>
              <a:xfrm>
                <a:off x="7858148" y="1214422"/>
                <a:ext cx="1214446" cy="71438"/>
              </a:xfrm>
              <a:prstGeom prst="rect">
                <a:avLst/>
              </a:prstGeom>
              <a:solidFill>
                <a:schemeClr val="accent3"/>
              </a:solidFill>
              <a:ln w="28575"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ko-KR" altLang="en-US">
                  <a:solidFill>
                    <a:srgbClr val="FFFFFF"/>
                  </a:solidFill>
                </a:endParaRPr>
              </a:p>
            </p:txBody>
          </p:sp>
          <p:sp>
            <p:nvSpPr>
              <p:cNvPr id="19" name="Rectangle 18"/>
              <p:cNvSpPr/>
              <p:nvPr userDrawn="1"/>
            </p:nvSpPr>
            <p:spPr>
              <a:xfrm>
                <a:off x="5429256" y="1214422"/>
                <a:ext cx="1214446" cy="71438"/>
              </a:xfrm>
              <a:prstGeom prst="rect">
                <a:avLst/>
              </a:prstGeom>
              <a:solidFill>
                <a:schemeClr val="accent1"/>
              </a:solidFill>
              <a:ln w="28575"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ko-KR" altLang="en-US">
                  <a:solidFill>
                    <a:srgbClr val="FFFFFF"/>
                  </a:solidFill>
                </a:endParaRPr>
              </a:p>
            </p:txBody>
          </p:sp>
        </p:grpSp>
      </p:grpSp>
    </p:spTree>
    <p:extLst>
      <p:ext uri="{BB962C8B-B14F-4D97-AF65-F5344CB8AC3E}">
        <p14:creationId xmlns:p14="http://schemas.microsoft.com/office/powerpoint/2010/main" val="3820803478"/>
      </p:ext>
    </p:extLst>
  </p:cSld>
  <p:clrMapOvr>
    <a:overrideClrMapping bg1="lt1" tx1="dk1" bg2="lt2" tx2="dk2" accent1="accent1" accent2="accent2" accent3="accent3" accent4="accent4" accent5="accent5" accent6="accent6" hlink="hlink" folHlink="folHlink"/>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Title 1"/>
          <p:cNvSpPr>
            <a:spLocks noGrp="1"/>
          </p:cNvSpPr>
          <p:nvPr>
            <p:ph type="title"/>
          </p:nvPr>
        </p:nvSpPr>
        <p:spPr>
          <a:xfrm>
            <a:off x="497218" y="214290"/>
            <a:ext cx="8160978" cy="1214446"/>
          </a:xfrm>
        </p:spPr>
        <p:txBody>
          <a:bodyPr/>
          <a:lstStyle/>
          <a:p>
            <a:r>
              <a:rPr lang="cs-CZ" altLang="ko-KR" smtClean="0"/>
              <a:t>Kliknutím lze upravit styl.</a:t>
            </a:r>
            <a:endParaRPr lang="ko-KR" altLang="en-US" dirty="0"/>
          </a:p>
        </p:txBody>
      </p:sp>
      <p:sp>
        <p:nvSpPr>
          <p:cNvPr id="3" name="Content Placeholder 2"/>
          <p:cNvSpPr>
            <a:spLocks noGrp="1"/>
          </p:cNvSpPr>
          <p:nvPr>
            <p:ph sz="half" idx="1"/>
          </p:nvPr>
        </p:nvSpPr>
        <p:spPr>
          <a:xfrm>
            <a:off x="457200" y="1600200"/>
            <a:ext cx="4042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altLang="ko-KR" smtClean="0"/>
              <a:t>Kliknutím lze upravit styly předlohy textu.</a:t>
            </a:r>
          </a:p>
          <a:p>
            <a:pPr lvl="1"/>
            <a:r>
              <a:rPr lang="cs-CZ" altLang="ko-KR" smtClean="0"/>
              <a:t>Druhá úroveň</a:t>
            </a:r>
          </a:p>
          <a:p>
            <a:pPr lvl="2"/>
            <a:r>
              <a:rPr lang="cs-CZ" altLang="ko-KR" smtClean="0"/>
              <a:t>Třetí úroveň</a:t>
            </a:r>
          </a:p>
          <a:p>
            <a:pPr lvl="3"/>
            <a:r>
              <a:rPr lang="cs-CZ" altLang="ko-KR" smtClean="0"/>
              <a:t>Čtvrtá úroveň</a:t>
            </a:r>
          </a:p>
          <a:p>
            <a:pPr lvl="4"/>
            <a:r>
              <a:rPr lang="cs-CZ" altLang="ko-KR" smtClean="0"/>
              <a:t>Pátá úroveň</a:t>
            </a:r>
            <a:endParaRPr lang="ko-KR" altLang="en-US" dirty="0"/>
          </a:p>
        </p:txBody>
      </p:sp>
      <p:sp>
        <p:nvSpPr>
          <p:cNvPr id="4" name="Content Placeholder 3"/>
          <p:cNvSpPr>
            <a:spLocks noGrp="1"/>
          </p:cNvSpPr>
          <p:nvPr>
            <p:ph sz="half" idx="2"/>
          </p:nvPr>
        </p:nvSpPr>
        <p:spPr>
          <a:xfrm>
            <a:off x="4648200" y="1600200"/>
            <a:ext cx="4042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altLang="ko-KR" smtClean="0"/>
              <a:t>Kliknutím lze upravit styly předlohy textu.</a:t>
            </a:r>
          </a:p>
          <a:p>
            <a:pPr lvl="1"/>
            <a:r>
              <a:rPr lang="cs-CZ" altLang="ko-KR" smtClean="0"/>
              <a:t>Druhá úroveň</a:t>
            </a:r>
          </a:p>
          <a:p>
            <a:pPr lvl="2"/>
            <a:r>
              <a:rPr lang="cs-CZ" altLang="ko-KR" smtClean="0"/>
              <a:t>Třetí úroveň</a:t>
            </a:r>
          </a:p>
          <a:p>
            <a:pPr lvl="3"/>
            <a:r>
              <a:rPr lang="cs-CZ" altLang="ko-KR" smtClean="0"/>
              <a:t>Čtvrtá úroveň</a:t>
            </a:r>
          </a:p>
          <a:p>
            <a:pPr lvl="4"/>
            <a:r>
              <a:rPr lang="cs-CZ" altLang="ko-KR" smtClean="0"/>
              <a:t>Pátá úroveň</a:t>
            </a:r>
            <a:endParaRPr lang="ko-KR" altLang="en-US" dirty="0"/>
          </a:p>
        </p:txBody>
      </p:sp>
      <p:sp>
        <p:nvSpPr>
          <p:cNvPr id="5" name="Date Placeholder 4"/>
          <p:cNvSpPr>
            <a:spLocks noGrp="1"/>
          </p:cNvSpPr>
          <p:nvPr>
            <p:ph type="dt" sz="half" idx="10"/>
          </p:nvPr>
        </p:nvSpPr>
        <p:spPr/>
        <p:txBody>
          <a:bodyPr/>
          <a:lstStyle/>
          <a:p>
            <a:fld id="{15E0C54F-94F2-4155-9248-AE8DA9DB4CE1}" type="datetimeFigureOut">
              <a:rPr lang="cs-CZ" smtClean="0">
                <a:solidFill>
                  <a:srgbClr val="000000"/>
                </a:solidFill>
              </a:rPr>
              <a:pPr/>
              <a:t>18. 12. 2013</a:t>
            </a:fld>
            <a:endParaRPr lang="cs-CZ">
              <a:solidFill>
                <a:srgbClr val="000000"/>
              </a:solidFill>
            </a:endParaRPr>
          </a:p>
        </p:txBody>
      </p:sp>
      <p:sp>
        <p:nvSpPr>
          <p:cNvPr id="6" name="Footer Placeholder 5"/>
          <p:cNvSpPr>
            <a:spLocks noGrp="1"/>
          </p:cNvSpPr>
          <p:nvPr>
            <p:ph type="ftr" sz="quarter" idx="11"/>
          </p:nvPr>
        </p:nvSpPr>
        <p:spPr/>
        <p:txBody>
          <a:bodyPr/>
          <a:lstStyle/>
          <a:p>
            <a:endParaRPr lang="cs-CZ">
              <a:solidFill>
                <a:srgbClr val="000000"/>
              </a:solidFill>
            </a:endParaRPr>
          </a:p>
        </p:txBody>
      </p:sp>
      <p:sp>
        <p:nvSpPr>
          <p:cNvPr id="7" name="Slide Number Placeholder 6"/>
          <p:cNvSpPr>
            <a:spLocks noGrp="1"/>
          </p:cNvSpPr>
          <p:nvPr>
            <p:ph type="sldNum" sz="quarter" idx="12"/>
          </p:nvPr>
        </p:nvSpPr>
        <p:spPr/>
        <p:txBody>
          <a:bodyPr/>
          <a:lstStyle/>
          <a:p>
            <a:fld id="{70A39E70-1C09-4821-A195-5CB441012BB2}" type="slidenum">
              <a:rPr lang="cs-CZ" smtClean="0">
                <a:solidFill>
                  <a:srgbClr val="000000"/>
                </a:solidFill>
              </a:rPr>
              <a:pPr/>
              <a:t>‹#›</a:t>
            </a:fld>
            <a:endParaRPr lang="cs-CZ">
              <a:solidFill>
                <a:srgbClr val="000000"/>
              </a:solidFill>
            </a:endParaRPr>
          </a:p>
        </p:txBody>
      </p:sp>
      <p:grpSp>
        <p:nvGrpSpPr>
          <p:cNvPr id="8" name="Group 7"/>
          <p:cNvGrpSpPr/>
          <p:nvPr/>
        </p:nvGrpSpPr>
        <p:grpSpPr>
          <a:xfrm rot="10800000">
            <a:off x="32" y="1480979"/>
            <a:ext cx="9144000" cy="72877"/>
            <a:chOff x="-64" y="4357694"/>
            <a:chExt cx="9144000" cy="124636"/>
          </a:xfrm>
        </p:grpSpPr>
        <p:sp>
          <p:nvSpPr>
            <p:cNvPr id="9" name="Rectangle 8"/>
            <p:cNvSpPr/>
            <p:nvPr userDrawn="1"/>
          </p:nvSpPr>
          <p:spPr>
            <a:xfrm rot="10800000">
              <a:off x="-64" y="4357790"/>
              <a:ext cx="9144000" cy="124540"/>
            </a:xfrm>
            <a:prstGeom prst="rect">
              <a:avLst/>
            </a:prstGeom>
            <a:solidFill>
              <a:schemeClr val="tx2">
                <a:shade val="50000"/>
              </a:schemeClr>
            </a:solidFill>
            <a:ln w="28575"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ko-KR" altLang="en-US">
                <a:solidFill>
                  <a:srgbClr val="FFFFFF"/>
                </a:solidFill>
              </a:endParaRPr>
            </a:p>
          </p:txBody>
        </p:sp>
        <p:grpSp>
          <p:nvGrpSpPr>
            <p:cNvPr id="10" name="Group 9"/>
            <p:cNvGrpSpPr/>
            <p:nvPr/>
          </p:nvGrpSpPr>
          <p:grpSpPr>
            <a:xfrm rot="10800000">
              <a:off x="642908" y="4357694"/>
              <a:ext cx="3286149" cy="124588"/>
              <a:chOff x="5429256" y="1214422"/>
              <a:chExt cx="3643338" cy="71438"/>
            </a:xfrm>
          </p:grpSpPr>
          <p:sp>
            <p:nvSpPr>
              <p:cNvPr id="11" name="Rectangle 10"/>
              <p:cNvSpPr/>
              <p:nvPr userDrawn="1"/>
            </p:nvSpPr>
            <p:spPr>
              <a:xfrm>
                <a:off x="6643702" y="1214422"/>
                <a:ext cx="1214446" cy="71438"/>
              </a:xfrm>
              <a:prstGeom prst="rect">
                <a:avLst/>
              </a:prstGeom>
              <a:solidFill>
                <a:schemeClr val="accent2"/>
              </a:solidFill>
              <a:ln w="28575"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ko-KR" altLang="en-US">
                  <a:solidFill>
                    <a:srgbClr val="FFFFFF"/>
                  </a:solidFill>
                </a:endParaRPr>
              </a:p>
            </p:txBody>
          </p:sp>
          <p:sp>
            <p:nvSpPr>
              <p:cNvPr id="12" name="Rectangle 11"/>
              <p:cNvSpPr/>
              <p:nvPr userDrawn="1"/>
            </p:nvSpPr>
            <p:spPr>
              <a:xfrm>
                <a:off x="7858148" y="1214422"/>
                <a:ext cx="1214446" cy="71438"/>
              </a:xfrm>
              <a:prstGeom prst="rect">
                <a:avLst/>
              </a:prstGeom>
              <a:solidFill>
                <a:schemeClr val="accent3"/>
              </a:solidFill>
              <a:ln w="28575"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ko-KR" altLang="en-US">
                  <a:solidFill>
                    <a:srgbClr val="FFFFFF"/>
                  </a:solidFill>
                </a:endParaRPr>
              </a:p>
            </p:txBody>
          </p:sp>
          <p:sp>
            <p:nvSpPr>
              <p:cNvPr id="13" name="Rectangle 12"/>
              <p:cNvSpPr/>
              <p:nvPr userDrawn="1"/>
            </p:nvSpPr>
            <p:spPr>
              <a:xfrm>
                <a:off x="5429256" y="1214422"/>
                <a:ext cx="1214446" cy="71438"/>
              </a:xfrm>
              <a:prstGeom prst="rect">
                <a:avLst/>
              </a:prstGeom>
              <a:solidFill>
                <a:schemeClr val="accent1"/>
              </a:solidFill>
              <a:ln w="28575"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ko-KR" altLang="en-US">
                  <a:solidFill>
                    <a:srgbClr val="FFFFFF"/>
                  </a:solidFill>
                </a:endParaRPr>
              </a:p>
            </p:txBody>
          </p:sp>
        </p:grpSp>
      </p:grpSp>
    </p:spTree>
    <p:extLst>
      <p:ext uri="{BB962C8B-B14F-4D97-AF65-F5344CB8AC3E}">
        <p14:creationId xmlns:p14="http://schemas.microsoft.com/office/powerpoint/2010/main" val="1156895028"/>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grpSp>
        <p:nvGrpSpPr>
          <p:cNvPr id="10" name="Group 9"/>
          <p:cNvGrpSpPr/>
          <p:nvPr/>
        </p:nvGrpSpPr>
        <p:grpSpPr>
          <a:xfrm rot="10800000">
            <a:off x="32" y="1285861"/>
            <a:ext cx="9144000" cy="72877"/>
            <a:chOff x="-64" y="4357694"/>
            <a:chExt cx="9144000" cy="124636"/>
          </a:xfrm>
        </p:grpSpPr>
        <p:sp>
          <p:nvSpPr>
            <p:cNvPr id="11" name="Rectangle 10"/>
            <p:cNvSpPr/>
            <p:nvPr userDrawn="1"/>
          </p:nvSpPr>
          <p:spPr>
            <a:xfrm rot="10800000">
              <a:off x="-64" y="4357790"/>
              <a:ext cx="9144000" cy="124540"/>
            </a:xfrm>
            <a:prstGeom prst="rect">
              <a:avLst/>
            </a:prstGeom>
            <a:solidFill>
              <a:schemeClr val="tx2">
                <a:shade val="50000"/>
              </a:schemeClr>
            </a:solidFill>
            <a:ln w="28575"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ko-KR" altLang="en-US">
                <a:solidFill>
                  <a:srgbClr val="FFFFFF"/>
                </a:solidFill>
              </a:endParaRPr>
            </a:p>
          </p:txBody>
        </p:sp>
        <p:grpSp>
          <p:nvGrpSpPr>
            <p:cNvPr id="12" name="Group 11"/>
            <p:cNvGrpSpPr/>
            <p:nvPr/>
          </p:nvGrpSpPr>
          <p:grpSpPr>
            <a:xfrm rot="10800000">
              <a:off x="642908" y="4357694"/>
              <a:ext cx="3286149" cy="124588"/>
              <a:chOff x="5429256" y="1214422"/>
              <a:chExt cx="3643338" cy="71438"/>
            </a:xfrm>
          </p:grpSpPr>
          <p:sp>
            <p:nvSpPr>
              <p:cNvPr id="13" name="Rectangle 12"/>
              <p:cNvSpPr/>
              <p:nvPr userDrawn="1"/>
            </p:nvSpPr>
            <p:spPr>
              <a:xfrm>
                <a:off x="6643702" y="1214422"/>
                <a:ext cx="1214446" cy="71438"/>
              </a:xfrm>
              <a:prstGeom prst="rect">
                <a:avLst/>
              </a:prstGeom>
              <a:solidFill>
                <a:schemeClr val="accent2"/>
              </a:solidFill>
              <a:ln w="28575"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ko-KR" altLang="en-US">
                  <a:solidFill>
                    <a:srgbClr val="FFFFFF"/>
                  </a:solidFill>
                </a:endParaRPr>
              </a:p>
            </p:txBody>
          </p:sp>
          <p:sp>
            <p:nvSpPr>
              <p:cNvPr id="14" name="Rectangle 13"/>
              <p:cNvSpPr/>
              <p:nvPr userDrawn="1"/>
            </p:nvSpPr>
            <p:spPr>
              <a:xfrm>
                <a:off x="7858148" y="1214422"/>
                <a:ext cx="1214446" cy="71438"/>
              </a:xfrm>
              <a:prstGeom prst="rect">
                <a:avLst/>
              </a:prstGeom>
              <a:solidFill>
                <a:schemeClr val="accent3"/>
              </a:solidFill>
              <a:ln w="28575"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ko-KR" altLang="en-US">
                  <a:solidFill>
                    <a:srgbClr val="FFFFFF"/>
                  </a:solidFill>
                </a:endParaRPr>
              </a:p>
            </p:txBody>
          </p:sp>
          <p:sp>
            <p:nvSpPr>
              <p:cNvPr id="15" name="Rectangle 14"/>
              <p:cNvSpPr/>
              <p:nvPr userDrawn="1"/>
            </p:nvSpPr>
            <p:spPr>
              <a:xfrm>
                <a:off x="5429256" y="1214422"/>
                <a:ext cx="1214446" cy="71438"/>
              </a:xfrm>
              <a:prstGeom prst="rect">
                <a:avLst/>
              </a:prstGeom>
              <a:solidFill>
                <a:schemeClr val="accent1"/>
              </a:solidFill>
              <a:ln w="28575"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ko-KR" altLang="en-US">
                  <a:solidFill>
                    <a:srgbClr val="FFFFFF"/>
                  </a:solidFill>
                </a:endParaRPr>
              </a:p>
            </p:txBody>
          </p:sp>
        </p:grpSp>
      </p:grpSp>
      <p:sp>
        <p:nvSpPr>
          <p:cNvPr id="2" name="Title 1"/>
          <p:cNvSpPr>
            <a:spLocks noGrp="1"/>
          </p:cNvSpPr>
          <p:nvPr>
            <p:ph type="title"/>
          </p:nvPr>
        </p:nvSpPr>
        <p:spPr>
          <a:xfrm>
            <a:off x="497218" y="214290"/>
            <a:ext cx="8160978" cy="1000132"/>
          </a:xfrm>
        </p:spPr>
        <p:txBody>
          <a:bodyPr/>
          <a:lstStyle>
            <a:lvl1pPr>
              <a:defRPr/>
            </a:lvl1pPr>
          </a:lstStyle>
          <a:p>
            <a:r>
              <a:rPr lang="cs-CZ" altLang="ko-KR" smtClean="0"/>
              <a:t>Kliknutím lze upravit styl.</a:t>
            </a:r>
            <a:endParaRPr lang="ko-KR" altLang="en-US" dirty="0"/>
          </a:p>
        </p:txBody>
      </p:sp>
      <p:sp>
        <p:nvSpPr>
          <p:cNvPr id="3" name="Text Placeholder 2"/>
          <p:cNvSpPr>
            <a:spLocks noGrp="1"/>
          </p:cNvSpPr>
          <p:nvPr>
            <p:ph type="body" idx="1"/>
          </p:nvPr>
        </p:nvSpPr>
        <p:spPr>
          <a:xfrm>
            <a:off x="457200" y="1428736"/>
            <a:ext cx="4042800" cy="639762"/>
          </a:xfrm>
        </p:spPr>
        <p:txBody>
          <a:bodyPr anchor="b"/>
          <a:lstStyle>
            <a:lvl1pPr marL="0" indent="0">
              <a:buFontTx/>
              <a:buNone/>
              <a:defRPr sz="2400" b="1"/>
            </a:lvl1pPr>
            <a:lvl2pPr marL="457200" indent="0">
              <a:buFontTx/>
              <a:buNone/>
              <a:defRPr sz="2000" b="1"/>
            </a:lvl2pPr>
            <a:lvl3pPr marL="914400" indent="0">
              <a:buFontTx/>
              <a:buNone/>
              <a:defRPr sz="1800" b="1"/>
            </a:lvl3pPr>
            <a:lvl4pPr marL="1371600" indent="0">
              <a:buFontTx/>
              <a:buNone/>
              <a:defRPr sz="1600" b="1"/>
            </a:lvl4pPr>
            <a:lvl5pPr marL="1828800" indent="0">
              <a:buFontTx/>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altLang="ko-KR" smtClean="0"/>
              <a:t>Kliknutím lze upravit styly předlohy textu.</a:t>
            </a:r>
          </a:p>
          <a:p>
            <a:pPr lvl="1"/>
            <a:r>
              <a:rPr lang="cs-CZ" altLang="ko-KR" smtClean="0"/>
              <a:t>Druhá úroveň</a:t>
            </a:r>
          </a:p>
          <a:p>
            <a:pPr lvl="2"/>
            <a:r>
              <a:rPr lang="cs-CZ" altLang="ko-KR" smtClean="0"/>
              <a:t>Třetí úroveň</a:t>
            </a:r>
          </a:p>
          <a:p>
            <a:pPr lvl="3"/>
            <a:r>
              <a:rPr lang="cs-CZ" altLang="ko-KR" smtClean="0"/>
              <a:t>Čtvrtá úroveň</a:t>
            </a:r>
          </a:p>
          <a:p>
            <a:pPr lvl="4"/>
            <a:r>
              <a:rPr lang="cs-CZ" altLang="ko-KR" smtClean="0"/>
              <a:t>Pátá úroveň</a:t>
            </a:r>
            <a:endParaRPr lang="ko-KR" dirty="0"/>
          </a:p>
        </p:txBody>
      </p:sp>
      <p:sp>
        <p:nvSpPr>
          <p:cNvPr id="4" name="Content Placeholder 3"/>
          <p:cNvSpPr>
            <a:spLocks noGrp="1"/>
          </p:cNvSpPr>
          <p:nvPr>
            <p:ph sz="half" idx="2"/>
          </p:nvPr>
        </p:nvSpPr>
        <p:spPr>
          <a:xfrm>
            <a:off x="457200" y="2174875"/>
            <a:ext cx="404280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altLang="ko-KR" smtClean="0"/>
              <a:t>Kliknutím lze upravit styly předlohy textu.</a:t>
            </a:r>
          </a:p>
          <a:p>
            <a:pPr lvl="1"/>
            <a:r>
              <a:rPr lang="cs-CZ" altLang="ko-KR" smtClean="0"/>
              <a:t>Druhá úroveň</a:t>
            </a:r>
          </a:p>
          <a:p>
            <a:pPr lvl="2"/>
            <a:r>
              <a:rPr lang="cs-CZ" altLang="ko-KR" smtClean="0"/>
              <a:t>Třetí úroveň</a:t>
            </a:r>
          </a:p>
          <a:p>
            <a:pPr lvl="3"/>
            <a:r>
              <a:rPr lang="cs-CZ" altLang="ko-KR" smtClean="0"/>
              <a:t>Čtvrtá úroveň</a:t>
            </a:r>
          </a:p>
          <a:p>
            <a:pPr lvl="4"/>
            <a:r>
              <a:rPr lang="cs-CZ" altLang="ko-KR" smtClean="0"/>
              <a:t>Pátá úroveň</a:t>
            </a:r>
            <a:endParaRPr lang="ko-KR" altLang="en-US" dirty="0"/>
          </a:p>
        </p:txBody>
      </p:sp>
      <p:sp>
        <p:nvSpPr>
          <p:cNvPr id="5" name="Text Placeholder 4"/>
          <p:cNvSpPr>
            <a:spLocks noGrp="1"/>
          </p:cNvSpPr>
          <p:nvPr>
            <p:ph type="body" sz="quarter" idx="3"/>
          </p:nvPr>
        </p:nvSpPr>
        <p:spPr>
          <a:xfrm>
            <a:off x="4643438" y="1428736"/>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altLang="ko-KR" smtClean="0"/>
              <a:t>Kliknutím lze upravit styly předlohy textu.</a:t>
            </a:r>
          </a:p>
          <a:p>
            <a:pPr lvl="1"/>
            <a:r>
              <a:rPr lang="cs-CZ" altLang="ko-KR" smtClean="0"/>
              <a:t>Druhá úroveň</a:t>
            </a:r>
          </a:p>
          <a:p>
            <a:pPr lvl="2"/>
            <a:r>
              <a:rPr lang="cs-CZ" altLang="ko-KR" smtClean="0"/>
              <a:t>Třetí úroveň</a:t>
            </a:r>
          </a:p>
          <a:p>
            <a:pPr lvl="3"/>
            <a:r>
              <a:rPr lang="cs-CZ" altLang="ko-KR" smtClean="0"/>
              <a:t>Čtvrtá úroveň</a:t>
            </a:r>
          </a:p>
          <a:p>
            <a:pPr lvl="4"/>
            <a:r>
              <a:rPr lang="cs-CZ" altLang="ko-KR" smtClean="0"/>
              <a:t>Pátá úroveň</a:t>
            </a:r>
            <a:endParaRPr lang="ko-KR" dirty="0"/>
          </a:p>
        </p:txBody>
      </p:sp>
      <p:sp>
        <p:nvSpPr>
          <p:cNvPr id="6" name="Content Placeholder 5"/>
          <p:cNvSpPr>
            <a:spLocks noGrp="1"/>
          </p:cNvSpPr>
          <p:nvPr>
            <p:ph sz="quarter" idx="4"/>
          </p:nvPr>
        </p:nvSpPr>
        <p:spPr>
          <a:xfrm>
            <a:off x="4645025" y="2174875"/>
            <a:ext cx="404280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altLang="ko-KR" smtClean="0"/>
              <a:t>Kliknutím lze upravit styly předlohy textu.</a:t>
            </a:r>
          </a:p>
          <a:p>
            <a:pPr lvl="1"/>
            <a:r>
              <a:rPr lang="cs-CZ" altLang="ko-KR" smtClean="0"/>
              <a:t>Druhá úroveň</a:t>
            </a:r>
          </a:p>
          <a:p>
            <a:pPr lvl="2"/>
            <a:r>
              <a:rPr lang="cs-CZ" altLang="ko-KR" smtClean="0"/>
              <a:t>Třetí úroveň</a:t>
            </a:r>
          </a:p>
          <a:p>
            <a:pPr lvl="3"/>
            <a:r>
              <a:rPr lang="cs-CZ" altLang="ko-KR" smtClean="0"/>
              <a:t>Čtvrtá úroveň</a:t>
            </a:r>
          </a:p>
          <a:p>
            <a:pPr lvl="4"/>
            <a:r>
              <a:rPr lang="cs-CZ" altLang="ko-KR" smtClean="0"/>
              <a:t>Pátá úroveň</a:t>
            </a:r>
            <a:endParaRPr lang="ko-KR" altLang="en-US" dirty="0"/>
          </a:p>
        </p:txBody>
      </p:sp>
      <p:sp>
        <p:nvSpPr>
          <p:cNvPr id="7" name="Date Placeholder 6"/>
          <p:cNvSpPr>
            <a:spLocks noGrp="1"/>
          </p:cNvSpPr>
          <p:nvPr>
            <p:ph type="dt" sz="half" idx="10"/>
          </p:nvPr>
        </p:nvSpPr>
        <p:spPr/>
        <p:txBody>
          <a:bodyPr/>
          <a:lstStyle/>
          <a:p>
            <a:fld id="{15E0C54F-94F2-4155-9248-AE8DA9DB4CE1}" type="datetimeFigureOut">
              <a:rPr lang="cs-CZ" smtClean="0">
                <a:solidFill>
                  <a:srgbClr val="000000"/>
                </a:solidFill>
              </a:rPr>
              <a:pPr/>
              <a:t>18. 12. 2013</a:t>
            </a:fld>
            <a:endParaRPr lang="cs-CZ">
              <a:solidFill>
                <a:srgbClr val="000000"/>
              </a:solidFill>
            </a:endParaRPr>
          </a:p>
        </p:txBody>
      </p:sp>
      <p:sp>
        <p:nvSpPr>
          <p:cNvPr id="8" name="Footer Placeholder 7"/>
          <p:cNvSpPr>
            <a:spLocks noGrp="1"/>
          </p:cNvSpPr>
          <p:nvPr>
            <p:ph type="ftr" sz="quarter" idx="11"/>
          </p:nvPr>
        </p:nvSpPr>
        <p:spPr/>
        <p:txBody>
          <a:bodyPr/>
          <a:lstStyle/>
          <a:p>
            <a:endParaRPr lang="cs-CZ">
              <a:solidFill>
                <a:srgbClr val="000000"/>
              </a:solidFill>
            </a:endParaRPr>
          </a:p>
        </p:txBody>
      </p:sp>
      <p:sp>
        <p:nvSpPr>
          <p:cNvPr id="9" name="Slide Number Placeholder 8"/>
          <p:cNvSpPr>
            <a:spLocks noGrp="1"/>
          </p:cNvSpPr>
          <p:nvPr>
            <p:ph type="sldNum" sz="quarter" idx="12"/>
          </p:nvPr>
        </p:nvSpPr>
        <p:spPr/>
        <p:txBody>
          <a:bodyPr/>
          <a:lstStyle/>
          <a:p>
            <a:fld id="{70A39E70-1C09-4821-A195-5CB441012BB2}" type="slidenum">
              <a:rPr lang="cs-CZ" smtClean="0">
                <a:solidFill>
                  <a:srgbClr val="000000"/>
                </a:solidFill>
              </a:rPr>
              <a:pPr/>
              <a:t>‹#›</a:t>
            </a:fld>
            <a:endParaRPr lang="cs-CZ">
              <a:solidFill>
                <a:srgbClr val="000000"/>
              </a:solidFill>
            </a:endParaRPr>
          </a:p>
        </p:txBody>
      </p:sp>
    </p:spTree>
    <p:extLst>
      <p:ext uri="{BB962C8B-B14F-4D97-AF65-F5344CB8AC3E}">
        <p14:creationId xmlns:p14="http://schemas.microsoft.com/office/powerpoint/2010/main" val="42009812"/>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Title 1"/>
          <p:cNvSpPr>
            <a:spLocks noGrp="1"/>
          </p:cNvSpPr>
          <p:nvPr>
            <p:ph type="title"/>
          </p:nvPr>
        </p:nvSpPr>
        <p:spPr>
          <a:xfrm>
            <a:off x="497218" y="142852"/>
            <a:ext cx="8160978" cy="1143008"/>
          </a:xfrm>
        </p:spPr>
        <p:txBody>
          <a:bodyPr/>
          <a:lstStyle/>
          <a:p>
            <a:r>
              <a:rPr lang="cs-CZ" altLang="ko-KR" smtClean="0"/>
              <a:t>Kliknutím lze upravit styl.</a:t>
            </a:r>
            <a:endParaRPr lang="ko-KR" altLang="en-US" dirty="0"/>
          </a:p>
        </p:txBody>
      </p:sp>
      <p:sp>
        <p:nvSpPr>
          <p:cNvPr id="3" name="Date Placeholder 2"/>
          <p:cNvSpPr>
            <a:spLocks noGrp="1"/>
          </p:cNvSpPr>
          <p:nvPr>
            <p:ph type="dt" sz="half" idx="10"/>
          </p:nvPr>
        </p:nvSpPr>
        <p:spPr/>
        <p:txBody>
          <a:bodyPr/>
          <a:lstStyle/>
          <a:p>
            <a:fld id="{15E0C54F-94F2-4155-9248-AE8DA9DB4CE1}" type="datetimeFigureOut">
              <a:rPr lang="cs-CZ" smtClean="0">
                <a:solidFill>
                  <a:srgbClr val="000000"/>
                </a:solidFill>
              </a:rPr>
              <a:pPr/>
              <a:t>18. 12. 2013</a:t>
            </a:fld>
            <a:endParaRPr lang="cs-CZ">
              <a:solidFill>
                <a:srgbClr val="000000"/>
              </a:solidFill>
            </a:endParaRPr>
          </a:p>
        </p:txBody>
      </p:sp>
      <p:sp>
        <p:nvSpPr>
          <p:cNvPr id="4" name="Footer Placeholder 3"/>
          <p:cNvSpPr>
            <a:spLocks noGrp="1"/>
          </p:cNvSpPr>
          <p:nvPr>
            <p:ph type="ftr" sz="quarter" idx="11"/>
          </p:nvPr>
        </p:nvSpPr>
        <p:spPr/>
        <p:txBody>
          <a:bodyPr/>
          <a:lstStyle/>
          <a:p>
            <a:endParaRPr lang="cs-CZ">
              <a:solidFill>
                <a:srgbClr val="000000"/>
              </a:solidFill>
            </a:endParaRPr>
          </a:p>
        </p:txBody>
      </p:sp>
      <p:sp>
        <p:nvSpPr>
          <p:cNvPr id="5" name="Slide Number Placeholder 4"/>
          <p:cNvSpPr>
            <a:spLocks noGrp="1"/>
          </p:cNvSpPr>
          <p:nvPr>
            <p:ph type="sldNum" sz="quarter" idx="12"/>
          </p:nvPr>
        </p:nvSpPr>
        <p:spPr/>
        <p:txBody>
          <a:bodyPr/>
          <a:lstStyle/>
          <a:p>
            <a:fld id="{70A39E70-1C09-4821-A195-5CB441012BB2}" type="slidenum">
              <a:rPr lang="cs-CZ" smtClean="0">
                <a:solidFill>
                  <a:srgbClr val="000000"/>
                </a:solidFill>
              </a:rPr>
              <a:pPr/>
              <a:t>‹#›</a:t>
            </a:fld>
            <a:endParaRPr lang="cs-CZ">
              <a:solidFill>
                <a:srgbClr val="000000"/>
              </a:solidFill>
            </a:endParaRPr>
          </a:p>
        </p:txBody>
      </p:sp>
      <p:grpSp>
        <p:nvGrpSpPr>
          <p:cNvPr id="6" name="Group 11"/>
          <p:cNvGrpSpPr/>
          <p:nvPr/>
        </p:nvGrpSpPr>
        <p:grpSpPr>
          <a:xfrm>
            <a:off x="32" y="1355859"/>
            <a:ext cx="9144000" cy="72877"/>
            <a:chOff x="32" y="1142985"/>
            <a:chExt cx="9144000" cy="72877"/>
          </a:xfrm>
        </p:grpSpPr>
        <p:sp>
          <p:nvSpPr>
            <p:cNvPr id="7" name="Rectangle 6"/>
            <p:cNvSpPr/>
            <p:nvPr/>
          </p:nvSpPr>
          <p:spPr>
            <a:xfrm flipH="1">
              <a:off x="32" y="1142985"/>
              <a:ext cx="9144000" cy="72821"/>
            </a:xfrm>
            <a:prstGeom prst="rect">
              <a:avLst/>
            </a:prstGeom>
            <a:solidFill>
              <a:schemeClr val="tx2">
                <a:shade val="50000"/>
              </a:schemeClr>
            </a:solidFill>
            <a:ln w="28575"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ko-KR" altLang="en-US">
                <a:solidFill>
                  <a:srgbClr val="FFFFFF"/>
                </a:solidFill>
              </a:endParaRPr>
            </a:p>
          </p:txBody>
        </p:sp>
        <p:grpSp>
          <p:nvGrpSpPr>
            <p:cNvPr id="8" name="Group 7"/>
            <p:cNvGrpSpPr/>
            <p:nvPr/>
          </p:nvGrpSpPr>
          <p:grpSpPr>
            <a:xfrm flipH="1">
              <a:off x="571472" y="1143013"/>
              <a:ext cx="3286149" cy="72849"/>
              <a:chOff x="5429256" y="1214422"/>
              <a:chExt cx="3643338" cy="71438"/>
            </a:xfrm>
          </p:grpSpPr>
          <p:sp>
            <p:nvSpPr>
              <p:cNvPr id="9" name="Rectangle 8"/>
              <p:cNvSpPr/>
              <p:nvPr userDrawn="1"/>
            </p:nvSpPr>
            <p:spPr>
              <a:xfrm>
                <a:off x="6643702" y="1214422"/>
                <a:ext cx="1214446" cy="71438"/>
              </a:xfrm>
              <a:prstGeom prst="rect">
                <a:avLst/>
              </a:prstGeom>
              <a:solidFill>
                <a:schemeClr val="accent2"/>
              </a:solidFill>
              <a:ln w="28575"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ko-KR" altLang="en-US">
                  <a:solidFill>
                    <a:srgbClr val="FFFFFF"/>
                  </a:solidFill>
                </a:endParaRPr>
              </a:p>
            </p:txBody>
          </p:sp>
          <p:sp>
            <p:nvSpPr>
              <p:cNvPr id="10" name="Rectangle 9"/>
              <p:cNvSpPr/>
              <p:nvPr userDrawn="1"/>
            </p:nvSpPr>
            <p:spPr>
              <a:xfrm>
                <a:off x="7858148" y="1214422"/>
                <a:ext cx="1214446" cy="71438"/>
              </a:xfrm>
              <a:prstGeom prst="rect">
                <a:avLst/>
              </a:prstGeom>
              <a:solidFill>
                <a:schemeClr val="accent3"/>
              </a:solidFill>
              <a:ln w="28575"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ko-KR" altLang="en-US">
                  <a:solidFill>
                    <a:srgbClr val="FFFFFF"/>
                  </a:solidFill>
                </a:endParaRPr>
              </a:p>
            </p:txBody>
          </p:sp>
          <p:sp>
            <p:nvSpPr>
              <p:cNvPr id="11" name="Rectangle 10"/>
              <p:cNvSpPr/>
              <p:nvPr userDrawn="1"/>
            </p:nvSpPr>
            <p:spPr>
              <a:xfrm>
                <a:off x="5429256" y="1214422"/>
                <a:ext cx="1214446" cy="71438"/>
              </a:xfrm>
              <a:prstGeom prst="rect">
                <a:avLst/>
              </a:prstGeom>
              <a:solidFill>
                <a:schemeClr val="accent1"/>
              </a:solidFill>
              <a:ln w="28575"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ko-KR" altLang="en-US">
                  <a:solidFill>
                    <a:srgbClr val="FFFFFF"/>
                  </a:solidFill>
                </a:endParaRPr>
              </a:p>
            </p:txBody>
          </p:sp>
        </p:grpSp>
      </p:grpSp>
    </p:spTree>
    <p:extLst>
      <p:ext uri="{BB962C8B-B14F-4D97-AF65-F5344CB8AC3E}">
        <p14:creationId xmlns:p14="http://schemas.microsoft.com/office/powerpoint/2010/main" val="2732316965"/>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blank" preserve="1">
  <p:cSld name="Prázdný">
    <p:bg>
      <p:bgRef idx="1003">
        <a:schemeClr val="bg2"/>
      </p:bgRef>
    </p:bg>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5E0C54F-94F2-4155-9248-AE8DA9DB4CE1}" type="datetimeFigureOut">
              <a:rPr lang="cs-CZ" smtClean="0">
                <a:solidFill>
                  <a:srgbClr val="000000"/>
                </a:solidFill>
              </a:rPr>
              <a:pPr/>
              <a:t>18. 12. 2013</a:t>
            </a:fld>
            <a:endParaRPr lang="cs-CZ">
              <a:solidFill>
                <a:srgbClr val="000000"/>
              </a:solidFill>
            </a:endParaRPr>
          </a:p>
        </p:txBody>
      </p:sp>
      <p:sp>
        <p:nvSpPr>
          <p:cNvPr id="3" name="Footer Placeholder 2"/>
          <p:cNvSpPr>
            <a:spLocks noGrp="1"/>
          </p:cNvSpPr>
          <p:nvPr>
            <p:ph type="ftr" sz="quarter" idx="11"/>
          </p:nvPr>
        </p:nvSpPr>
        <p:spPr/>
        <p:txBody>
          <a:bodyPr/>
          <a:lstStyle/>
          <a:p>
            <a:endParaRPr lang="cs-CZ">
              <a:solidFill>
                <a:srgbClr val="000000"/>
              </a:solidFill>
            </a:endParaRPr>
          </a:p>
        </p:txBody>
      </p:sp>
      <p:sp>
        <p:nvSpPr>
          <p:cNvPr id="4" name="Slide Number Placeholder 3"/>
          <p:cNvSpPr>
            <a:spLocks noGrp="1"/>
          </p:cNvSpPr>
          <p:nvPr>
            <p:ph type="sldNum" sz="quarter" idx="12"/>
          </p:nvPr>
        </p:nvSpPr>
        <p:spPr/>
        <p:txBody>
          <a:bodyPr/>
          <a:lstStyle/>
          <a:p>
            <a:fld id="{70A39E70-1C09-4821-A195-5CB441012BB2}" type="slidenum">
              <a:rPr lang="cs-CZ" smtClean="0">
                <a:solidFill>
                  <a:srgbClr val="000000"/>
                </a:solidFill>
              </a:rPr>
              <a:pPr/>
              <a:t>‹#›</a:t>
            </a:fld>
            <a:endParaRPr lang="cs-CZ">
              <a:solidFill>
                <a:srgbClr val="000000"/>
              </a:solidFill>
            </a:endParaRPr>
          </a:p>
        </p:txBody>
      </p:sp>
      <p:grpSp>
        <p:nvGrpSpPr>
          <p:cNvPr id="5" name="Group 4"/>
          <p:cNvGrpSpPr/>
          <p:nvPr/>
        </p:nvGrpSpPr>
        <p:grpSpPr>
          <a:xfrm>
            <a:off x="0" y="0"/>
            <a:ext cx="9144000" cy="142876"/>
            <a:chOff x="0" y="1214422"/>
            <a:chExt cx="9144000" cy="71438"/>
          </a:xfrm>
        </p:grpSpPr>
        <p:sp>
          <p:nvSpPr>
            <p:cNvPr id="6" name="Rectangle 5"/>
            <p:cNvSpPr/>
            <p:nvPr userDrawn="1"/>
          </p:nvSpPr>
          <p:spPr>
            <a:xfrm>
              <a:off x="0" y="1214422"/>
              <a:ext cx="9144000" cy="71414"/>
            </a:xfrm>
            <a:prstGeom prst="rect">
              <a:avLst/>
            </a:prstGeom>
            <a:solidFill>
              <a:schemeClr val="tx2">
                <a:shade val="50000"/>
              </a:schemeClr>
            </a:solidFill>
            <a:ln w="28575"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ko-KR" altLang="en-US">
                <a:solidFill>
                  <a:srgbClr val="FFFFFF"/>
                </a:solidFill>
              </a:endParaRPr>
            </a:p>
          </p:txBody>
        </p:sp>
        <p:grpSp>
          <p:nvGrpSpPr>
            <p:cNvPr id="7" name="Group 6"/>
            <p:cNvGrpSpPr/>
            <p:nvPr/>
          </p:nvGrpSpPr>
          <p:grpSpPr>
            <a:xfrm>
              <a:off x="5857884" y="1214422"/>
              <a:ext cx="3000396" cy="71438"/>
              <a:chOff x="5429256" y="1214422"/>
              <a:chExt cx="3643338" cy="71438"/>
            </a:xfrm>
          </p:grpSpPr>
          <p:sp>
            <p:nvSpPr>
              <p:cNvPr id="8" name="Rectangle 7"/>
              <p:cNvSpPr/>
              <p:nvPr userDrawn="1"/>
            </p:nvSpPr>
            <p:spPr>
              <a:xfrm>
                <a:off x="6643702" y="1214422"/>
                <a:ext cx="1214446" cy="71438"/>
              </a:xfrm>
              <a:prstGeom prst="rect">
                <a:avLst/>
              </a:prstGeom>
              <a:solidFill>
                <a:schemeClr val="accent2"/>
              </a:solidFill>
              <a:ln w="28575"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ko-KR" altLang="en-US">
                  <a:solidFill>
                    <a:srgbClr val="FFFFFF"/>
                  </a:solidFill>
                </a:endParaRPr>
              </a:p>
            </p:txBody>
          </p:sp>
          <p:sp>
            <p:nvSpPr>
              <p:cNvPr id="9" name="Rectangle 8"/>
              <p:cNvSpPr/>
              <p:nvPr userDrawn="1"/>
            </p:nvSpPr>
            <p:spPr>
              <a:xfrm>
                <a:off x="7858148" y="1214422"/>
                <a:ext cx="1214446" cy="71438"/>
              </a:xfrm>
              <a:prstGeom prst="rect">
                <a:avLst/>
              </a:prstGeom>
              <a:solidFill>
                <a:schemeClr val="accent3"/>
              </a:solidFill>
              <a:ln w="28575"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ko-KR" altLang="en-US">
                  <a:solidFill>
                    <a:srgbClr val="FFFFFF"/>
                  </a:solidFill>
                </a:endParaRPr>
              </a:p>
            </p:txBody>
          </p:sp>
          <p:sp>
            <p:nvSpPr>
              <p:cNvPr id="10" name="Rectangle 9"/>
              <p:cNvSpPr/>
              <p:nvPr userDrawn="1"/>
            </p:nvSpPr>
            <p:spPr>
              <a:xfrm>
                <a:off x="5429256" y="1214422"/>
                <a:ext cx="1214446" cy="71438"/>
              </a:xfrm>
              <a:prstGeom prst="rect">
                <a:avLst/>
              </a:prstGeom>
              <a:solidFill>
                <a:schemeClr val="accent1"/>
              </a:solidFill>
              <a:ln w="28575"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ko-KR" altLang="en-US">
                  <a:solidFill>
                    <a:srgbClr val="FFFFFF"/>
                  </a:solidFill>
                </a:endParaRPr>
              </a:p>
            </p:txBody>
          </p:sp>
        </p:grpSp>
      </p:grpSp>
    </p:spTree>
    <p:extLst>
      <p:ext uri="{BB962C8B-B14F-4D97-AF65-F5344CB8AC3E}">
        <p14:creationId xmlns:p14="http://schemas.microsoft.com/office/powerpoint/2010/main" val="2138995600"/>
      </p:ext>
    </p:extLst>
  </p:cSld>
  <p:clrMapOvr>
    <a:overrideClrMapping bg1="lt1" tx1="dk1" bg2="lt2" tx2="dk2" accent1="accent1" accent2="accent2" accent3="accent3" accent4="accent4" accent5="accent5" accent6="accent6" hlink="hlink" folHlink="folHlink"/>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Title 1"/>
          <p:cNvSpPr>
            <a:spLocks noGrp="1"/>
          </p:cNvSpPr>
          <p:nvPr>
            <p:ph type="title"/>
          </p:nvPr>
        </p:nvSpPr>
        <p:spPr>
          <a:xfrm>
            <a:off x="457200" y="214290"/>
            <a:ext cx="8258204" cy="869934"/>
          </a:xfrm>
        </p:spPr>
        <p:txBody>
          <a:bodyPr anchor="b"/>
          <a:lstStyle>
            <a:lvl1pPr algn="l">
              <a:defRPr sz="2800" b="1"/>
            </a:lvl1pPr>
          </a:lstStyle>
          <a:p>
            <a:r>
              <a:rPr lang="cs-CZ" altLang="ko-KR" smtClean="0"/>
              <a:t>Kliknutím lze upravit styl.</a:t>
            </a:r>
            <a:endParaRPr lang="ko-KR" altLang="en-US" dirty="0"/>
          </a:p>
        </p:txBody>
      </p:sp>
      <p:sp>
        <p:nvSpPr>
          <p:cNvPr id="3" name="Content Placeholder 2"/>
          <p:cNvSpPr>
            <a:spLocks noGrp="1"/>
          </p:cNvSpPr>
          <p:nvPr>
            <p:ph idx="1"/>
          </p:nvPr>
        </p:nvSpPr>
        <p:spPr>
          <a:xfrm>
            <a:off x="3575050" y="1361160"/>
            <a:ext cx="5111750" cy="4765005"/>
          </a:xfrm>
        </p:spPr>
        <p:txBody>
          <a:bodyPr/>
          <a:lstStyle>
            <a:lvl1pPr>
              <a:defRPr sz="28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altLang="ko-KR" smtClean="0"/>
              <a:t>Kliknutím lze upravit styly předlohy textu.</a:t>
            </a:r>
          </a:p>
          <a:p>
            <a:pPr lvl="1"/>
            <a:r>
              <a:rPr lang="cs-CZ" altLang="ko-KR" smtClean="0"/>
              <a:t>Druhá úroveň</a:t>
            </a:r>
          </a:p>
          <a:p>
            <a:pPr lvl="2"/>
            <a:r>
              <a:rPr lang="cs-CZ" altLang="ko-KR" smtClean="0"/>
              <a:t>Třetí úroveň</a:t>
            </a:r>
          </a:p>
          <a:p>
            <a:pPr lvl="3"/>
            <a:r>
              <a:rPr lang="cs-CZ" altLang="ko-KR" smtClean="0"/>
              <a:t>Čtvrtá úroveň</a:t>
            </a:r>
          </a:p>
          <a:p>
            <a:pPr lvl="4"/>
            <a:r>
              <a:rPr lang="cs-CZ" altLang="ko-KR" smtClean="0"/>
              <a:t>Pátá úroveň</a:t>
            </a:r>
            <a:endParaRPr lang="ko-KR" altLang="en-US" dirty="0"/>
          </a:p>
        </p:txBody>
      </p:sp>
      <p:sp>
        <p:nvSpPr>
          <p:cNvPr id="4" name="Text Placeholder 3"/>
          <p:cNvSpPr>
            <a:spLocks noGrp="1"/>
          </p:cNvSpPr>
          <p:nvPr>
            <p:ph type="body" sz="half" idx="2"/>
          </p:nvPr>
        </p:nvSpPr>
        <p:spPr>
          <a:xfrm>
            <a:off x="457201" y="1357299"/>
            <a:ext cx="3008313" cy="476886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altLang="ko-KR" smtClean="0"/>
              <a:t>Kliknutím lze upravit styly předlohy textu.</a:t>
            </a:r>
          </a:p>
          <a:p>
            <a:pPr lvl="1"/>
            <a:r>
              <a:rPr lang="cs-CZ" altLang="ko-KR" smtClean="0"/>
              <a:t>Druhá úroveň</a:t>
            </a:r>
          </a:p>
          <a:p>
            <a:pPr lvl="2"/>
            <a:r>
              <a:rPr lang="cs-CZ" altLang="ko-KR" smtClean="0"/>
              <a:t>Třetí úroveň</a:t>
            </a:r>
          </a:p>
          <a:p>
            <a:pPr lvl="3"/>
            <a:r>
              <a:rPr lang="cs-CZ" altLang="ko-KR" smtClean="0"/>
              <a:t>Čtvrtá úroveň</a:t>
            </a:r>
          </a:p>
          <a:p>
            <a:pPr lvl="4"/>
            <a:r>
              <a:rPr lang="cs-CZ" altLang="ko-KR" smtClean="0"/>
              <a:t>Pátá úroveň</a:t>
            </a:r>
            <a:endParaRPr lang="ko-KR" dirty="0"/>
          </a:p>
        </p:txBody>
      </p:sp>
      <p:sp>
        <p:nvSpPr>
          <p:cNvPr id="5" name="Date Placeholder 4"/>
          <p:cNvSpPr>
            <a:spLocks noGrp="1"/>
          </p:cNvSpPr>
          <p:nvPr>
            <p:ph type="dt" sz="half" idx="10"/>
          </p:nvPr>
        </p:nvSpPr>
        <p:spPr/>
        <p:txBody>
          <a:bodyPr/>
          <a:lstStyle/>
          <a:p>
            <a:fld id="{15E0C54F-94F2-4155-9248-AE8DA9DB4CE1}" type="datetimeFigureOut">
              <a:rPr lang="cs-CZ" smtClean="0">
                <a:solidFill>
                  <a:srgbClr val="000000"/>
                </a:solidFill>
              </a:rPr>
              <a:pPr/>
              <a:t>18. 12. 2013</a:t>
            </a:fld>
            <a:endParaRPr lang="cs-CZ">
              <a:solidFill>
                <a:srgbClr val="000000"/>
              </a:solidFill>
            </a:endParaRPr>
          </a:p>
        </p:txBody>
      </p:sp>
      <p:sp>
        <p:nvSpPr>
          <p:cNvPr id="6" name="Footer Placeholder 5"/>
          <p:cNvSpPr>
            <a:spLocks noGrp="1"/>
          </p:cNvSpPr>
          <p:nvPr>
            <p:ph type="ftr" sz="quarter" idx="11"/>
          </p:nvPr>
        </p:nvSpPr>
        <p:spPr/>
        <p:txBody>
          <a:bodyPr/>
          <a:lstStyle/>
          <a:p>
            <a:endParaRPr lang="cs-CZ">
              <a:solidFill>
                <a:srgbClr val="000000"/>
              </a:solidFill>
            </a:endParaRPr>
          </a:p>
        </p:txBody>
      </p:sp>
      <p:sp>
        <p:nvSpPr>
          <p:cNvPr id="7" name="Slide Number Placeholder 6"/>
          <p:cNvSpPr>
            <a:spLocks noGrp="1"/>
          </p:cNvSpPr>
          <p:nvPr>
            <p:ph type="sldNum" sz="quarter" idx="12"/>
          </p:nvPr>
        </p:nvSpPr>
        <p:spPr/>
        <p:txBody>
          <a:bodyPr/>
          <a:lstStyle/>
          <a:p>
            <a:fld id="{70A39E70-1C09-4821-A195-5CB441012BB2}" type="slidenum">
              <a:rPr lang="cs-CZ" smtClean="0">
                <a:solidFill>
                  <a:srgbClr val="000000"/>
                </a:solidFill>
              </a:rPr>
              <a:pPr/>
              <a:t>‹#›</a:t>
            </a:fld>
            <a:endParaRPr lang="cs-CZ">
              <a:solidFill>
                <a:srgbClr val="000000"/>
              </a:solidFill>
            </a:endParaRPr>
          </a:p>
        </p:txBody>
      </p:sp>
      <p:grpSp>
        <p:nvGrpSpPr>
          <p:cNvPr id="8" name="Group 13"/>
          <p:cNvGrpSpPr/>
          <p:nvPr/>
        </p:nvGrpSpPr>
        <p:grpSpPr>
          <a:xfrm>
            <a:off x="32" y="1142985"/>
            <a:ext cx="9144000" cy="72877"/>
            <a:chOff x="32" y="1142985"/>
            <a:chExt cx="9144000" cy="72877"/>
          </a:xfrm>
        </p:grpSpPr>
        <p:sp>
          <p:nvSpPr>
            <p:cNvPr id="9" name="Rectangle 8"/>
            <p:cNvSpPr/>
            <p:nvPr userDrawn="1"/>
          </p:nvSpPr>
          <p:spPr>
            <a:xfrm flipH="1">
              <a:off x="32" y="1142985"/>
              <a:ext cx="9144000" cy="72821"/>
            </a:xfrm>
            <a:prstGeom prst="rect">
              <a:avLst/>
            </a:prstGeom>
            <a:solidFill>
              <a:schemeClr val="tx2">
                <a:shade val="50000"/>
              </a:schemeClr>
            </a:solidFill>
            <a:ln w="28575"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ko-KR" altLang="en-US">
                <a:solidFill>
                  <a:srgbClr val="FFFFFF"/>
                </a:solidFill>
              </a:endParaRPr>
            </a:p>
          </p:txBody>
        </p:sp>
        <p:grpSp>
          <p:nvGrpSpPr>
            <p:cNvPr id="10" name="Group 9"/>
            <p:cNvGrpSpPr/>
            <p:nvPr/>
          </p:nvGrpSpPr>
          <p:grpSpPr>
            <a:xfrm flipH="1">
              <a:off x="571472" y="1143013"/>
              <a:ext cx="3286149" cy="72849"/>
              <a:chOff x="5429256" y="1214422"/>
              <a:chExt cx="3643338" cy="71438"/>
            </a:xfrm>
          </p:grpSpPr>
          <p:sp>
            <p:nvSpPr>
              <p:cNvPr id="11" name="Rectangle 10"/>
              <p:cNvSpPr/>
              <p:nvPr userDrawn="1"/>
            </p:nvSpPr>
            <p:spPr>
              <a:xfrm>
                <a:off x="6643702" y="1214422"/>
                <a:ext cx="1214446" cy="71438"/>
              </a:xfrm>
              <a:prstGeom prst="rect">
                <a:avLst/>
              </a:prstGeom>
              <a:solidFill>
                <a:schemeClr val="accent2"/>
              </a:solidFill>
              <a:ln w="28575"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ko-KR" altLang="en-US">
                  <a:solidFill>
                    <a:srgbClr val="FFFFFF"/>
                  </a:solidFill>
                </a:endParaRPr>
              </a:p>
            </p:txBody>
          </p:sp>
          <p:sp>
            <p:nvSpPr>
              <p:cNvPr id="12" name="Rectangle 11"/>
              <p:cNvSpPr/>
              <p:nvPr userDrawn="1"/>
            </p:nvSpPr>
            <p:spPr>
              <a:xfrm>
                <a:off x="7858148" y="1214422"/>
                <a:ext cx="1214446" cy="71438"/>
              </a:xfrm>
              <a:prstGeom prst="rect">
                <a:avLst/>
              </a:prstGeom>
              <a:solidFill>
                <a:schemeClr val="accent3"/>
              </a:solidFill>
              <a:ln w="28575"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ko-KR" altLang="en-US">
                  <a:solidFill>
                    <a:srgbClr val="FFFFFF"/>
                  </a:solidFill>
                </a:endParaRPr>
              </a:p>
            </p:txBody>
          </p:sp>
          <p:sp>
            <p:nvSpPr>
              <p:cNvPr id="13" name="Rectangle 12"/>
              <p:cNvSpPr/>
              <p:nvPr userDrawn="1"/>
            </p:nvSpPr>
            <p:spPr>
              <a:xfrm>
                <a:off x="5429256" y="1214422"/>
                <a:ext cx="1214446" cy="71438"/>
              </a:xfrm>
              <a:prstGeom prst="rect">
                <a:avLst/>
              </a:prstGeom>
              <a:solidFill>
                <a:schemeClr val="accent1"/>
              </a:solidFill>
              <a:ln w="28575"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ko-KR" altLang="en-US">
                  <a:solidFill>
                    <a:srgbClr val="FFFFFF"/>
                  </a:solidFill>
                </a:endParaRPr>
              </a:p>
            </p:txBody>
          </p:sp>
        </p:grpSp>
      </p:grpSp>
    </p:spTree>
    <p:extLst>
      <p:ext uri="{BB962C8B-B14F-4D97-AF65-F5344CB8AC3E}">
        <p14:creationId xmlns:p14="http://schemas.microsoft.com/office/powerpoint/2010/main" val="2056765196"/>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picTx" preserve="1">
  <p:cSld name="Obrázek s titulkem">
    <p:bg>
      <p:bgRef idx="1003">
        <a:schemeClr val="bg2"/>
      </p:bgRef>
    </p:bg>
    <p:spTree>
      <p:nvGrpSpPr>
        <p:cNvPr id="1" name=""/>
        <p:cNvGrpSpPr/>
        <p:nvPr/>
      </p:nvGrpSpPr>
      <p:grpSpPr>
        <a:xfrm>
          <a:off x="0" y="0"/>
          <a:ext cx="0" cy="0"/>
          <a:chOff x="0" y="0"/>
          <a:chExt cx="0" cy="0"/>
        </a:xfrm>
      </p:grpSpPr>
      <p:sp>
        <p:nvSpPr>
          <p:cNvPr id="3" name="Picture Placeholder 2"/>
          <p:cNvSpPr>
            <a:spLocks noGrp="1"/>
          </p:cNvSpPr>
          <p:nvPr>
            <p:ph type="pic" idx="1"/>
          </p:nvPr>
        </p:nvSpPr>
        <p:spPr>
          <a:xfrm>
            <a:off x="1792288" y="612775"/>
            <a:ext cx="5486400" cy="4114800"/>
          </a:xfrm>
          <a:solidFill>
            <a:schemeClr val="accent1">
              <a:shade val="75000"/>
            </a:schemeClr>
          </a:solidFill>
          <a:ln w="12700" cap="sq" cmpd="sng" algn="ctr">
            <a:noFill/>
            <a:prstDash val="solid"/>
          </a:ln>
          <a:scene3d>
            <a:camera prst="perspectiveFront" fov="0">
              <a:rot lat="0" lon="0" rev="0"/>
            </a:camera>
            <a:lightRig rig="contrasting" dir="b"/>
          </a:scene3d>
          <a:sp3d contourW="12700" prstMaterial="softEdge">
            <a:bevelT prst="cross"/>
            <a:contourClr>
              <a:schemeClr val="bg1"/>
            </a:contourClr>
          </a:sp3d>
        </p:spPr>
        <p:style>
          <a:lnRef idx="1">
            <a:schemeClr val="accent6"/>
          </a:lnRef>
          <a:fillRef idx="3">
            <a:schemeClr val="accent6"/>
          </a:fillRef>
          <a:effectRef idx="3">
            <a:schemeClr val="accent6"/>
          </a:effectRef>
          <a:fontRef idx="minor">
            <a:schemeClr val="lt1"/>
          </a:fontRef>
        </p:style>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cs-CZ" altLang="ko-KR" smtClean="0"/>
              <a:t>Kliknutím na ikonu přidáte obrázek.</a:t>
            </a:r>
            <a:endParaRPr lang="ko-KR" altLang="en-US" dirty="0"/>
          </a:p>
        </p:txBody>
      </p:sp>
      <p:sp>
        <p:nvSpPr>
          <p:cNvPr id="5" name="Date Placeholder 4"/>
          <p:cNvSpPr>
            <a:spLocks noGrp="1"/>
          </p:cNvSpPr>
          <p:nvPr>
            <p:ph type="dt" sz="half" idx="10"/>
          </p:nvPr>
        </p:nvSpPr>
        <p:spPr/>
        <p:txBody>
          <a:bodyPr/>
          <a:lstStyle/>
          <a:p>
            <a:fld id="{15E0C54F-94F2-4155-9248-AE8DA9DB4CE1}" type="datetimeFigureOut">
              <a:rPr lang="cs-CZ" smtClean="0">
                <a:solidFill>
                  <a:srgbClr val="000000"/>
                </a:solidFill>
              </a:rPr>
              <a:pPr/>
              <a:t>18. 12. 2013</a:t>
            </a:fld>
            <a:endParaRPr lang="cs-CZ">
              <a:solidFill>
                <a:srgbClr val="000000"/>
              </a:solidFill>
            </a:endParaRPr>
          </a:p>
        </p:txBody>
      </p:sp>
      <p:sp>
        <p:nvSpPr>
          <p:cNvPr id="6" name="Footer Placeholder 5"/>
          <p:cNvSpPr>
            <a:spLocks noGrp="1"/>
          </p:cNvSpPr>
          <p:nvPr>
            <p:ph type="ftr" sz="quarter" idx="11"/>
          </p:nvPr>
        </p:nvSpPr>
        <p:spPr/>
        <p:txBody>
          <a:bodyPr/>
          <a:lstStyle/>
          <a:p>
            <a:endParaRPr lang="cs-CZ">
              <a:solidFill>
                <a:srgbClr val="000000"/>
              </a:solidFill>
            </a:endParaRPr>
          </a:p>
        </p:txBody>
      </p:sp>
      <p:sp>
        <p:nvSpPr>
          <p:cNvPr id="7" name="Slide Number Placeholder 6"/>
          <p:cNvSpPr>
            <a:spLocks noGrp="1"/>
          </p:cNvSpPr>
          <p:nvPr>
            <p:ph type="sldNum" sz="quarter" idx="12"/>
          </p:nvPr>
        </p:nvSpPr>
        <p:spPr/>
        <p:txBody>
          <a:bodyPr/>
          <a:lstStyle/>
          <a:p>
            <a:fld id="{70A39E70-1C09-4821-A195-5CB441012BB2}" type="slidenum">
              <a:rPr lang="cs-CZ" smtClean="0">
                <a:solidFill>
                  <a:srgbClr val="000000"/>
                </a:solidFill>
              </a:rPr>
              <a:pPr/>
              <a:t>‹#›</a:t>
            </a:fld>
            <a:endParaRPr lang="cs-CZ">
              <a:solidFill>
                <a:srgbClr val="000000"/>
              </a:solidFill>
            </a:endParaRPr>
          </a:p>
        </p:txBody>
      </p:sp>
      <p:sp useBgFill="1">
        <p:nvSpPr>
          <p:cNvPr id="2" name="Title 1"/>
          <p:cNvSpPr>
            <a:spLocks noGrp="1"/>
          </p:cNvSpPr>
          <p:nvPr>
            <p:ph type="title"/>
          </p:nvPr>
        </p:nvSpPr>
        <p:spPr>
          <a:xfrm>
            <a:off x="1792288" y="4800600"/>
            <a:ext cx="5486400" cy="566738"/>
          </a:xfrm>
          <a:noFill/>
        </p:spPr>
        <p:txBody>
          <a:bodyPr anchor="b"/>
          <a:lstStyle>
            <a:lvl1pPr algn="l">
              <a:defRPr sz="2000" b="1"/>
            </a:lvl1pPr>
          </a:lstStyle>
          <a:p>
            <a:r>
              <a:rPr lang="cs-CZ" altLang="ko-KR" smtClean="0"/>
              <a:t>Kliknutím lze upravit styl.</a:t>
            </a:r>
            <a:endParaRPr lang="ko-KR" altLang="en-US"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altLang="ko-KR" smtClean="0"/>
              <a:t>Kliknutím lze upravit styly předlohy textu.</a:t>
            </a:r>
          </a:p>
          <a:p>
            <a:pPr lvl="1"/>
            <a:r>
              <a:rPr lang="cs-CZ" altLang="ko-KR" smtClean="0"/>
              <a:t>Druhá úroveň</a:t>
            </a:r>
          </a:p>
          <a:p>
            <a:pPr lvl="2"/>
            <a:r>
              <a:rPr lang="cs-CZ" altLang="ko-KR" smtClean="0"/>
              <a:t>Třetí úroveň</a:t>
            </a:r>
          </a:p>
          <a:p>
            <a:pPr lvl="3"/>
            <a:r>
              <a:rPr lang="cs-CZ" altLang="ko-KR" smtClean="0"/>
              <a:t>Čtvrtá úroveň</a:t>
            </a:r>
          </a:p>
          <a:p>
            <a:pPr lvl="4"/>
            <a:r>
              <a:rPr lang="cs-CZ" altLang="ko-KR" smtClean="0"/>
              <a:t>Pátá úroveň</a:t>
            </a:r>
            <a:endParaRPr lang="ko-KR" dirty="0"/>
          </a:p>
        </p:txBody>
      </p:sp>
      <p:grpSp>
        <p:nvGrpSpPr>
          <p:cNvPr id="8" name="Group 7"/>
          <p:cNvGrpSpPr/>
          <p:nvPr/>
        </p:nvGrpSpPr>
        <p:grpSpPr>
          <a:xfrm>
            <a:off x="0" y="0"/>
            <a:ext cx="9144000" cy="142876"/>
            <a:chOff x="0" y="1214422"/>
            <a:chExt cx="9144000" cy="71438"/>
          </a:xfrm>
        </p:grpSpPr>
        <p:sp>
          <p:nvSpPr>
            <p:cNvPr id="9" name="Rectangle 8"/>
            <p:cNvSpPr/>
            <p:nvPr userDrawn="1"/>
          </p:nvSpPr>
          <p:spPr>
            <a:xfrm>
              <a:off x="0" y="1214422"/>
              <a:ext cx="9144000" cy="71414"/>
            </a:xfrm>
            <a:prstGeom prst="rect">
              <a:avLst/>
            </a:prstGeom>
            <a:solidFill>
              <a:schemeClr val="tx2">
                <a:shade val="50000"/>
              </a:schemeClr>
            </a:solidFill>
            <a:ln w="28575"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ko-KR" altLang="en-US">
                <a:solidFill>
                  <a:srgbClr val="FFFFFF"/>
                </a:solidFill>
              </a:endParaRPr>
            </a:p>
          </p:txBody>
        </p:sp>
        <p:grpSp>
          <p:nvGrpSpPr>
            <p:cNvPr id="10" name="Group 9"/>
            <p:cNvGrpSpPr/>
            <p:nvPr/>
          </p:nvGrpSpPr>
          <p:grpSpPr>
            <a:xfrm>
              <a:off x="5857884" y="1214422"/>
              <a:ext cx="3000396" cy="71438"/>
              <a:chOff x="5429256" y="1214422"/>
              <a:chExt cx="3643338" cy="71438"/>
            </a:xfrm>
          </p:grpSpPr>
          <p:sp>
            <p:nvSpPr>
              <p:cNvPr id="11" name="Rectangle 10"/>
              <p:cNvSpPr/>
              <p:nvPr userDrawn="1"/>
            </p:nvSpPr>
            <p:spPr>
              <a:xfrm>
                <a:off x="6643702" y="1214422"/>
                <a:ext cx="1214446" cy="71438"/>
              </a:xfrm>
              <a:prstGeom prst="rect">
                <a:avLst/>
              </a:prstGeom>
              <a:solidFill>
                <a:schemeClr val="accent2"/>
              </a:solidFill>
              <a:ln w="28575"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ko-KR" altLang="en-US">
                  <a:solidFill>
                    <a:srgbClr val="FFFFFF"/>
                  </a:solidFill>
                </a:endParaRPr>
              </a:p>
            </p:txBody>
          </p:sp>
          <p:sp>
            <p:nvSpPr>
              <p:cNvPr id="12" name="Rectangle 11"/>
              <p:cNvSpPr/>
              <p:nvPr userDrawn="1"/>
            </p:nvSpPr>
            <p:spPr>
              <a:xfrm>
                <a:off x="7858148" y="1214422"/>
                <a:ext cx="1214446" cy="71438"/>
              </a:xfrm>
              <a:prstGeom prst="rect">
                <a:avLst/>
              </a:prstGeom>
              <a:solidFill>
                <a:schemeClr val="accent3"/>
              </a:solidFill>
              <a:ln w="28575"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ko-KR" altLang="en-US">
                  <a:solidFill>
                    <a:srgbClr val="FFFFFF"/>
                  </a:solidFill>
                </a:endParaRPr>
              </a:p>
            </p:txBody>
          </p:sp>
          <p:sp>
            <p:nvSpPr>
              <p:cNvPr id="13" name="Rectangle 12"/>
              <p:cNvSpPr/>
              <p:nvPr userDrawn="1"/>
            </p:nvSpPr>
            <p:spPr>
              <a:xfrm>
                <a:off x="5429256" y="1214422"/>
                <a:ext cx="1214446" cy="71438"/>
              </a:xfrm>
              <a:prstGeom prst="rect">
                <a:avLst/>
              </a:prstGeom>
              <a:solidFill>
                <a:schemeClr val="accent1"/>
              </a:solidFill>
              <a:ln w="28575"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ko-KR" altLang="en-US">
                  <a:solidFill>
                    <a:srgbClr val="FFFFFF"/>
                  </a:solidFill>
                </a:endParaRPr>
              </a:p>
            </p:txBody>
          </p:sp>
        </p:grpSp>
      </p:grpSp>
    </p:spTree>
    <p:extLst>
      <p:ext uri="{BB962C8B-B14F-4D97-AF65-F5344CB8AC3E}">
        <p14:creationId xmlns:p14="http://schemas.microsoft.com/office/powerpoint/2010/main" val="2946607660"/>
      </p:ext>
    </p:extLst>
  </p:cSld>
  <p:clrMapOvr>
    <a:overrideClrMapping bg1="lt1" tx1="dk1" bg2="lt2" tx2="dk2" accent1="accent1" accent2="accent2" accent3="accent3" accent4="accent4" accent5="accent5" accent6="accent6" hlink="hlink" folHlink="folHlink"/>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vertTx" preserve="1">
  <p:cSld name="Nadpis a svislý text">
    <p:bg>
      <p:bgRef idx="1003">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97218" y="71414"/>
            <a:ext cx="8160978" cy="1214446"/>
          </a:xfrm>
        </p:spPr>
        <p:txBody>
          <a:bodyPr/>
          <a:lstStyle/>
          <a:p>
            <a:r>
              <a:rPr lang="cs-CZ" altLang="ko-KR" smtClean="0"/>
              <a:t>Kliknutím lze upravit styl.</a:t>
            </a:r>
            <a:endParaRPr lang="ko-KR" altLang="en-US" dirty="0"/>
          </a:p>
        </p:txBody>
      </p:sp>
      <p:sp>
        <p:nvSpPr>
          <p:cNvPr id="3" name="Vertical Text Placeholder 2"/>
          <p:cNvSpPr>
            <a:spLocks noGrp="1"/>
          </p:cNvSpPr>
          <p:nvPr>
            <p:ph type="body" orient="vert" idx="1"/>
          </p:nvPr>
        </p:nvSpPr>
        <p:spPr>
          <a:xfrm>
            <a:off x="500034" y="1500174"/>
            <a:ext cx="8186766" cy="4625991"/>
          </a:xfrm>
        </p:spPr>
        <p:txBody>
          <a:bodyPr vert="eaVert"/>
          <a:lstStyle/>
          <a:p>
            <a:pPr lvl="0"/>
            <a:r>
              <a:rPr lang="cs-CZ" altLang="ko-KR" smtClean="0"/>
              <a:t>Kliknutím lze upravit styly předlohy textu.</a:t>
            </a:r>
          </a:p>
          <a:p>
            <a:pPr lvl="1"/>
            <a:r>
              <a:rPr lang="cs-CZ" altLang="ko-KR" smtClean="0"/>
              <a:t>Druhá úroveň</a:t>
            </a:r>
          </a:p>
          <a:p>
            <a:pPr lvl="2"/>
            <a:r>
              <a:rPr lang="cs-CZ" altLang="ko-KR" smtClean="0"/>
              <a:t>Třetí úroveň</a:t>
            </a:r>
          </a:p>
          <a:p>
            <a:pPr lvl="3"/>
            <a:r>
              <a:rPr lang="cs-CZ" altLang="ko-KR" smtClean="0"/>
              <a:t>Čtvrtá úroveň</a:t>
            </a:r>
          </a:p>
          <a:p>
            <a:pPr lvl="4"/>
            <a:r>
              <a:rPr lang="cs-CZ" altLang="ko-KR" smtClean="0"/>
              <a:t>Pátá úroveň</a:t>
            </a:r>
            <a:endParaRPr lang="ko-KR" altLang="en-US"/>
          </a:p>
        </p:txBody>
      </p:sp>
      <p:sp>
        <p:nvSpPr>
          <p:cNvPr id="4" name="Date Placeholder 3"/>
          <p:cNvSpPr>
            <a:spLocks noGrp="1"/>
          </p:cNvSpPr>
          <p:nvPr>
            <p:ph type="dt" sz="half" idx="10"/>
          </p:nvPr>
        </p:nvSpPr>
        <p:spPr/>
        <p:txBody>
          <a:bodyPr/>
          <a:lstStyle/>
          <a:p>
            <a:fld id="{15E0C54F-94F2-4155-9248-AE8DA9DB4CE1}" type="datetimeFigureOut">
              <a:rPr lang="cs-CZ" smtClean="0">
                <a:solidFill>
                  <a:srgbClr val="000000"/>
                </a:solidFill>
              </a:rPr>
              <a:pPr/>
              <a:t>18. 12. 2013</a:t>
            </a:fld>
            <a:endParaRPr lang="cs-CZ">
              <a:solidFill>
                <a:srgbClr val="000000"/>
              </a:solidFill>
            </a:endParaRPr>
          </a:p>
        </p:txBody>
      </p:sp>
      <p:sp>
        <p:nvSpPr>
          <p:cNvPr id="5" name="Footer Placeholder 4"/>
          <p:cNvSpPr>
            <a:spLocks noGrp="1"/>
          </p:cNvSpPr>
          <p:nvPr>
            <p:ph type="ftr" sz="quarter" idx="11"/>
          </p:nvPr>
        </p:nvSpPr>
        <p:spPr/>
        <p:txBody>
          <a:bodyPr/>
          <a:lstStyle/>
          <a:p>
            <a:endParaRPr lang="cs-CZ">
              <a:solidFill>
                <a:srgbClr val="000000"/>
              </a:solidFill>
            </a:endParaRPr>
          </a:p>
        </p:txBody>
      </p:sp>
      <p:sp>
        <p:nvSpPr>
          <p:cNvPr id="6" name="Slide Number Placeholder 5"/>
          <p:cNvSpPr>
            <a:spLocks noGrp="1"/>
          </p:cNvSpPr>
          <p:nvPr>
            <p:ph type="sldNum" sz="quarter" idx="12"/>
          </p:nvPr>
        </p:nvSpPr>
        <p:spPr/>
        <p:txBody>
          <a:bodyPr/>
          <a:lstStyle/>
          <a:p>
            <a:fld id="{70A39E70-1C09-4821-A195-5CB441012BB2}" type="slidenum">
              <a:rPr lang="cs-CZ" smtClean="0">
                <a:solidFill>
                  <a:srgbClr val="000000"/>
                </a:solidFill>
              </a:rPr>
              <a:pPr/>
              <a:t>‹#›</a:t>
            </a:fld>
            <a:endParaRPr lang="cs-CZ">
              <a:solidFill>
                <a:srgbClr val="000000"/>
              </a:solidFill>
            </a:endParaRPr>
          </a:p>
        </p:txBody>
      </p:sp>
      <p:grpSp>
        <p:nvGrpSpPr>
          <p:cNvPr id="7" name="Group 12"/>
          <p:cNvGrpSpPr/>
          <p:nvPr/>
        </p:nvGrpSpPr>
        <p:grpSpPr>
          <a:xfrm>
            <a:off x="0" y="1357298"/>
            <a:ext cx="9144000" cy="60580"/>
            <a:chOff x="0" y="1142984"/>
            <a:chExt cx="9144000" cy="60580"/>
          </a:xfrm>
        </p:grpSpPr>
        <p:sp>
          <p:nvSpPr>
            <p:cNvPr id="8" name="Rectangle 7"/>
            <p:cNvSpPr/>
            <p:nvPr userDrawn="1"/>
          </p:nvSpPr>
          <p:spPr>
            <a:xfrm flipH="1">
              <a:off x="0" y="1142984"/>
              <a:ext cx="9144000" cy="60560"/>
            </a:xfrm>
            <a:prstGeom prst="rect">
              <a:avLst/>
            </a:prstGeom>
            <a:solidFill>
              <a:schemeClr val="tx2">
                <a:shade val="50000"/>
              </a:schemeClr>
            </a:solidFill>
            <a:ln w="28575"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ko-KR" altLang="en-US">
                <a:solidFill>
                  <a:srgbClr val="FFFFFF"/>
                </a:solidFill>
              </a:endParaRPr>
            </a:p>
          </p:txBody>
        </p:sp>
        <p:grpSp>
          <p:nvGrpSpPr>
            <p:cNvPr id="9" name="Group 8"/>
            <p:cNvGrpSpPr/>
            <p:nvPr/>
          </p:nvGrpSpPr>
          <p:grpSpPr>
            <a:xfrm flipH="1">
              <a:off x="571472" y="1142984"/>
              <a:ext cx="3000396" cy="60580"/>
              <a:chOff x="5429256" y="1214422"/>
              <a:chExt cx="3643338" cy="71438"/>
            </a:xfrm>
          </p:grpSpPr>
          <p:sp>
            <p:nvSpPr>
              <p:cNvPr id="10" name="Rectangle 9"/>
              <p:cNvSpPr/>
              <p:nvPr userDrawn="1"/>
            </p:nvSpPr>
            <p:spPr>
              <a:xfrm>
                <a:off x="6643702" y="1214422"/>
                <a:ext cx="1214446" cy="71438"/>
              </a:xfrm>
              <a:prstGeom prst="rect">
                <a:avLst/>
              </a:prstGeom>
              <a:solidFill>
                <a:schemeClr val="accent2"/>
              </a:solidFill>
              <a:ln w="28575"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ko-KR" altLang="en-US">
                  <a:solidFill>
                    <a:srgbClr val="FFFFFF"/>
                  </a:solidFill>
                </a:endParaRPr>
              </a:p>
            </p:txBody>
          </p:sp>
          <p:sp>
            <p:nvSpPr>
              <p:cNvPr id="11" name="Rectangle 10"/>
              <p:cNvSpPr/>
              <p:nvPr userDrawn="1"/>
            </p:nvSpPr>
            <p:spPr>
              <a:xfrm>
                <a:off x="7858148" y="1214422"/>
                <a:ext cx="1214446" cy="71438"/>
              </a:xfrm>
              <a:prstGeom prst="rect">
                <a:avLst/>
              </a:prstGeom>
              <a:solidFill>
                <a:schemeClr val="accent3"/>
              </a:solidFill>
              <a:ln w="28575"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ko-KR" altLang="en-US">
                  <a:solidFill>
                    <a:srgbClr val="FFFFFF"/>
                  </a:solidFill>
                </a:endParaRPr>
              </a:p>
            </p:txBody>
          </p:sp>
          <p:sp>
            <p:nvSpPr>
              <p:cNvPr id="12" name="Rectangle 11"/>
              <p:cNvSpPr/>
              <p:nvPr userDrawn="1"/>
            </p:nvSpPr>
            <p:spPr>
              <a:xfrm>
                <a:off x="5429256" y="1214422"/>
                <a:ext cx="1214446" cy="71438"/>
              </a:xfrm>
              <a:prstGeom prst="rect">
                <a:avLst/>
              </a:prstGeom>
              <a:solidFill>
                <a:schemeClr val="accent1"/>
              </a:solidFill>
              <a:ln w="28575"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ko-KR" altLang="en-US">
                  <a:solidFill>
                    <a:srgbClr val="FFFFFF"/>
                  </a:solidFill>
                </a:endParaRPr>
              </a:p>
            </p:txBody>
          </p:sp>
        </p:grpSp>
      </p:grpSp>
    </p:spTree>
    <p:extLst>
      <p:ext uri="{BB962C8B-B14F-4D97-AF65-F5344CB8AC3E}">
        <p14:creationId xmlns:p14="http://schemas.microsoft.com/office/powerpoint/2010/main" val="2260831179"/>
      </p:ext>
    </p:extLst>
  </p:cSld>
  <p:clrMapOvr>
    <a:overrideClrMapping bg1="lt1" tx1="dk1" bg2="lt2" tx2="dk2" accent1="accent1" accent2="accent2" accent3="accent3" accent4="accent4" accent5="accent5" accent6="accent6" hlink="hlink" folHlink="folHlink"/>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215206" y="274639"/>
            <a:ext cx="1471594" cy="5851525"/>
          </a:xfrm>
        </p:spPr>
        <p:txBody>
          <a:bodyPr vert="eaVert" anchor="b"/>
          <a:lstStyle>
            <a:lvl1pPr algn="l">
              <a:defRPr/>
            </a:lvl1pPr>
          </a:lstStyle>
          <a:p>
            <a:r>
              <a:rPr lang="cs-CZ" altLang="ko-KR" smtClean="0"/>
              <a:t>Kliknutím lze upravit styl.</a:t>
            </a:r>
            <a:endParaRPr lang="ko-KR" altLang="en-US" dirty="0"/>
          </a:p>
        </p:txBody>
      </p:sp>
      <p:sp>
        <p:nvSpPr>
          <p:cNvPr id="3" name="Vertical Text Placeholder 2"/>
          <p:cNvSpPr>
            <a:spLocks noGrp="1"/>
          </p:cNvSpPr>
          <p:nvPr>
            <p:ph type="body" orient="vert" idx="1"/>
          </p:nvPr>
        </p:nvSpPr>
        <p:spPr>
          <a:xfrm>
            <a:off x="457200" y="274639"/>
            <a:ext cx="6686568" cy="5851525"/>
          </a:xfrm>
        </p:spPr>
        <p:txBody>
          <a:bodyPr vert="eaVert"/>
          <a:lstStyle/>
          <a:p>
            <a:pPr lvl="0"/>
            <a:r>
              <a:rPr lang="cs-CZ" altLang="ko-KR" smtClean="0"/>
              <a:t>Kliknutím lze upravit styly předlohy textu.</a:t>
            </a:r>
          </a:p>
          <a:p>
            <a:pPr lvl="1"/>
            <a:r>
              <a:rPr lang="cs-CZ" altLang="ko-KR" smtClean="0"/>
              <a:t>Druhá úroveň</a:t>
            </a:r>
          </a:p>
          <a:p>
            <a:pPr lvl="2"/>
            <a:r>
              <a:rPr lang="cs-CZ" altLang="ko-KR" smtClean="0"/>
              <a:t>Třetí úroveň</a:t>
            </a:r>
          </a:p>
          <a:p>
            <a:pPr lvl="3"/>
            <a:r>
              <a:rPr lang="cs-CZ" altLang="ko-KR" smtClean="0"/>
              <a:t>Čtvrtá úroveň</a:t>
            </a:r>
          </a:p>
          <a:p>
            <a:pPr lvl="4"/>
            <a:r>
              <a:rPr lang="cs-CZ" altLang="ko-KR" smtClean="0"/>
              <a:t>Pátá úroveň</a:t>
            </a:r>
            <a:endParaRPr lang="ko-KR" altLang="en-US" dirty="0"/>
          </a:p>
        </p:txBody>
      </p:sp>
      <p:sp>
        <p:nvSpPr>
          <p:cNvPr id="4" name="Date Placeholder 3"/>
          <p:cNvSpPr>
            <a:spLocks noGrp="1"/>
          </p:cNvSpPr>
          <p:nvPr>
            <p:ph type="dt" sz="half" idx="10"/>
          </p:nvPr>
        </p:nvSpPr>
        <p:spPr/>
        <p:txBody>
          <a:bodyPr/>
          <a:lstStyle/>
          <a:p>
            <a:fld id="{15E0C54F-94F2-4155-9248-AE8DA9DB4CE1}" type="datetimeFigureOut">
              <a:rPr lang="cs-CZ" smtClean="0">
                <a:solidFill>
                  <a:srgbClr val="000000"/>
                </a:solidFill>
              </a:rPr>
              <a:pPr/>
              <a:t>18. 12. 2013</a:t>
            </a:fld>
            <a:endParaRPr lang="cs-CZ">
              <a:solidFill>
                <a:srgbClr val="000000"/>
              </a:solidFill>
            </a:endParaRPr>
          </a:p>
        </p:txBody>
      </p:sp>
      <p:sp>
        <p:nvSpPr>
          <p:cNvPr id="5" name="Footer Placeholder 4"/>
          <p:cNvSpPr>
            <a:spLocks noGrp="1"/>
          </p:cNvSpPr>
          <p:nvPr>
            <p:ph type="ftr" sz="quarter" idx="11"/>
          </p:nvPr>
        </p:nvSpPr>
        <p:spPr/>
        <p:txBody>
          <a:bodyPr/>
          <a:lstStyle/>
          <a:p>
            <a:endParaRPr lang="cs-CZ">
              <a:solidFill>
                <a:srgbClr val="000000"/>
              </a:solidFill>
            </a:endParaRPr>
          </a:p>
        </p:txBody>
      </p:sp>
      <p:sp>
        <p:nvSpPr>
          <p:cNvPr id="6" name="Slide Number Placeholder 5"/>
          <p:cNvSpPr>
            <a:spLocks noGrp="1"/>
          </p:cNvSpPr>
          <p:nvPr>
            <p:ph type="sldNum" sz="quarter" idx="12"/>
          </p:nvPr>
        </p:nvSpPr>
        <p:spPr/>
        <p:txBody>
          <a:bodyPr/>
          <a:lstStyle/>
          <a:p>
            <a:fld id="{70A39E70-1C09-4821-A195-5CB441012BB2}" type="slidenum">
              <a:rPr lang="cs-CZ" smtClean="0">
                <a:solidFill>
                  <a:srgbClr val="000000"/>
                </a:solidFill>
              </a:rPr>
              <a:pPr/>
              <a:t>‹#›</a:t>
            </a:fld>
            <a:endParaRPr lang="cs-CZ">
              <a:solidFill>
                <a:srgbClr val="000000"/>
              </a:solidFill>
            </a:endParaRPr>
          </a:p>
        </p:txBody>
      </p:sp>
      <p:grpSp>
        <p:nvGrpSpPr>
          <p:cNvPr id="7" name="Group 6"/>
          <p:cNvGrpSpPr/>
          <p:nvPr/>
        </p:nvGrpSpPr>
        <p:grpSpPr>
          <a:xfrm rot="16200000">
            <a:off x="3740830" y="3395761"/>
            <a:ext cx="6865200" cy="59324"/>
            <a:chOff x="0" y="1214422"/>
            <a:chExt cx="9144000" cy="71438"/>
          </a:xfrm>
        </p:grpSpPr>
        <p:sp>
          <p:nvSpPr>
            <p:cNvPr id="8" name="Rectangle 7"/>
            <p:cNvSpPr/>
            <p:nvPr userDrawn="1"/>
          </p:nvSpPr>
          <p:spPr>
            <a:xfrm>
              <a:off x="0" y="1214422"/>
              <a:ext cx="9144000" cy="71414"/>
            </a:xfrm>
            <a:prstGeom prst="rect">
              <a:avLst/>
            </a:prstGeom>
            <a:solidFill>
              <a:schemeClr val="tx2">
                <a:shade val="50000"/>
              </a:schemeClr>
            </a:solidFill>
            <a:ln w="28575"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ko-KR" altLang="en-US">
                <a:solidFill>
                  <a:srgbClr val="FFFFFF"/>
                </a:solidFill>
              </a:endParaRPr>
            </a:p>
          </p:txBody>
        </p:sp>
        <p:grpSp>
          <p:nvGrpSpPr>
            <p:cNvPr id="9" name="Group 8"/>
            <p:cNvGrpSpPr/>
            <p:nvPr/>
          </p:nvGrpSpPr>
          <p:grpSpPr>
            <a:xfrm>
              <a:off x="5857884" y="1214422"/>
              <a:ext cx="3000396" cy="71438"/>
              <a:chOff x="5429256" y="1214422"/>
              <a:chExt cx="3643338" cy="71438"/>
            </a:xfrm>
          </p:grpSpPr>
          <p:sp>
            <p:nvSpPr>
              <p:cNvPr id="10" name="Rectangle 9"/>
              <p:cNvSpPr/>
              <p:nvPr userDrawn="1"/>
            </p:nvSpPr>
            <p:spPr>
              <a:xfrm>
                <a:off x="6643702" y="1214422"/>
                <a:ext cx="1214446" cy="71438"/>
              </a:xfrm>
              <a:prstGeom prst="rect">
                <a:avLst/>
              </a:prstGeom>
              <a:solidFill>
                <a:schemeClr val="accent2"/>
              </a:solidFill>
              <a:ln w="28575"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ko-KR" altLang="en-US">
                  <a:solidFill>
                    <a:srgbClr val="FFFFFF"/>
                  </a:solidFill>
                </a:endParaRPr>
              </a:p>
            </p:txBody>
          </p:sp>
          <p:sp>
            <p:nvSpPr>
              <p:cNvPr id="11" name="Rectangle 10"/>
              <p:cNvSpPr/>
              <p:nvPr userDrawn="1"/>
            </p:nvSpPr>
            <p:spPr>
              <a:xfrm>
                <a:off x="7858148" y="1214422"/>
                <a:ext cx="1214446" cy="71438"/>
              </a:xfrm>
              <a:prstGeom prst="rect">
                <a:avLst/>
              </a:prstGeom>
              <a:solidFill>
                <a:schemeClr val="accent3"/>
              </a:solidFill>
              <a:ln w="28575"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ko-KR" altLang="en-US">
                  <a:solidFill>
                    <a:srgbClr val="FFFFFF"/>
                  </a:solidFill>
                </a:endParaRPr>
              </a:p>
            </p:txBody>
          </p:sp>
          <p:sp>
            <p:nvSpPr>
              <p:cNvPr id="12" name="Rectangle 11"/>
              <p:cNvSpPr/>
              <p:nvPr userDrawn="1"/>
            </p:nvSpPr>
            <p:spPr>
              <a:xfrm>
                <a:off x="5429256" y="1214422"/>
                <a:ext cx="1214446" cy="71438"/>
              </a:xfrm>
              <a:prstGeom prst="rect">
                <a:avLst/>
              </a:prstGeom>
              <a:solidFill>
                <a:schemeClr val="accent1"/>
              </a:solidFill>
              <a:ln w="28575"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ko-KR" altLang="en-US">
                  <a:solidFill>
                    <a:srgbClr val="FFFFFF"/>
                  </a:solidFill>
                </a:endParaRPr>
              </a:p>
            </p:txBody>
          </p:sp>
        </p:grpSp>
      </p:grpSp>
    </p:spTree>
    <p:extLst>
      <p:ext uri="{BB962C8B-B14F-4D97-AF65-F5344CB8AC3E}">
        <p14:creationId xmlns:p14="http://schemas.microsoft.com/office/powerpoint/2010/main" val="23596731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1.xml"/><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4.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52.xml"/><Relationship Id="rId3" Type="http://schemas.openxmlformats.org/officeDocument/2006/relationships/slideLayout" Target="../slideLayouts/slideLayout47.xml"/><Relationship Id="rId7" Type="http://schemas.openxmlformats.org/officeDocument/2006/relationships/slideLayout" Target="../slideLayouts/slideLayout51.xml"/><Relationship Id="rId12" Type="http://schemas.openxmlformats.org/officeDocument/2006/relationships/theme" Target="../theme/theme5.xml"/><Relationship Id="rId2" Type="http://schemas.openxmlformats.org/officeDocument/2006/relationships/slideLayout" Target="../slideLayouts/slideLayout46.xml"/><Relationship Id="rId1" Type="http://schemas.openxmlformats.org/officeDocument/2006/relationships/slideLayout" Target="../slideLayouts/slideLayout45.xml"/><Relationship Id="rId6" Type="http://schemas.openxmlformats.org/officeDocument/2006/relationships/slideLayout" Target="../slideLayouts/slideLayout50.xml"/><Relationship Id="rId11" Type="http://schemas.openxmlformats.org/officeDocument/2006/relationships/slideLayout" Target="../slideLayouts/slideLayout55.xml"/><Relationship Id="rId5" Type="http://schemas.openxmlformats.org/officeDocument/2006/relationships/slideLayout" Target="../slideLayouts/slideLayout49.xml"/><Relationship Id="rId10" Type="http://schemas.openxmlformats.org/officeDocument/2006/relationships/slideLayout" Target="../slideLayouts/slideLayout54.xml"/><Relationship Id="rId4" Type="http://schemas.openxmlformats.org/officeDocument/2006/relationships/slideLayout" Target="../slideLayouts/slideLayout48.xml"/><Relationship Id="rId9" Type="http://schemas.openxmlformats.org/officeDocument/2006/relationships/slideLayout" Target="../slideLayouts/slideLayout5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13" name="Rectangle 12"/>
          <p:cNvSpPr/>
          <p:nvPr/>
        </p:nvSpPr>
        <p:spPr>
          <a:xfrm>
            <a:off x="-6826" y="0"/>
            <a:ext cx="9144000" cy="6286520"/>
          </a:xfrm>
          <a:prstGeom prst="rect">
            <a:avLst/>
          </a:prstGeom>
          <a:gradFill flip="none" rotWithShape="1">
            <a:gsLst>
              <a:gs pos="1000">
                <a:schemeClr val="bg2">
                  <a:alpha val="0"/>
                </a:schemeClr>
              </a:gs>
              <a:gs pos="100000">
                <a:schemeClr val="bg1">
                  <a:alpha val="92000"/>
                </a:schemeClr>
              </a:gs>
            </a:gsLst>
            <a:lin ang="16200000" scaled="1"/>
            <a:tileRect/>
          </a:gradFill>
          <a:ln w="28575"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2" name="Title Placeholder 1"/>
          <p:cNvSpPr>
            <a:spLocks noGrp="1"/>
          </p:cNvSpPr>
          <p:nvPr>
            <p:ph type="title"/>
          </p:nvPr>
        </p:nvSpPr>
        <p:spPr>
          <a:xfrm>
            <a:off x="497218" y="142852"/>
            <a:ext cx="8160978" cy="1214446"/>
          </a:xfrm>
          <a:prstGeom prst="rect">
            <a:avLst/>
          </a:prstGeom>
        </p:spPr>
        <p:txBody>
          <a:bodyPr vert="horz" rtlCol="0" anchor="ctr">
            <a:normAutofit/>
          </a:bodyPr>
          <a:lstStyle/>
          <a:p>
            <a:r>
              <a:rPr lang="ko-KR" altLang="en-US" dirty="0" smtClean="0"/>
              <a:t>Click to edit Master text styles</a:t>
            </a:r>
            <a:endParaRPr lang="ko-KR" altLang="en-US" dirty="0"/>
          </a:p>
        </p:txBody>
      </p:sp>
      <p:sp>
        <p:nvSpPr>
          <p:cNvPr id="3" name="Text Placeholder 2"/>
          <p:cNvSpPr>
            <a:spLocks noGrp="1"/>
          </p:cNvSpPr>
          <p:nvPr>
            <p:ph type="body" idx="1"/>
          </p:nvPr>
        </p:nvSpPr>
        <p:spPr>
          <a:xfrm>
            <a:off x="500034" y="1500174"/>
            <a:ext cx="8186766" cy="4625991"/>
          </a:xfrm>
          <a:prstGeom prst="rect">
            <a:avLst/>
          </a:prstGeom>
        </p:spPr>
        <p:txBody>
          <a:bodyPr vert="horz" rtlCol="0">
            <a:normAutofit/>
          </a:bodyPr>
          <a:lstStyle/>
          <a:p>
            <a:pPr lvl="0"/>
            <a:r>
              <a:rPr lang="cs-CZ" altLang="ko-KR" smtClean="0"/>
              <a:t>Kliknutím lze upravit styly předlohy textu.</a:t>
            </a:r>
          </a:p>
          <a:p>
            <a:pPr lvl="1"/>
            <a:r>
              <a:rPr lang="cs-CZ" altLang="ko-KR" smtClean="0"/>
              <a:t>Druhá úroveň</a:t>
            </a:r>
          </a:p>
          <a:p>
            <a:pPr lvl="2"/>
            <a:r>
              <a:rPr lang="cs-CZ" altLang="ko-KR" smtClean="0"/>
              <a:t>Třetí úroveň</a:t>
            </a:r>
          </a:p>
          <a:p>
            <a:pPr lvl="3"/>
            <a:r>
              <a:rPr lang="cs-CZ" altLang="ko-KR" smtClean="0"/>
              <a:t>Čtvrtá úroveň</a:t>
            </a:r>
          </a:p>
          <a:p>
            <a:pPr lvl="4"/>
            <a:r>
              <a:rPr lang="cs-CZ" altLang="ko-KR" smtClean="0"/>
              <a:t>Pátá úroveň</a:t>
            </a:r>
            <a:endParaRPr lang="ko-KR" altLang="en-US" dirty="0"/>
          </a:p>
        </p:txBody>
      </p:sp>
      <p:sp>
        <p:nvSpPr>
          <p:cNvPr id="4" name="Date Placeholder 3"/>
          <p:cNvSpPr>
            <a:spLocks noGrp="1"/>
          </p:cNvSpPr>
          <p:nvPr>
            <p:ph type="dt" sz="half" idx="2"/>
          </p:nvPr>
        </p:nvSpPr>
        <p:spPr>
          <a:xfrm>
            <a:off x="7215206" y="6357960"/>
            <a:ext cx="1490658" cy="365125"/>
          </a:xfrm>
          <a:prstGeom prst="rect">
            <a:avLst/>
          </a:prstGeom>
        </p:spPr>
        <p:txBody>
          <a:bodyPr vert="horz" rtlCol="0" anchor="ctr"/>
          <a:lstStyle>
            <a:lvl1pPr algn="r">
              <a:defRPr sz="1200">
                <a:solidFill>
                  <a:schemeClr val="tx1"/>
                </a:solidFill>
              </a:defRPr>
            </a:lvl1pPr>
          </a:lstStyle>
          <a:p>
            <a:fld id="{15E0C54F-94F2-4155-9248-AE8DA9DB4CE1}" type="datetimeFigureOut">
              <a:rPr lang="cs-CZ" smtClean="0"/>
              <a:t>18. 12. 2013</a:t>
            </a:fld>
            <a:endParaRPr lang="cs-CZ"/>
          </a:p>
        </p:txBody>
      </p:sp>
      <p:sp>
        <p:nvSpPr>
          <p:cNvPr id="5" name="Footer Placeholder 4"/>
          <p:cNvSpPr>
            <a:spLocks noGrp="1"/>
          </p:cNvSpPr>
          <p:nvPr>
            <p:ph type="ftr" sz="quarter" idx="3"/>
          </p:nvPr>
        </p:nvSpPr>
        <p:spPr>
          <a:xfrm>
            <a:off x="2928926" y="6357958"/>
            <a:ext cx="2895600" cy="365125"/>
          </a:xfrm>
          <a:prstGeom prst="rect">
            <a:avLst/>
          </a:prstGeom>
        </p:spPr>
        <p:txBody>
          <a:bodyPr vert="horz" rtlCol="0" anchor="ctr"/>
          <a:lstStyle>
            <a:lvl1pPr algn="ctr">
              <a:defRPr sz="1200">
                <a:solidFill>
                  <a:schemeClr val="tx1"/>
                </a:solidFill>
              </a:defRPr>
            </a:lvl1pPr>
          </a:lstStyle>
          <a:p>
            <a:endParaRPr lang="cs-CZ"/>
          </a:p>
        </p:txBody>
      </p:sp>
      <p:sp>
        <p:nvSpPr>
          <p:cNvPr id="6" name="Slide Number Placeholder 5"/>
          <p:cNvSpPr>
            <a:spLocks noGrp="1"/>
          </p:cNvSpPr>
          <p:nvPr>
            <p:ph type="sldNum" sz="quarter" idx="4"/>
          </p:nvPr>
        </p:nvSpPr>
        <p:spPr>
          <a:xfrm>
            <a:off x="500034" y="6357960"/>
            <a:ext cx="1571636" cy="365125"/>
          </a:xfrm>
          <a:prstGeom prst="rect">
            <a:avLst/>
          </a:prstGeom>
        </p:spPr>
        <p:txBody>
          <a:bodyPr vert="horz" rtlCol="0" anchor="ctr"/>
          <a:lstStyle>
            <a:lvl1pPr algn="l">
              <a:defRPr sz="1200">
                <a:solidFill>
                  <a:schemeClr val="tx1"/>
                </a:solidFill>
              </a:defRPr>
            </a:lvl1pPr>
          </a:lstStyle>
          <a:p>
            <a:fld id="{70A39E70-1C09-4821-A195-5CB441012BB2}" type="slidenum">
              <a:rPr lang="cs-CZ" smtClean="0"/>
              <a:t>‹#›</a:t>
            </a:fld>
            <a:endParaRPr lang="cs-CZ"/>
          </a:p>
        </p:txBody>
      </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rtl="0" eaLnBrk="1" latinLnBrk="1" hangingPunct="1">
        <a:spcBef>
          <a:spcPct val="0"/>
        </a:spcBef>
        <a:buNone/>
        <a:defRPr sz="4400" b="0" i="0" kern="1200" spc="50" baseline="0">
          <a:ln w="6350">
            <a:noFill/>
          </a:ln>
          <a:solidFill>
            <a:schemeClr val="bg1"/>
          </a:solidFill>
          <a:effectLst>
            <a:glow rad="101600">
              <a:schemeClr val="tx2"/>
            </a:glow>
          </a:effectLst>
          <a:latin typeface="Gill Sans MT"/>
          <a:ea typeface="맑은 고딕"/>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rtl="0" eaLnBrk="1" latinLnBrk="1" hangingPunct="1">
        <a:spcBef>
          <a:spcPct val="20000"/>
        </a:spcBef>
        <a:buClr>
          <a:schemeClr val="tx2"/>
        </a:buClr>
        <a:buSzPct val="68000"/>
        <a:buFont typeface="Wingdings 2"/>
        <a:buChar char=""/>
        <a:defRPr sz="3200" kern="1200" baseline="0">
          <a:solidFill>
            <a:schemeClr val="tx1"/>
          </a:solidFill>
          <a:latin typeface="Gill Sans MT"/>
          <a:ea typeface="맑은 고딕"/>
          <a:cs typeface="Gill Sans MT"/>
        </a:defRPr>
      </a:lvl1pPr>
      <a:lvl2pPr marL="742950" indent="-285750" algn="l" rtl="0" eaLnBrk="1" latinLnBrk="1" hangingPunct="1">
        <a:spcBef>
          <a:spcPct val="20000"/>
        </a:spcBef>
        <a:buClr>
          <a:schemeClr val="accent4"/>
        </a:buClr>
        <a:buSzPct val="60000"/>
        <a:buFont typeface="Wingdings 2"/>
        <a:buChar char=""/>
        <a:defRPr sz="2800" kern="1200" baseline="0">
          <a:solidFill>
            <a:schemeClr val="tx1"/>
          </a:solidFill>
          <a:latin typeface="Gill Sans MT"/>
          <a:ea typeface="맑은 고딕"/>
          <a:cs typeface="Gill Sans MT"/>
        </a:defRPr>
      </a:lvl2pPr>
      <a:lvl3pPr marL="1143000" indent="-228600" algn="l" rtl="0" eaLnBrk="1" latinLnBrk="1" hangingPunct="1">
        <a:spcBef>
          <a:spcPct val="20000"/>
        </a:spcBef>
        <a:buClr>
          <a:schemeClr val="accent5"/>
        </a:buClr>
        <a:buSzPct val="57000"/>
        <a:buFont typeface="Wingdings 2"/>
        <a:buChar char="¦"/>
        <a:defRPr sz="2600" kern="1200" baseline="0">
          <a:solidFill>
            <a:schemeClr val="tx1"/>
          </a:solidFill>
          <a:latin typeface="Gill Sans MT"/>
          <a:ea typeface="맑은 고딕"/>
          <a:cs typeface="Gill Sans MT"/>
        </a:defRPr>
      </a:lvl3pPr>
      <a:lvl4pPr marL="1600200" indent="-228600" algn="l" rtl="0" eaLnBrk="1" latinLnBrk="1" hangingPunct="1">
        <a:spcBef>
          <a:spcPct val="20000"/>
        </a:spcBef>
        <a:buClr>
          <a:schemeClr val="accent3"/>
        </a:buClr>
        <a:buSzPct val="53000"/>
        <a:buFont typeface="Wingdings 2"/>
        <a:buChar char="¢"/>
        <a:defRPr sz="2400" kern="1200" baseline="0">
          <a:solidFill>
            <a:schemeClr val="tx1"/>
          </a:solidFill>
          <a:latin typeface="Gill Sans MT"/>
          <a:ea typeface="맑은 고딕"/>
          <a:cs typeface="Gill Sans MT"/>
        </a:defRPr>
      </a:lvl4pPr>
      <a:lvl5pPr marL="2057400" indent="-228600" algn="l" rtl="0" eaLnBrk="1" latinLnBrk="1" hangingPunct="1">
        <a:spcBef>
          <a:spcPct val="20000"/>
        </a:spcBef>
        <a:buClr>
          <a:schemeClr val="accent6"/>
        </a:buClr>
        <a:buSzPct val="50000"/>
        <a:buFont typeface="Wingdings 2"/>
        <a:buChar char="¥"/>
        <a:defRPr sz="2200" kern="1200" baseline="0">
          <a:solidFill>
            <a:schemeClr val="tx1"/>
          </a:solidFill>
          <a:latin typeface="Gill Sans MT"/>
          <a:ea typeface="맑은 고딕"/>
          <a:cs typeface="Gill Sans MT"/>
        </a:defRPr>
      </a:lvl5pPr>
      <a:lvl6pPr marL="2514600" indent="-228600" algn="l" rtl="0" eaLnBrk="1" latinLnBrk="1" hangingPunct="1">
        <a:spcBef>
          <a:spcPct val="20000"/>
        </a:spcBef>
        <a:buClr>
          <a:schemeClr val="accent2">
            <a:tint val="40000"/>
          </a:schemeClr>
        </a:buClr>
        <a:buSzPct val="47000"/>
        <a:buFont typeface="Wingdings 2"/>
        <a:buChar char="¤"/>
        <a:defRPr sz="2000" kern="1200">
          <a:solidFill>
            <a:schemeClr val="tx1"/>
          </a:solidFill>
          <a:latin typeface="+mn-lt"/>
          <a:ea typeface="+mn-ea"/>
          <a:cs typeface="+mn-cs"/>
        </a:defRPr>
      </a:lvl6pPr>
      <a:lvl7pPr marL="2971800" indent="-228600" algn="l" rtl="0" eaLnBrk="1" latinLnBrk="1" hangingPunct="1">
        <a:spcBef>
          <a:spcPct val="20000"/>
        </a:spcBef>
        <a:buClr>
          <a:schemeClr val="accent1">
            <a:shade val="75000"/>
          </a:schemeClr>
        </a:buClr>
        <a:buSzPct val="43000"/>
        <a:buFont typeface="Wingdings 2"/>
        <a:buChar char="¦"/>
        <a:defRPr sz="1800" kern="1200">
          <a:solidFill>
            <a:schemeClr val="tx1"/>
          </a:solidFill>
          <a:latin typeface="+mn-lt"/>
          <a:ea typeface="+mn-ea"/>
          <a:cs typeface="+mn-cs"/>
        </a:defRPr>
      </a:lvl7pPr>
      <a:lvl8pPr marL="3429000" indent="-228600" algn="l" rtl="0" eaLnBrk="1" latinLnBrk="1" hangingPunct="1">
        <a:spcBef>
          <a:spcPct val="20000"/>
        </a:spcBef>
        <a:buClr>
          <a:schemeClr val="accent3"/>
        </a:buClr>
        <a:buSzPct val="40000"/>
        <a:buFont typeface="Wingdings 2"/>
        <a:buChar char="¢"/>
        <a:defRPr sz="1600" kern="1200">
          <a:solidFill>
            <a:schemeClr val="tx1"/>
          </a:solidFill>
          <a:latin typeface="+mn-lt"/>
          <a:ea typeface="+mn-ea"/>
          <a:cs typeface="+mn-cs"/>
        </a:defRPr>
      </a:lvl8pPr>
      <a:lvl9pPr marL="3886200" indent="-228600" algn="l" rtl="0" eaLnBrk="1" latinLnBrk="1" hangingPunct="1">
        <a:spcBef>
          <a:spcPct val="20000"/>
        </a:spcBef>
        <a:buClr>
          <a:schemeClr val="bg2">
            <a:tint val="60000"/>
          </a:schemeClr>
        </a:buClr>
        <a:buSzPct val="40000"/>
        <a:buFont typeface="Wingdings 2"/>
        <a:buChar char="¢"/>
        <a:defRPr sz="1400" kern="1200">
          <a:solidFill>
            <a:schemeClr val="tx1"/>
          </a:solidFill>
          <a:latin typeface="+mn-lt"/>
          <a:ea typeface="+mn-ea"/>
          <a:cs typeface="+mn-cs"/>
        </a:defRPr>
      </a:lvl9pPr>
    </p:bodyStyle>
    <p:otherStyle>
      <a:lvl1pPr marL="0" algn="l" rtl="0" eaLnBrk="1" hangingPunct="1">
        <a:defRPr kern="1200">
          <a:solidFill>
            <a:schemeClr val="tx1"/>
          </a:solidFill>
          <a:latin typeface="+mn-lt"/>
          <a:ea typeface="+mn-ea"/>
          <a:cs typeface="+mn-cs"/>
        </a:defRPr>
      </a:lvl1pPr>
      <a:lvl2pPr marL="457200" algn="l" rtl="0" eaLnBrk="1" hangingPunct="1">
        <a:defRPr kern="1200">
          <a:solidFill>
            <a:schemeClr val="tx1"/>
          </a:solidFill>
          <a:latin typeface="+mn-lt"/>
          <a:ea typeface="+mn-ea"/>
          <a:cs typeface="+mn-cs"/>
        </a:defRPr>
      </a:lvl2pPr>
      <a:lvl3pPr marL="914400" algn="l" rtl="0" eaLnBrk="1" hangingPunct="1">
        <a:defRPr kern="1200">
          <a:solidFill>
            <a:schemeClr val="tx1"/>
          </a:solidFill>
          <a:latin typeface="+mn-lt"/>
          <a:ea typeface="+mn-ea"/>
          <a:cs typeface="+mn-cs"/>
        </a:defRPr>
      </a:lvl3pPr>
      <a:lvl4pPr marL="1371600" algn="l" rtl="0" eaLnBrk="1" hangingPunct="1">
        <a:defRPr kern="1200">
          <a:solidFill>
            <a:schemeClr val="tx1"/>
          </a:solidFill>
          <a:latin typeface="+mn-lt"/>
          <a:ea typeface="+mn-ea"/>
          <a:cs typeface="+mn-cs"/>
        </a:defRPr>
      </a:lvl4pPr>
      <a:lvl5pPr marL="1828800" algn="l" rtl="0" eaLnBrk="1" hangingPunct="1">
        <a:defRPr kern="1200">
          <a:solidFill>
            <a:schemeClr val="tx1"/>
          </a:solidFill>
          <a:latin typeface="+mn-lt"/>
          <a:ea typeface="+mn-ea"/>
          <a:cs typeface="+mn-cs"/>
        </a:defRPr>
      </a:lvl5pPr>
      <a:lvl6pPr marL="2286000" algn="l" rtl="0" eaLnBrk="1" hangingPunct="1">
        <a:defRPr kern="1200">
          <a:solidFill>
            <a:schemeClr val="tx1"/>
          </a:solidFill>
          <a:latin typeface="+mn-lt"/>
          <a:ea typeface="+mn-ea"/>
          <a:cs typeface="+mn-cs"/>
        </a:defRPr>
      </a:lvl6pPr>
      <a:lvl7pPr marL="2743200" algn="l" rtl="0" eaLnBrk="1" hangingPunct="1">
        <a:defRPr kern="1200">
          <a:solidFill>
            <a:schemeClr val="tx1"/>
          </a:solidFill>
          <a:latin typeface="+mn-lt"/>
          <a:ea typeface="+mn-ea"/>
          <a:cs typeface="+mn-cs"/>
        </a:defRPr>
      </a:lvl7pPr>
      <a:lvl8pPr marL="3200400" algn="l" rtl="0" eaLnBrk="1" hangingPunct="1">
        <a:defRPr kern="1200">
          <a:solidFill>
            <a:schemeClr val="tx1"/>
          </a:solidFill>
          <a:latin typeface="+mn-lt"/>
          <a:ea typeface="+mn-ea"/>
          <a:cs typeface="+mn-cs"/>
        </a:defRPr>
      </a:lvl8pPr>
      <a:lvl9pPr marL="3657600" algn="l" rtl="0" eaLnBrk="1" hangingPunct="1">
        <a:defRPr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13" name="Rectangle 12"/>
          <p:cNvSpPr/>
          <p:nvPr/>
        </p:nvSpPr>
        <p:spPr>
          <a:xfrm>
            <a:off x="-6826" y="0"/>
            <a:ext cx="9144000" cy="6286520"/>
          </a:xfrm>
          <a:prstGeom prst="rect">
            <a:avLst/>
          </a:prstGeom>
          <a:gradFill flip="none" rotWithShape="1">
            <a:gsLst>
              <a:gs pos="1000">
                <a:schemeClr val="bg2">
                  <a:alpha val="0"/>
                </a:schemeClr>
              </a:gs>
              <a:gs pos="100000">
                <a:schemeClr val="bg1">
                  <a:alpha val="92000"/>
                </a:schemeClr>
              </a:gs>
            </a:gsLst>
            <a:lin ang="16200000" scaled="1"/>
            <a:tileRect/>
          </a:gradFill>
          <a:ln w="28575"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ko-KR" altLang="en-US">
              <a:solidFill>
                <a:srgbClr val="FFFFFF"/>
              </a:solidFill>
            </a:endParaRPr>
          </a:p>
        </p:txBody>
      </p:sp>
      <p:sp>
        <p:nvSpPr>
          <p:cNvPr id="2" name="Title Placeholder 1"/>
          <p:cNvSpPr>
            <a:spLocks noGrp="1"/>
          </p:cNvSpPr>
          <p:nvPr>
            <p:ph type="title"/>
          </p:nvPr>
        </p:nvSpPr>
        <p:spPr>
          <a:xfrm>
            <a:off x="497218" y="142852"/>
            <a:ext cx="8160978" cy="1214446"/>
          </a:xfrm>
          <a:prstGeom prst="rect">
            <a:avLst/>
          </a:prstGeom>
        </p:spPr>
        <p:txBody>
          <a:bodyPr vert="horz" rtlCol="0" anchor="ctr">
            <a:normAutofit/>
          </a:bodyPr>
          <a:lstStyle/>
          <a:p>
            <a:r>
              <a:rPr lang="ko-KR" altLang="en-US" dirty="0" smtClean="0"/>
              <a:t>Click to edit Master text styles</a:t>
            </a:r>
            <a:endParaRPr lang="ko-KR" altLang="en-US" dirty="0"/>
          </a:p>
        </p:txBody>
      </p:sp>
      <p:sp>
        <p:nvSpPr>
          <p:cNvPr id="3" name="Text Placeholder 2"/>
          <p:cNvSpPr>
            <a:spLocks noGrp="1"/>
          </p:cNvSpPr>
          <p:nvPr>
            <p:ph type="body" idx="1"/>
          </p:nvPr>
        </p:nvSpPr>
        <p:spPr>
          <a:xfrm>
            <a:off x="500034" y="1500174"/>
            <a:ext cx="8186766" cy="4625991"/>
          </a:xfrm>
          <a:prstGeom prst="rect">
            <a:avLst/>
          </a:prstGeom>
        </p:spPr>
        <p:txBody>
          <a:bodyPr vert="horz" rtlCol="0">
            <a:normAutofit/>
          </a:bodyPr>
          <a:lstStyle/>
          <a:p>
            <a:pPr lvl="0"/>
            <a:r>
              <a:rPr lang="cs-CZ" altLang="ko-KR" smtClean="0"/>
              <a:t>Kliknutím lze upravit styly předlohy textu.</a:t>
            </a:r>
          </a:p>
          <a:p>
            <a:pPr lvl="1"/>
            <a:r>
              <a:rPr lang="cs-CZ" altLang="ko-KR" smtClean="0"/>
              <a:t>Druhá úroveň</a:t>
            </a:r>
          </a:p>
          <a:p>
            <a:pPr lvl="2"/>
            <a:r>
              <a:rPr lang="cs-CZ" altLang="ko-KR" smtClean="0"/>
              <a:t>Třetí úroveň</a:t>
            </a:r>
          </a:p>
          <a:p>
            <a:pPr lvl="3"/>
            <a:r>
              <a:rPr lang="cs-CZ" altLang="ko-KR" smtClean="0"/>
              <a:t>Čtvrtá úroveň</a:t>
            </a:r>
          </a:p>
          <a:p>
            <a:pPr lvl="4"/>
            <a:r>
              <a:rPr lang="cs-CZ" altLang="ko-KR" smtClean="0"/>
              <a:t>Pátá úroveň</a:t>
            </a:r>
            <a:endParaRPr lang="ko-KR" altLang="en-US" dirty="0"/>
          </a:p>
        </p:txBody>
      </p:sp>
      <p:sp>
        <p:nvSpPr>
          <p:cNvPr id="4" name="Date Placeholder 3"/>
          <p:cNvSpPr>
            <a:spLocks noGrp="1"/>
          </p:cNvSpPr>
          <p:nvPr>
            <p:ph type="dt" sz="half" idx="2"/>
          </p:nvPr>
        </p:nvSpPr>
        <p:spPr>
          <a:xfrm>
            <a:off x="7215206" y="6357960"/>
            <a:ext cx="1490658" cy="365125"/>
          </a:xfrm>
          <a:prstGeom prst="rect">
            <a:avLst/>
          </a:prstGeom>
        </p:spPr>
        <p:txBody>
          <a:bodyPr vert="horz" rtlCol="0" anchor="ctr"/>
          <a:lstStyle>
            <a:lvl1pPr algn="r">
              <a:defRPr sz="1200">
                <a:solidFill>
                  <a:schemeClr val="tx1"/>
                </a:solidFill>
              </a:defRPr>
            </a:lvl1pPr>
          </a:lstStyle>
          <a:p>
            <a:fld id="{15E0C54F-94F2-4155-9248-AE8DA9DB4CE1}" type="datetimeFigureOut">
              <a:rPr lang="cs-CZ" smtClean="0">
                <a:solidFill>
                  <a:srgbClr val="000000"/>
                </a:solidFill>
              </a:rPr>
              <a:pPr/>
              <a:t>18. 12. 2013</a:t>
            </a:fld>
            <a:endParaRPr lang="cs-CZ">
              <a:solidFill>
                <a:srgbClr val="000000"/>
              </a:solidFill>
            </a:endParaRPr>
          </a:p>
        </p:txBody>
      </p:sp>
      <p:sp>
        <p:nvSpPr>
          <p:cNvPr id="5" name="Footer Placeholder 4"/>
          <p:cNvSpPr>
            <a:spLocks noGrp="1"/>
          </p:cNvSpPr>
          <p:nvPr>
            <p:ph type="ftr" sz="quarter" idx="3"/>
          </p:nvPr>
        </p:nvSpPr>
        <p:spPr>
          <a:xfrm>
            <a:off x="2928926" y="6357958"/>
            <a:ext cx="2895600" cy="365125"/>
          </a:xfrm>
          <a:prstGeom prst="rect">
            <a:avLst/>
          </a:prstGeom>
        </p:spPr>
        <p:txBody>
          <a:bodyPr vert="horz" rtlCol="0" anchor="ctr"/>
          <a:lstStyle>
            <a:lvl1pPr algn="ctr">
              <a:defRPr sz="1200">
                <a:solidFill>
                  <a:schemeClr val="tx1"/>
                </a:solidFill>
              </a:defRPr>
            </a:lvl1pPr>
          </a:lstStyle>
          <a:p>
            <a:endParaRPr lang="cs-CZ">
              <a:solidFill>
                <a:srgbClr val="000000"/>
              </a:solidFill>
            </a:endParaRPr>
          </a:p>
        </p:txBody>
      </p:sp>
      <p:sp>
        <p:nvSpPr>
          <p:cNvPr id="6" name="Slide Number Placeholder 5"/>
          <p:cNvSpPr>
            <a:spLocks noGrp="1"/>
          </p:cNvSpPr>
          <p:nvPr>
            <p:ph type="sldNum" sz="quarter" idx="4"/>
          </p:nvPr>
        </p:nvSpPr>
        <p:spPr>
          <a:xfrm>
            <a:off x="500034" y="6357960"/>
            <a:ext cx="1571636" cy="365125"/>
          </a:xfrm>
          <a:prstGeom prst="rect">
            <a:avLst/>
          </a:prstGeom>
        </p:spPr>
        <p:txBody>
          <a:bodyPr vert="horz" rtlCol="0" anchor="ctr"/>
          <a:lstStyle>
            <a:lvl1pPr algn="l">
              <a:defRPr sz="1200">
                <a:solidFill>
                  <a:schemeClr val="tx1"/>
                </a:solidFill>
              </a:defRPr>
            </a:lvl1pPr>
          </a:lstStyle>
          <a:p>
            <a:fld id="{70A39E70-1C09-4821-A195-5CB441012BB2}" type="slidenum">
              <a:rPr lang="cs-CZ" smtClean="0">
                <a:solidFill>
                  <a:srgbClr val="000000"/>
                </a:solidFill>
              </a:rPr>
              <a:pPr/>
              <a:t>‹#›</a:t>
            </a:fld>
            <a:endParaRPr lang="cs-CZ">
              <a:solidFill>
                <a:srgbClr val="000000"/>
              </a:solidFill>
            </a:endParaRPr>
          </a:p>
        </p:txBody>
      </p:sp>
    </p:spTree>
    <p:extLst>
      <p:ext uri="{BB962C8B-B14F-4D97-AF65-F5344CB8AC3E}">
        <p14:creationId xmlns:p14="http://schemas.microsoft.com/office/powerpoint/2010/main" val="2726226868"/>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rtl="0" eaLnBrk="1" latinLnBrk="1" hangingPunct="1">
        <a:spcBef>
          <a:spcPct val="0"/>
        </a:spcBef>
        <a:buNone/>
        <a:defRPr sz="4400" b="0" i="0" kern="1200" spc="50" baseline="0">
          <a:ln w="6350">
            <a:noFill/>
          </a:ln>
          <a:solidFill>
            <a:schemeClr val="bg1"/>
          </a:solidFill>
          <a:effectLst>
            <a:glow rad="101600">
              <a:schemeClr val="tx2"/>
            </a:glow>
          </a:effectLst>
          <a:latin typeface="Gill Sans MT"/>
          <a:ea typeface="맑은 고딕"/>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rtl="0" eaLnBrk="1" latinLnBrk="1" hangingPunct="1">
        <a:spcBef>
          <a:spcPct val="20000"/>
        </a:spcBef>
        <a:buClr>
          <a:schemeClr val="tx2"/>
        </a:buClr>
        <a:buSzPct val="68000"/>
        <a:buFont typeface="Wingdings 2"/>
        <a:buChar char=""/>
        <a:defRPr sz="3200" kern="1200" baseline="0">
          <a:solidFill>
            <a:schemeClr val="tx1"/>
          </a:solidFill>
          <a:latin typeface="Gill Sans MT"/>
          <a:ea typeface="맑은 고딕"/>
          <a:cs typeface="Gill Sans MT"/>
        </a:defRPr>
      </a:lvl1pPr>
      <a:lvl2pPr marL="742950" indent="-285750" algn="l" rtl="0" eaLnBrk="1" latinLnBrk="1" hangingPunct="1">
        <a:spcBef>
          <a:spcPct val="20000"/>
        </a:spcBef>
        <a:buClr>
          <a:schemeClr val="accent4"/>
        </a:buClr>
        <a:buSzPct val="60000"/>
        <a:buFont typeface="Wingdings 2"/>
        <a:buChar char=""/>
        <a:defRPr sz="2800" kern="1200" baseline="0">
          <a:solidFill>
            <a:schemeClr val="tx1"/>
          </a:solidFill>
          <a:latin typeface="Gill Sans MT"/>
          <a:ea typeface="맑은 고딕"/>
          <a:cs typeface="Gill Sans MT"/>
        </a:defRPr>
      </a:lvl2pPr>
      <a:lvl3pPr marL="1143000" indent="-228600" algn="l" rtl="0" eaLnBrk="1" latinLnBrk="1" hangingPunct="1">
        <a:spcBef>
          <a:spcPct val="20000"/>
        </a:spcBef>
        <a:buClr>
          <a:schemeClr val="accent5"/>
        </a:buClr>
        <a:buSzPct val="57000"/>
        <a:buFont typeface="Wingdings 2"/>
        <a:buChar char="¦"/>
        <a:defRPr sz="2600" kern="1200" baseline="0">
          <a:solidFill>
            <a:schemeClr val="tx1"/>
          </a:solidFill>
          <a:latin typeface="Gill Sans MT"/>
          <a:ea typeface="맑은 고딕"/>
          <a:cs typeface="Gill Sans MT"/>
        </a:defRPr>
      </a:lvl3pPr>
      <a:lvl4pPr marL="1600200" indent="-228600" algn="l" rtl="0" eaLnBrk="1" latinLnBrk="1" hangingPunct="1">
        <a:spcBef>
          <a:spcPct val="20000"/>
        </a:spcBef>
        <a:buClr>
          <a:schemeClr val="accent3"/>
        </a:buClr>
        <a:buSzPct val="53000"/>
        <a:buFont typeface="Wingdings 2"/>
        <a:buChar char="¢"/>
        <a:defRPr sz="2400" kern="1200" baseline="0">
          <a:solidFill>
            <a:schemeClr val="tx1"/>
          </a:solidFill>
          <a:latin typeface="Gill Sans MT"/>
          <a:ea typeface="맑은 고딕"/>
          <a:cs typeface="Gill Sans MT"/>
        </a:defRPr>
      </a:lvl4pPr>
      <a:lvl5pPr marL="2057400" indent="-228600" algn="l" rtl="0" eaLnBrk="1" latinLnBrk="1" hangingPunct="1">
        <a:spcBef>
          <a:spcPct val="20000"/>
        </a:spcBef>
        <a:buClr>
          <a:schemeClr val="accent6"/>
        </a:buClr>
        <a:buSzPct val="50000"/>
        <a:buFont typeface="Wingdings 2"/>
        <a:buChar char="¥"/>
        <a:defRPr sz="2200" kern="1200" baseline="0">
          <a:solidFill>
            <a:schemeClr val="tx1"/>
          </a:solidFill>
          <a:latin typeface="Gill Sans MT"/>
          <a:ea typeface="맑은 고딕"/>
          <a:cs typeface="Gill Sans MT"/>
        </a:defRPr>
      </a:lvl5pPr>
      <a:lvl6pPr marL="2514600" indent="-228600" algn="l" rtl="0" eaLnBrk="1" latinLnBrk="1" hangingPunct="1">
        <a:spcBef>
          <a:spcPct val="20000"/>
        </a:spcBef>
        <a:buClr>
          <a:schemeClr val="accent2">
            <a:tint val="40000"/>
          </a:schemeClr>
        </a:buClr>
        <a:buSzPct val="47000"/>
        <a:buFont typeface="Wingdings 2"/>
        <a:buChar char="¤"/>
        <a:defRPr sz="2000" kern="1200">
          <a:solidFill>
            <a:schemeClr val="tx1"/>
          </a:solidFill>
          <a:latin typeface="+mn-lt"/>
          <a:ea typeface="+mn-ea"/>
          <a:cs typeface="+mn-cs"/>
        </a:defRPr>
      </a:lvl6pPr>
      <a:lvl7pPr marL="2971800" indent="-228600" algn="l" rtl="0" eaLnBrk="1" latinLnBrk="1" hangingPunct="1">
        <a:spcBef>
          <a:spcPct val="20000"/>
        </a:spcBef>
        <a:buClr>
          <a:schemeClr val="accent1">
            <a:shade val="75000"/>
          </a:schemeClr>
        </a:buClr>
        <a:buSzPct val="43000"/>
        <a:buFont typeface="Wingdings 2"/>
        <a:buChar char="¦"/>
        <a:defRPr sz="1800" kern="1200">
          <a:solidFill>
            <a:schemeClr val="tx1"/>
          </a:solidFill>
          <a:latin typeface="+mn-lt"/>
          <a:ea typeface="+mn-ea"/>
          <a:cs typeface="+mn-cs"/>
        </a:defRPr>
      </a:lvl7pPr>
      <a:lvl8pPr marL="3429000" indent="-228600" algn="l" rtl="0" eaLnBrk="1" latinLnBrk="1" hangingPunct="1">
        <a:spcBef>
          <a:spcPct val="20000"/>
        </a:spcBef>
        <a:buClr>
          <a:schemeClr val="accent3"/>
        </a:buClr>
        <a:buSzPct val="40000"/>
        <a:buFont typeface="Wingdings 2"/>
        <a:buChar char="¢"/>
        <a:defRPr sz="1600" kern="1200">
          <a:solidFill>
            <a:schemeClr val="tx1"/>
          </a:solidFill>
          <a:latin typeface="+mn-lt"/>
          <a:ea typeface="+mn-ea"/>
          <a:cs typeface="+mn-cs"/>
        </a:defRPr>
      </a:lvl8pPr>
      <a:lvl9pPr marL="3886200" indent="-228600" algn="l" rtl="0" eaLnBrk="1" latinLnBrk="1" hangingPunct="1">
        <a:spcBef>
          <a:spcPct val="20000"/>
        </a:spcBef>
        <a:buClr>
          <a:schemeClr val="bg2">
            <a:tint val="60000"/>
          </a:schemeClr>
        </a:buClr>
        <a:buSzPct val="40000"/>
        <a:buFont typeface="Wingdings 2"/>
        <a:buChar char="¢"/>
        <a:defRPr sz="1400" kern="1200">
          <a:solidFill>
            <a:schemeClr val="tx1"/>
          </a:solidFill>
          <a:latin typeface="+mn-lt"/>
          <a:ea typeface="+mn-ea"/>
          <a:cs typeface="+mn-cs"/>
        </a:defRPr>
      </a:lvl9pPr>
    </p:bodyStyle>
    <p:otherStyle>
      <a:lvl1pPr marL="0" algn="l" rtl="0" eaLnBrk="1" hangingPunct="1">
        <a:defRPr kern="1200">
          <a:solidFill>
            <a:schemeClr val="tx1"/>
          </a:solidFill>
          <a:latin typeface="+mn-lt"/>
          <a:ea typeface="+mn-ea"/>
          <a:cs typeface="+mn-cs"/>
        </a:defRPr>
      </a:lvl1pPr>
      <a:lvl2pPr marL="457200" algn="l" rtl="0" eaLnBrk="1" hangingPunct="1">
        <a:defRPr kern="1200">
          <a:solidFill>
            <a:schemeClr val="tx1"/>
          </a:solidFill>
          <a:latin typeface="+mn-lt"/>
          <a:ea typeface="+mn-ea"/>
          <a:cs typeface="+mn-cs"/>
        </a:defRPr>
      </a:lvl2pPr>
      <a:lvl3pPr marL="914400" algn="l" rtl="0" eaLnBrk="1" hangingPunct="1">
        <a:defRPr kern="1200">
          <a:solidFill>
            <a:schemeClr val="tx1"/>
          </a:solidFill>
          <a:latin typeface="+mn-lt"/>
          <a:ea typeface="+mn-ea"/>
          <a:cs typeface="+mn-cs"/>
        </a:defRPr>
      </a:lvl3pPr>
      <a:lvl4pPr marL="1371600" algn="l" rtl="0" eaLnBrk="1" hangingPunct="1">
        <a:defRPr kern="1200">
          <a:solidFill>
            <a:schemeClr val="tx1"/>
          </a:solidFill>
          <a:latin typeface="+mn-lt"/>
          <a:ea typeface="+mn-ea"/>
          <a:cs typeface="+mn-cs"/>
        </a:defRPr>
      </a:lvl4pPr>
      <a:lvl5pPr marL="1828800" algn="l" rtl="0" eaLnBrk="1" hangingPunct="1">
        <a:defRPr kern="1200">
          <a:solidFill>
            <a:schemeClr val="tx1"/>
          </a:solidFill>
          <a:latin typeface="+mn-lt"/>
          <a:ea typeface="+mn-ea"/>
          <a:cs typeface="+mn-cs"/>
        </a:defRPr>
      </a:lvl5pPr>
      <a:lvl6pPr marL="2286000" algn="l" rtl="0" eaLnBrk="1" hangingPunct="1">
        <a:defRPr kern="1200">
          <a:solidFill>
            <a:schemeClr val="tx1"/>
          </a:solidFill>
          <a:latin typeface="+mn-lt"/>
          <a:ea typeface="+mn-ea"/>
          <a:cs typeface="+mn-cs"/>
        </a:defRPr>
      </a:lvl6pPr>
      <a:lvl7pPr marL="2743200" algn="l" rtl="0" eaLnBrk="1" hangingPunct="1">
        <a:defRPr kern="1200">
          <a:solidFill>
            <a:schemeClr val="tx1"/>
          </a:solidFill>
          <a:latin typeface="+mn-lt"/>
          <a:ea typeface="+mn-ea"/>
          <a:cs typeface="+mn-cs"/>
        </a:defRPr>
      </a:lvl7pPr>
      <a:lvl8pPr marL="3200400" algn="l" rtl="0" eaLnBrk="1" hangingPunct="1">
        <a:defRPr kern="1200">
          <a:solidFill>
            <a:schemeClr val="tx1"/>
          </a:solidFill>
          <a:latin typeface="+mn-lt"/>
          <a:ea typeface="+mn-ea"/>
          <a:cs typeface="+mn-cs"/>
        </a:defRPr>
      </a:lvl8pPr>
      <a:lvl9pPr marL="3657600" algn="l" rtl="0" eaLnBrk="1" hangingPunct="1">
        <a:defRPr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13" name="Rectangle 12"/>
          <p:cNvSpPr/>
          <p:nvPr/>
        </p:nvSpPr>
        <p:spPr>
          <a:xfrm>
            <a:off x="-6826" y="0"/>
            <a:ext cx="9144000" cy="6286520"/>
          </a:xfrm>
          <a:prstGeom prst="rect">
            <a:avLst/>
          </a:prstGeom>
          <a:gradFill flip="none" rotWithShape="1">
            <a:gsLst>
              <a:gs pos="1000">
                <a:schemeClr val="bg2">
                  <a:alpha val="0"/>
                </a:schemeClr>
              </a:gs>
              <a:gs pos="100000">
                <a:schemeClr val="bg1">
                  <a:alpha val="92000"/>
                </a:schemeClr>
              </a:gs>
            </a:gsLst>
            <a:lin ang="16200000" scaled="1"/>
            <a:tileRect/>
          </a:gradFill>
          <a:ln w="28575"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ko-KR" altLang="en-US">
              <a:solidFill>
                <a:prstClr val="white"/>
              </a:solidFill>
            </a:endParaRPr>
          </a:p>
        </p:txBody>
      </p:sp>
      <p:sp>
        <p:nvSpPr>
          <p:cNvPr id="2" name="Title Placeholder 1"/>
          <p:cNvSpPr>
            <a:spLocks noGrp="1"/>
          </p:cNvSpPr>
          <p:nvPr>
            <p:ph type="title"/>
          </p:nvPr>
        </p:nvSpPr>
        <p:spPr>
          <a:xfrm>
            <a:off x="497218" y="142852"/>
            <a:ext cx="8160978" cy="1214446"/>
          </a:xfrm>
          <a:prstGeom prst="rect">
            <a:avLst/>
          </a:prstGeom>
        </p:spPr>
        <p:txBody>
          <a:bodyPr vert="horz" rtlCol="0" anchor="ctr">
            <a:normAutofit/>
          </a:bodyPr>
          <a:lstStyle/>
          <a:p>
            <a:r>
              <a:rPr lang="ko-KR" altLang="en-US" dirty="0" smtClean="0"/>
              <a:t>Click to edit Master text styles</a:t>
            </a:r>
            <a:endParaRPr lang="ko-KR" altLang="en-US" dirty="0"/>
          </a:p>
        </p:txBody>
      </p:sp>
      <p:sp>
        <p:nvSpPr>
          <p:cNvPr id="3" name="Text Placeholder 2"/>
          <p:cNvSpPr>
            <a:spLocks noGrp="1"/>
          </p:cNvSpPr>
          <p:nvPr>
            <p:ph type="body" idx="1"/>
          </p:nvPr>
        </p:nvSpPr>
        <p:spPr>
          <a:xfrm>
            <a:off x="500034" y="1500174"/>
            <a:ext cx="8186766" cy="4625991"/>
          </a:xfrm>
          <a:prstGeom prst="rect">
            <a:avLst/>
          </a:prstGeom>
        </p:spPr>
        <p:txBody>
          <a:bodyPr vert="horz" rtlCol="0">
            <a:normAutofit/>
          </a:bodyPr>
          <a:lstStyle/>
          <a:p>
            <a:pPr lvl="0"/>
            <a:r>
              <a:rPr lang="cs-CZ" altLang="ko-KR" smtClean="0"/>
              <a:t>Kliknutím lze upravit styly předlohy textu.</a:t>
            </a:r>
          </a:p>
          <a:p>
            <a:pPr lvl="1"/>
            <a:r>
              <a:rPr lang="cs-CZ" altLang="ko-KR" smtClean="0"/>
              <a:t>Druhá úroveň</a:t>
            </a:r>
          </a:p>
          <a:p>
            <a:pPr lvl="2"/>
            <a:r>
              <a:rPr lang="cs-CZ" altLang="ko-KR" smtClean="0"/>
              <a:t>Třetí úroveň</a:t>
            </a:r>
          </a:p>
          <a:p>
            <a:pPr lvl="3"/>
            <a:r>
              <a:rPr lang="cs-CZ" altLang="ko-KR" smtClean="0"/>
              <a:t>Čtvrtá úroveň</a:t>
            </a:r>
          </a:p>
          <a:p>
            <a:pPr lvl="4"/>
            <a:r>
              <a:rPr lang="cs-CZ" altLang="ko-KR" smtClean="0"/>
              <a:t>Pátá úroveň</a:t>
            </a:r>
            <a:endParaRPr lang="ko-KR" altLang="en-US" dirty="0"/>
          </a:p>
        </p:txBody>
      </p:sp>
      <p:sp>
        <p:nvSpPr>
          <p:cNvPr id="4" name="Date Placeholder 3"/>
          <p:cNvSpPr>
            <a:spLocks noGrp="1"/>
          </p:cNvSpPr>
          <p:nvPr>
            <p:ph type="dt" sz="half" idx="2"/>
          </p:nvPr>
        </p:nvSpPr>
        <p:spPr>
          <a:xfrm>
            <a:off x="7215206" y="6357960"/>
            <a:ext cx="1490658" cy="365125"/>
          </a:xfrm>
          <a:prstGeom prst="rect">
            <a:avLst/>
          </a:prstGeom>
        </p:spPr>
        <p:txBody>
          <a:bodyPr vert="horz" rtlCol="0" anchor="ctr"/>
          <a:lstStyle>
            <a:lvl1pPr algn="r">
              <a:defRPr sz="1200">
                <a:solidFill>
                  <a:schemeClr val="tx1"/>
                </a:solidFill>
              </a:defRPr>
            </a:lvl1pPr>
          </a:lstStyle>
          <a:p>
            <a:fld id="{15E0C54F-94F2-4155-9248-AE8DA9DB4CE1}" type="datetimeFigureOut">
              <a:rPr lang="cs-CZ" smtClean="0">
                <a:solidFill>
                  <a:prstClr val="black"/>
                </a:solidFill>
              </a:rPr>
              <a:pPr/>
              <a:t>18. 12. 2013</a:t>
            </a:fld>
            <a:endParaRPr lang="cs-CZ">
              <a:solidFill>
                <a:prstClr val="black"/>
              </a:solidFill>
            </a:endParaRPr>
          </a:p>
        </p:txBody>
      </p:sp>
      <p:sp>
        <p:nvSpPr>
          <p:cNvPr id="5" name="Footer Placeholder 4"/>
          <p:cNvSpPr>
            <a:spLocks noGrp="1"/>
          </p:cNvSpPr>
          <p:nvPr>
            <p:ph type="ftr" sz="quarter" idx="3"/>
          </p:nvPr>
        </p:nvSpPr>
        <p:spPr>
          <a:xfrm>
            <a:off x="2928926" y="6357958"/>
            <a:ext cx="2895600" cy="365125"/>
          </a:xfrm>
          <a:prstGeom prst="rect">
            <a:avLst/>
          </a:prstGeom>
        </p:spPr>
        <p:txBody>
          <a:bodyPr vert="horz" rtlCol="0" anchor="ctr"/>
          <a:lstStyle>
            <a:lvl1pPr algn="ctr">
              <a:defRPr sz="1200">
                <a:solidFill>
                  <a:schemeClr val="tx1"/>
                </a:solidFill>
              </a:defRPr>
            </a:lvl1pPr>
          </a:lstStyle>
          <a:p>
            <a:endParaRPr lang="cs-CZ">
              <a:solidFill>
                <a:prstClr val="black"/>
              </a:solidFill>
            </a:endParaRPr>
          </a:p>
        </p:txBody>
      </p:sp>
      <p:sp>
        <p:nvSpPr>
          <p:cNvPr id="6" name="Slide Number Placeholder 5"/>
          <p:cNvSpPr>
            <a:spLocks noGrp="1"/>
          </p:cNvSpPr>
          <p:nvPr>
            <p:ph type="sldNum" sz="quarter" idx="4"/>
          </p:nvPr>
        </p:nvSpPr>
        <p:spPr>
          <a:xfrm>
            <a:off x="500034" y="6357960"/>
            <a:ext cx="1571636" cy="365125"/>
          </a:xfrm>
          <a:prstGeom prst="rect">
            <a:avLst/>
          </a:prstGeom>
        </p:spPr>
        <p:txBody>
          <a:bodyPr vert="horz" rtlCol="0" anchor="ctr"/>
          <a:lstStyle>
            <a:lvl1pPr algn="l">
              <a:defRPr sz="1200">
                <a:solidFill>
                  <a:schemeClr val="tx1"/>
                </a:solidFill>
              </a:defRPr>
            </a:lvl1pPr>
          </a:lstStyle>
          <a:p>
            <a:fld id="{70A39E70-1C09-4821-A195-5CB441012BB2}" type="slidenum">
              <a:rPr lang="cs-CZ" smtClean="0">
                <a:solidFill>
                  <a:prstClr val="black"/>
                </a:solidFill>
              </a:rPr>
              <a:pPr/>
              <a:t>‹#›</a:t>
            </a:fld>
            <a:endParaRPr lang="cs-CZ">
              <a:solidFill>
                <a:prstClr val="black"/>
              </a:solidFill>
            </a:endParaRPr>
          </a:p>
        </p:txBody>
      </p:sp>
    </p:spTree>
    <p:extLst>
      <p:ext uri="{BB962C8B-B14F-4D97-AF65-F5344CB8AC3E}">
        <p14:creationId xmlns:p14="http://schemas.microsoft.com/office/powerpoint/2010/main" val="2477744111"/>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xStyles>
    <p:titleStyle>
      <a:lvl1pPr algn="l" rtl="0" eaLnBrk="1" latinLnBrk="1" hangingPunct="1">
        <a:spcBef>
          <a:spcPct val="0"/>
        </a:spcBef>
        <a:buNone/>
        <a:defRPr sz="4400" b="0" i="0" kern="1200" spc="50" baseline="0">
          <a:ln w="6350">
            <a:noFill/>
          </a:ln>
          <a:solidFill>
            <a:schemeClr val="bg1"/>
          </a:solidFill>
          <a:effectLst>
            <a:glow rad="101600">
              <a:schemeClr val="tx2"/>
            </a:glow>
          </a:effectLst>
          <a:latin typeface="Gill Sans MT"/>
          <a:ea typeface="맑은 고딕"/>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rtl="0" eaLnBrk="1" latinLnBrk="1" hangingPunct="1">
        <a:spcBef>
          <a:spcPct val="20000"/>
        </a:spcBef>
        <a:buClr>
          <a:schemeClr val="tx2"/>
        </a:buClr>
        <a:buSzPct val="68000"/>
        <a:buFont typeface="Wingdings 2"/>
        <a:buChar char=""/>
        <a:defRPr sz="3200" kern="1200" baseline="0">
          <a:solidFill>
            <a:schemeClr val="tx1"/>
          </a:solidFill>
          <a:latin typeface="Gill Sans MT"/>
          <a:ea typeface="맑은 고딕"/>
          <a:cs typeface="Gill Sans MT"/>
        </a:defRPr>
      </a:lvl1pPr>
      <a:lvl2pPr marL="742950" indent="-285750" algn="l" rtl="0" eaLnBrk="1" latinLnBrk="1" hangingPunct="1">
        <a:spcBef>
          <a:spcPct val="20000"/>
        </a:spcBef>
        <a:buClr>
          <a:schemeClr val="accent4"/>
        </a:buClr>
        <a:buSzPct val="60000"/>
        <a:buFont typeface="Wingdings 2"/>
        <a:buChar char=""/>
        <a:defRPr sz="2800" kern="1200" baseline="0">
          <a:solidFill>
            <a:schemeClr val="tx1"/>
          </a:solidFill>
          <a:latin typeface="Gill Sans MT"/>
          <a:ea typeface="맑은 고딕"/>
          <a:cs typeface="Gill Sans MT"/>
        </a:defRPr>
      </a:lvl2pPr>
      <a:lvl3pPr marL="1143000" indent="-228600" algn="l" rtl="0" eaLnBrk="1" latinLnBrk="1" hangingPunct="1">
        <a:spcBef>
          <a:spcPct val="20000"/>
        </a:spcBef>
        <a:buClr>
          <a:schemeClr val="accent5"/>
        </a:buClr>
        <a:buSzPct val="57000"/>
        <a:buFont typeface="Wingdings 2"/>
        <a:buChar char="¦"/>
        <a:defRPr sz="2600" kern="1200" baseline="0">
          <a:solidFill>
            <a:schemeClr val="tx1"/>
          </a:solidFill>
          <a:latin typeface="Gill Sans MT"/>
          <a:ea typeface="맑은 고딕"/>
          <a:cs typeface="Gill Sans MT"/>
        </a:defRPr>
      </a:lvl3pPr>
      <a:lvl4pPr marL="1600200" indent="-228600" algn="l" rtl="0" eaLnBrk="1" latinLnBrk="1" hangingPunct="1">
        <a:spcBef>
          <a:spcPct val="20000"/>
        </a:spcBef>
        <a:buClr>
          <a:schemeClr val="accent3"/>
        </a:buClr>
        <a:buSzPct val="53000"/>
        <a:buFont typeface="Wingdings 2"/>
        <a:buChar char="¢"/>
        <a:defRPr sz="2400" kern="1200" baseline="0">
          <a:solidFill>
            <a:schemeClr val="tx1"/>
          </a:solidFill>
          <a:latin typeface="Gill Sans MT"/>
          <a:ea typeface="맑은 고딕"/>
          <a:cs typeface="Gill Sans MT"/>
        </a:defRPr>
      </a:lvl4pPr>
      <a:lvl5pPr marL="2057400" indent="-228600" algn="l" rtl="0" eaLnBrk="1" latinLnBrk="1" hangingPunct="1">
        <a:spcBef>
          <a:spcPct val="20000"/>
        </a:spcBef>
        <a:buClr>
          <a:schemeClr val="accent6"/>
        </a:buClr>
        <a:buSzPct val="50000"/>
        <a:buFont typeface="Wingdings 2"/>
        <a:buChar char="¥"/>
        <a:defRPr sz="2200" kern="1200" baseline="0">
          <a:solidFill>
            <a:schemeClr val="tx1"/>
          </a:solidFill>
          <a:latin typeface="Gill Sans MT"/>
          <a:ea typeface="맑은 고딕"/>
          <a:cs typeface="Gill Sans MT"/>
        </a:defRPr>
      </a:lvl5pPr>
      <a:lvl6pPr marL="2514600" indent="-228600" algn="l" rtl="0" eaLnBrk="1" latinLnBrk="1" hangingPunct="1">
        <a:spcBef>
          <a:spcPct val="20000"/>
        </a:spcBef>
        <a:buClr>
          <a:schemeClr val="accent2">
            <a:tint val="40000"/>
          </a:schemeClr>
        </a:buClr>
        <a:buSzPct val="47000"/>
        <a:buFont typeface="Wingdings 2"/>
        <a:buChar char="¤"/>
        <a:defRPr sz="2000" kern="1200">
          <a:solidFill>
            <a:schemeClr val="tx1"/>
          </a:solidFill>
          <a:latin typeface="+mn-lt"/>
          <a:ea typeface="+mn-ea"/>
          <a:cs typeface="+mn-cs"/>
        </a:defRPr>
      </a:lvl6pPr>
      <a:lvl7pPr marL="2971800" indent="-228600" algn="l" rtl="0" eaLnBrk="1" latinLnBrk="1" hangingPunct="1">
        <a:spcBef>
          <a:spcPct val="20000"/>
        </a:spcBef>
        <a:buClr>
          <a:schemeClr val="accent1">
            <a:shade val="75000"/>
          </a:schemeClr>
        </a:buClr>
        <a:buSzPct val="43000"/>
        <a:buFont typeface="Wingdings 2"/>
        <a:buChar char="¦"/>
        <a:defRPr sz="1800" kern="1200">
          <a:solidFill>
            <a:schemeClr val="tx1"/>
          </a:solidFill>
          <a:latin typeface="+mn-lt"/>
          <a:ea typeface="+mn-ea"/>
          <a:cs typeface="+mn-cs"/>
        </a:defRPr>
      </a:lvl7pPr>
      <a:lvl8pPr marL="3429000" indent="-228600" algn="l" rtl="0" eaLnBrk="1" latinLnBrk="1" hangingPunct="1">
        <a:spcBef>
          <a:spcPct val="20000"/>
        </a:spcBef>
        <a:buClr>
          <a:schemeClr val="accent3"/>
        </a:buClr>
        <a:buSzPct val="40000"/>
        <a:buFont typeface="Wingdings 2"/>
        <a:buChar char="¢"/>
        <a:defRPr sz="1600" kern="1200">
          <a:solidFill>
            <a:schemeClr val="tx1"/>
          </a:solidFill>
          <a:latin typeface="+mn-lt"/>
          <a:ea typeface="+mn-ea"/>
          <a:cs typeface="+mn-cs"/>
        </a:defRPr>
      </a:lvl8pPr>
      <a:lvl9pPr marL="3886200" indent="-228600" algn="l" rtl="0" eaLnBrk="1" latinLnBrk="1" hangingPunct="1">
        <a:spcBef>
          <a:spcPct val="20000"/>
        </a:spcBef>
        <a:buClr>
          <a:schemeClr val="bg2">
            <a:tint val="60000"/>
          </a:schemeClr>
        </a:buClr>
        <a:buSzPct val="40000"/>
        <a:buFont typeface="Wingdings 2"/>
        <a:buChar char="¢"/>
        <a:defRPr sz="1400" kern="1200">
          <a:solidFill>
            <a:schemeClr val="tx1"/>
          </a:solidFill>
          <a:latin typeface="+mn-lt"/>
          <a:ea typeface="+mn-ea"/>
          <a:cs typeface="+mn-cs"/>
        </a:defRPr>
      </a:lvl9pPr>
    </p:bodyStyle>
    <p:otherStyle>
      <a:lvl1pPr marL="0" algn="l" rtl="0" eaLnBrk="1" hangingPunct="1">
        <a:defRPr kern="1200">
          <a:solidFill>
            <a:schemeClr val="tx1"/>
          </a:solidFill>
          <a:latin typeface="+mn-lt"/>
          <a:ea typeface="+mn-ea"/>
          <a:cs typeface="+mn-cs"/>
        </a:defRPr>
      </a:lvl1pPr>
      <a:lvl2pPr marL="457200" algn="l" rtl="0" eaLnBrk="1" hangingPunct="1">
        <a:defRPr kern="1200">
          <a:solidFill>
            <a:schemeClr val="tx1"/>
          </a:solidFill>
          <a:latin typeface="+mn-lt"/>
          <a:ea typeface="+mn-ea"/>
          <a:cs typeface="+mn-cs"/>
        </a:defRPr>
      </a:lvl2pPr>
      <a:lvl3pPr marL="914400" algn="l" rtl="0" eaLnBrk="1" hangingPunct="1">
        <a:defRPr kern="1200">
          <a:solidFill>
            <a:schemeClr val="tx1"/>
          </a:solidFill>
          <a:latin typeface="+mn-lt"/>
          <a:ea typeface="+mn-ea"/>
          <a:cs typeface="+mn-cs"/>
        </a:defRPr>
      </a:lvl3pPr>
      <a:lvl4pPr marL="1371600" algn="l" rtl="0" eaLnBrk="1" hangingPunct="1">
        <a:defRPr kern="1200">
          <a:solidFill>
            <a:schemeClr val="tx1"/>
          </a:solidFill>
          <a:latin typeface="+mn-lt"/>
          <a:ea typeface="+mn-ea"/>
          <a:cs typeface="+mn-cs"/>
        </a:defRPr>
      </a:lvl4pPr>
      <a:lvl5pPr marL="1828800" algn="l" rtl="0" eaLnBrk="1" hangingPunct="1">
        <a:defRPr kern="1200">
          <a:solidFill>
            <a:schemeClr val="tx1"/>
          </a:solidFill>
          <a:latin typeface="+mn-lt"/>
          <a:ea typeface="+mn-ea"/>
          <a:cs typeface="+mn-cs"/>
        </a:defRPr>
      </a:lvl5pPr>
      <a:lvl6pPr marL="2286000" algn="l" rtl="0" eaLnBrk="1" hangingPunct="1">
        <a:defRPr kern="1200">
          <a:solidFill>
            <a:schemeClr val="tx1"/>
          </a:solidFill>
          <a:latin typeface="+mn-lt"/>
          <a:ea typeface="+mn-ea"/>
          <a:cs typeface="+mn-cs"/>
        </a:defRPr>
      </a:lvl6pPr>
      <a:lvl7pPr marL="2743200" algn="l" rtl="0" eaLnBrk="1" hangingPunct="1">
        <a:defRPr kern="1200">
          <a:solidFill>
            <a:schemeClr val="tx1"/>
          </a:solidFill>
          <a:latin typeface="+mn-lt"/>
          <a:ea typeface="+mn-ea"/>
          <a:cs typeface="+mn-cs"/>
        </a:defRPr>
      </a:lvl7pPr>
      <a:lvl8pPr marL="3200400" algn="l" rtl="0" eaLnBrk="1" hangingPunct="1">
        <a:defRPr kern="1200">
          <a:solidFill>
            <a:schemeClr val="tx1"/>
          </a:solidFill>
          <a:latin typeface="+mn-lt"/>
          <a:ea typeface="+mn-ea"/>
          <a:cs typeface="+mn-cs"/>
        </a:defRPr>
      </a:lvl8pPr>
      <a:lvl9pPr marL="3657600" algn="l" rtl="0" eaLnBrk="1" hangingPunct="1">
        <a:defRPr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5E0C54F-94F2-4155-9248-AE8DA9DB4CE1}" type="datetimeFigureOut">
              <a:rPr lang="cs-CZ" smtClean="0">
                <a:solidFill>
                  <a:prstClr val="black">
                    <a:tint val="75000"/>
                  </a:prstClr>
                </a:solidFill>
              </a:rPr>
              <a:pPr/>
              <a:t>18. 12. 2013</a:t>
            </a:fld>
            <a:endParaRPr lang="cs-CZ">
              <a:solidFill>
                <a:prstClr val="black">
                  <a:tint val="75000"/>
                </a:prstClr>
              </a:solidFill>
            </a:endParaRPr>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solidFill>
                <a:prstClr val="black">
                  <a:tint val="75000"/>
                </a:prstClr>
              </a:solidFill>
            </a:endParaRPr>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0A39E70-1C09-4821-A195-5CB441012BB2}"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1056138132"/>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13" name="Rectangle 12"/>
          <p:cNvSpPr/>
          <p:nvPr/>
        </p:nvSpPr>
        <p:spPr>
          <a:xfrm>
            <a:off x="-6826" y="0"/>
            <a:ext cx="9144000" cy="6286520"/>
          </a:xfrm>
          <a:prstGeom prst="rect">
            <a:avLst/>
          </a:prstGeom>
          <a:gradFill flip="none" rotWithShape="1">
            <a:gsLst>
              <a:gs pos="1000">
                <a:schemeClr val="bg2">
                  <a:alpha val="0"/>
                </a:schemeClr>
              </a:gs>
              <a:gs pos="100000">
                <a:schemeClr val="bg1">
                  <a:alpha val="92000"/>
                </a:schemeClr>
              </a:gs>
            </a:gsLst>
            <a:lin ang="16200000" scaled="1"/>
            <a:tileRect/>
          </a:gradFill>
          <a:ln w="28575"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ko-KR" altLang="en-US">
              <a:solidFill>
                <a:srgbClr val="FFFFFF"/>
              </a:solidFill>
            </a:endParaRPr>
          </a:p>
        </p:txBody>
      </p:sp>
      <p:sp>
        <p:nvSpPr>
          <p:cNvPr id="2" name="Title Placeholder 1"/>
          <p:cNvSpPr>
            <a:spLocks noGrp="1"/>
          </p:cNvSpPr>
          <p:nvPr>
            <p:ph type="title"/>
          </p:nvPr>
        </p:nvSpPr>
        <p:spPr>
          <a:xfrm>
            <a:off x="497218" y="142852"/>
            <a:ext cx="8160978" cy="1214446"/>
          </a:xfrm>
          <a:prstGeom prst="rect">
            <a:avLst/>
          </a:prstGeom>
        </p:spPr>
        <p:txBody>
          <a:bodyPr vert="horz" rtlCol="0" anchor="ctr">
            <a:normAutofit/>
          </a:bodyPr>
          <a:lstStyle/>
          <a:p>
            <a:r>
              <a:rPr lang="ko-KR" altLang="en-US" dirty="0" smtClean="0"/>
              <a:t>Click to edit Master text styles</a:t>
            </a:r>
            <a:endParaRPr lang="ko-KR" altLang="en-US" dirty="0"/>
          </a:p>
        </p:txBody>
      </p:sp>
      <p:sp>
        <p:nvSpPr>
          <p:cNvPr id="3" name="Text Placeholder 2"/>
          <p:cNvSpPr>
            <a:spLocks noGrp="1"/>
          </p:cNvSpPr>
          <p:nvPr>
            <p:ph type="body" idx="1"/>
          </p:nvPr>
        </p:nvSpPr>
        <p:spPr>
          <a:xfrm>
            <a:off x="500034" y="1500174"/>
            <a:ext cx="8186766" cy="4625991"/>
          </a:xfrm>
          <a:prstGeom prst="rect">
            <a:avLst/>
          </a:prstGeom>
        </p:spPr>
        <p:txBody>
          <a:bodyPr vert="horz" rtlCol="0">
            <a:normAutofit/>
          </a:bodyPr>
          <a:lstStyle/>
          <a:p>
            <a:pPr lvl="0"/>
            <a:r>
              <a:rPr lang="cs-CZ" altLang="ko-KR" smtClean="0"/>
              <a:t>Kliknutím lze upravit styly předlohy textu.</a:t>
            </a:r>
          </a:p>
          <a:p>
            <a:pPr lvl="1"/>
            <a:r>
              <a:rPr lang="cs-CZ" altLang="ko-KR" smtClean="0"/>
              <a:t>Druhá úroveň</a:t>
            </a:r>
          </a:p>
          <a:p>
            <a:pPr lvl="2"/>
            <a:r>
              <a:rPr lang="cs-CZ" altLang="ko-KR" smtClean="0"/>
              <a:t>Třetí úroveň</a:t>
            </a:r>
          </a:p>
          <a:p>
            <a:pPr lvl="3"/>
            <a:r>
              <a:rPr lang="cs-CZ" altLang="ko-KR" smtClean="0"/>
              <a:t>Čtvrtá úroveň</a:t>
            </a:r>
          </a:p>
          <a:p>
            <a:pPr lvl="4"/>
            <a:r>
              <a:rPr lang="cs-CZ" altLang="ko-KR" smtClean="0"/>
              <a:t>Pátá úroveň</a:t>
            </a:r>
            <a:endParaRPr lang="ko-KR" altLang="en-US" dirty="0"/>
          </a:p>
        </p:txBody>
      </p:sp>
      <p:sp>
        <p:nvSpPr>
          <p:cNvPr id="4" name="Date Placeholder 3"/>
          <p:cNvSpPr>
            <a:spLocks noGrp="1"/>
          </p:cNvSpPr>
          <p:nvPr>
            <p:ph type="dt" sz="half" idx="2"/>
          </p:nvPr>
        </p:nvSpPr>
        <p:spPr>
          <a:xfrm>
            <a:off x="7215206" y="6357960"/>
            <a:ext cx="1490658" cy="365125"/>
          </a:xfrm>
          <a:prstGeom prst="rect">
            <a:avLst/>
          </a:prstGeom>
        </p:spPr>
        <p:txBody>
          <a:bodyPr vert="horz" rtlCol="0" anchor="ctr"/>
          <a:lstStyle>
            <a:lvl1pPr algn="r">
              <a:defRPr sz="1200">
                <a:solidFill>
                  <a:schemeClr val="tx1"/>
                </a:solidFill>
              </a:defRPr>
            </a:lvl1pPr>
          </a:lstStyle>
          <a:p>
            <a:fld id="{15E0C54F-94F2-4155-9248-AE8DA9DB4CE1}" type="datetimeFigureOut">
              <a:rPr lang="cs-CZ" smtClean="0">
                <a:solidFill>
                  <a:srgbClr val="000000"/>
                </a:solidFill>
              </a:rPr>
              <a:pPr/>
              <a:t>18. 12. 2013</a:t>
            </a:fld>
            <a:endParaRPr lang="cs-CZ">
              <a:solidFill>
                <a:srgbClr val="000000"/>
              </a:solidFill>
            </a:endParaRPr>
          </a:p>
        </p:txBody>
      </p:sp>
      <p:sp>
        <p:nvSpPr>
          <p:cNvPr id="5" name="Footer Placeholder 4"/>
          <p:cNvSpPr>
            <a:spLocks noGrp="1"/>
          </p:cNvSpPr>
          <p:nvPr>
            <p:ph type="ftr" sz="quarter" idx="3"/>
          </p:nvPr>
        </p:nvSpPr>
        <p:spPr>
          <a:xfrm>
            <a:off x="2928926" y="6357958"/>
            <a:ext cx="2895600" cy="365125"/>
          </a:xfrm>
          <a:prstGeom prst="rect">
            <a:avLst/>
          </a:prstGeom>
        </p:spPr>
        <p:txBody>
          <a:bodyPr vert="horz" rtlCol="0" anchor="ctr"/>
          <a:lstStyle>
            <a:lvl1pPr algn="ctr">
              <a:defRPr sz="1200">
                <a:solidFill>
                  <a:schemeClr val="tx1"/>
                </a:solidFill>
              </a:defRPr>
            </a:lvl1pPr>
          </a:lstStyle>
          <a:p>
            <a:endParaRPr lang="cs-CZ">
              <a:solidFill>
                <a:srgbClr val="000000"/>
              </a:solidFill>
            </a:endParaRPr>
          </a:p>
        </p:txBody>
      </p:sp>
      <p:sp>
        <p:nvSpPr>
          <p:cNvPr id="6" name="Slide Number Placeholder 5"/>
          <p:cNvSpPr>
            <a:spLocks noGrp="1"/>
          </p:cNvSpPr>
          <p:nvPr>
            <p:ph type="sldNum" sz="quarter" idx="4"/>
          </p:nvPr>
        </p:nvSpPr>
        <p:spPr>
          <a:xfrm>
            <a:off x="500034" y="6357960"/>
            <a:ext cx="1571636" cy="365125"/>
          </a:xfrm>
          <a:prstGeom prst="rect">
            <a:avLst/>
          </a:prstGeom>
        </p:spPr>
        <p:txBody>
          <a:bodyPr vert="horz" rtlCol="0" anchor="ctr"/>
          <a:lstStyle>
            <a:lvl1pPr algn="l">
              <a:defRPr sz="1200">
                <a:solidFill>
                  <a:schemeClr val="tx1"/>
                </a:solidFill>
              </a:defRPr>
            </a:lvl1pPr>
          </a:lstStyle>
          <a:p>
            <a:fld id="{70A39E70-1C09-4821-A195-5CB441012BB2}" type="slidenum">
              <a:rPr lang="cs-CZ" smtClean="0">
                <a:solidFill>
                  <a:srgbClr val="000000"/>
                </a:solidFill>
              </a:rPr>
              <a:pPr/>
              <a:t>‹#›</a:t>
            </a:fld>
            <a:endParaRPr lang="cs-CZ">
              <a:solidFill>
                <a:srgbClr val="000000"/>
              </a:solidFill>
            </a:endParaRPr>
          </a:p>
        </p:txBody>
      </p:sp>
    </p:spTree>
    <p:extLst>
      <p:ext uri="{BB962C8B-B14F-4D97-AF65-F5344CB8AC3E}">
        <p14:creationId xmlns:p14="http://schemas.microsoft.com/office/powerpoint/2010/main" val="3892797451"/>
      </p:ext>
    </p:extLst>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Lst>
  <p:txStyles>
    <p:titleStyle>
      <a:lvl1pPr algn="l" rtl="0" eaLnBrk="1" latinLnBrk="1" hangingPunct="1">
        <a:spcBef>
          <a:spcPct val="0"/>
        </a:spcBef>
        <a:buNone/>
        <a:defRPr sz="4400" b="0" i="0" kern="1200" spc="50" baseline="0">
          <a:ln w="6350">
            <a:noFill/>
          </a:ln>
          <a:solidFill>
            <a:schemeClr val="bg1"/>
          </a:solidFill>
          <a:effectLst>
            <a:glow rad="101600">
              <a:schemeClr val="tx2"/>
            </a:glow>
          </a:effectLst>
          <a:latin typeface="Gill Sans MT"/>
          <a:ea typeface="맑은 고딕"/>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rtl="0" eaLnBrk="1" latinLnBrk="1" hangingPunct="1">
        <a:spcBef>
          <a:spcPct val="20000"/>
        </a:spcBef>
        <a:buClr>
          <a:schemeClr val="tx2"/>
        </a:buClr>
        <a:buSzPct val="68000"/>
        <a:buFont typeface="Wingdings 2"/>
        <a:buChar char=""/>
        <a:defRPr sz="3200" kern="1200" baseline="0">
          <a:solidFill>
            <a:schemeClr val="tx1"/>
          </a:solidFill>
          <a:latin typeface="Gill Sans MT"/>
          <a:ea typeface="맑은 고딕"/>
          <a:cs typeface="Gill Sans MT"/>
        </a:defRPr>
      </a:lvl1pPr>
      <a:lvl2pPr marL="742950" indent="-285750" algn="l" rtl="0" eaLnBrk="1" latinLnBrk="1" hangingPunct="1">
        <a:spcBef>
          <a:spcPct val="20000"/>
        </a:spcBef>
        <a:buClr>
          <a:schemeClr val="accent4"/>
        </a:buClr>
        <a:buSzPct val="60000"/>
        <a:buFont typeface="Wingdings 2"/>
        <a:buChar char=""/>
        <a:defRPr sz="2800" kern="1200" baseline="0">
          <a:solidFill>
            <a:schemeClr val="tx1"/>
          </a:solidFill>
          <a:latin typeface="Gill Sans MT"/>
          <a:ea typeface="맑은 고딕"/>
          <a:cs typeface="Gill Sans MT"/>
        </a:defRPr>
      </a:lvl2pPr>
      <a:lvl3pPr marL="1143000" indent="-228600" algn="l" rtl="0" eaLnBrk="1" latinLnBrk="1" hangingPunct="1">
        <a:spcBef>
          <a:spcPct val="20000"/>
        </a:spcBef>
        <a:buClr>
          <a:schemeClr val="accent5"/>
        </a:buClr>
        <a:buSzPct val="57000"/>
        <a:buFont typeface="Wingdings 2"/>
        <a:buChar char="¦"/>
        <a:defRPr sz="2600" kern="1200" baseline="0">
          <a:solidFill>
            <a:schemeClr val="tx1"/>
          </a:solidFill>
          <a:latin typeface="Gill Sans MT"/>
          <a:ea typeface="맑은 고딕"/>
          <a:cs typeface="Gill Sans MT"/>
        </a:defRPr>
      </a:lvl3pPr>
      <a:lvl4pPr marL="1600200" indent="-228600" algn="l" rtl="0" eaLnBrk="1" latinLnBrk="1" hangingPunct="1">
        <a:spcBef>
          <a:spcPct val="20000"/>
        </a:spcBef>
        <a:buClr>
          <a:schemeClr val="accent3"/>
        </a:buClr>
        <a:buSzPct val="53000"/>
        <a:buFont typeface="Wingdings 2"/>
        <a:buChar char="¢"/>
        <a:defRPr sz="2400" kern="1200" baseline="0">
          <a:solidFill>
            <a:schemeClr val="tx1"/>
          </a:solidFill>
          <a:latin typeface="Gill Sans MT"/>
          <a:ea typeface="맑은 고딕"/>
          <a:cs typeface="Gill Sans MT"/>
        </a:defRPr>
      </a:lvl4pPr>
      <a:lvl5pPr marL="2057400" indent="-228600" algn="l" rtl="0" eaLnBrk="1" latinLnBrk="1" hangingPunct="1">
        <a:spcBef>
          <a:spcPct val="20000"/>
        </a:spcBef>
        <a:buClr>
          <a:schemeClr val="accent6"/>
        </a:buClr>
        <a:buSzPct val="50000"/>
        <a:buFont typeface="Wingdings 2"/>
        <a:buChar char="¥"/>
        <a:defRPr sz="2200" kern="1200" baseline="0">
          <a:solidFill>
            <a:schemeClr val="tx1"/>
          </a:solidFill>
          <a:latin typeface="Gill Sans MT"/>
          <a:ea typeface="맑은 고딕"/>
          <a:cs typeface="Gill Sans MT"/>
        </a:defRPr>
      </a:lvl5pPr>
      <a:lvl6pPr marL="2514600" indent="-228600" algn="l" rtl="0" eaLnBrk="1" latinLnBrk="1" hangingPunct="1">
        <a:spcBef>
          <a:spcPct val="20000"/>
        </a:spcBef>
        <a:buClr>
          <a:schemeClr val="accent2">
            <a:tint val="40000"/>
          </a:schemeClr>
        </a:buClr>
        <a:buSzPct val="47000"/>
        <a:buFont typeface="Wingdings 2"/>
        <a:buChar char="¤"/>
        <a:defRPr sz="2000" kern="1200">
          <a:solidFill>
            <a:schemeClr val="tx1"/>
          </a:solidFill>
          <a:latin typeface="+mn-lt"/>
          <a:ea typeface="+mn-ea"/>
          <a:cs typeface="+mn-cs"/>
        </a:defRPr>
      </a:lvl6pPr>
      <a:lvl7pPr marL="2971800" indent="-228600" algn="l" rtl="0" eaLnBrk="1" latinLnBrk="1" hangingPunct="1">
        <a:spcBef>
          <a:spcPct val="20000"/>
        </a:spcBef>
        <a:buClr>
          <a:schemeClr val="accent1">
            <a:shade val="75000"/>
          </a:schemeClr>
        </a:buClr>
        <a:buSzPct val="43000"/>
        <a:buFont typeface="Wingdings 2"/>
        <a:buChar char="¦"/>
        <a:defRPr sz="1800" kern="1200">
          <a:solidFill>
            <a:schemeClr val="tx1"/>
          </a:solidFill>
          <a:latin typeface="+mn-lt"/>
          <a:ea typeface="+mn-ea"/>
          <a:cs typeface="+mn-cs"/>
        </a:defRPr>
      </a:lvl7pPr>
      <a:lvl8pPr marL="3429000" indent="-228600" algn="l" rtl="0" eaLnBrk="1" latinLnBrk="1" hangingPunct="1">
        <a:spcBef>
          <a:spcPct val="20000"/>
        </a:spcBef>
        <a:buClr>
          <a:schemeClr val="accent3"/>
        </a:buClr>
        <a:buSzPct val="40000"/>
        <a:buFont typeface="Wingdings 2"/>
        <a:buChar char="¢"/>
        <a:defRPr sz="1600" kern="1200">
          <a:solidFill>
            <a:schemeClr val="tx1"/>
          </a:solidFill>
          <a:latin typeface="+mn-lt"/>
          <a:ea typeface="+mn-ea"/>
          <a:cs typeface="+mn-cs"/>
        </a:defRPr>
      </a:lvl8pPr>
      <a:lvl9pPr marL="3886200" indent="-228600" algn="l" rtl="0" eaLnBrk="1" latinLnBrk="1" hangingPunct="1">
        <a:spcBef>
          <a:spcPct val="20000"/>
        </a:spcBef>
        <a:buClr>
          <a:schemeClr val="bg2">
            <a:tint val="60000"/>
          </a:schemeClr>
        </a:buClr>
        <a:buSzPct val="40000"/>
        <a:buFont typeface="Wingdings 2"/>
        <a:buChar char="¢"/>
        <a:defRPr sz="1400" kern="1200">
          <a:solidFill>
            <a:schemeClr val="tx1"/>
          </a:solidFill>
          <a:latin typeface="+mn-lt"/>
          <a:ea typeface="+mn-ea"/>
          <a:cs typeface="+mn-cs"/>
        </a:defRPr>
      </a:lvl9pPr>
    </p:bodyStyle>
    <p:otherStyle>
      <a:lvl1pPr marL="0" algn="l" rtl="0" eaLnBrk="1" hangingPunct="1">
        <a:defRPr kern="1200">
          <a:solidFill>
            <a:schemeClr val="tx1"/>
          </a:solidFill>
          <a:latin typeface="+mn-lt"/>
          <a:ea typeface="+mn-ea"/>
          <a:cs typeface="+mn-cs"/>
        </a:defRPr>
      </a:lvl1pPr>
      <a:lvl2pPr marL="457200" algn="l" rtl="0" eaLnBrk="1" hangingPunct="1">
        <a:defRPr kern="1200">
          <a:solidFill>
            <a:schemeClr val="tx1"/>
          </a:solidFill>
          <a:latin typeface="+mn-lt"/>
          <a:ea typeface="+mn-ea"/>
          <a:cs typeface="+mn-cs"/>
        </a:defRPr>
      </a:lvl2pPr>
      <a:lvl3pPr marL="914400" algn="l" rtl="0" eaLnBrk="1" hangingPunct="1">
        <a:defRPr kern="1200">
          <a:solidFill>
            <a:schemeClr val="tx1"/>
          </a:solidFill>
          <a:latin typeface="+mn-lt"/>
          <a:ea typeface="+mn-ea"/>
          <a:cs typeface="+mn-cs"/>
        </a:defRPr>
      </a:lvl3pPr>
      <a:lvl4pPr marL="1371600" algn="l" rtl="0" eaLnBrk="1" hangingPunct="1">
        <a:defRPr kern="1200">
          <a:solidFill>
            <a:schemeClr val="tx1"/>
          </a:solidFill>
          <a:latin typeface="+mn-lt"/>
          <a:ea typeface="+mn-ea"/>
          <a:cs typeface="+mn-cs"/>
        </a:defRPr>
      </a:lvl4pPr>
      <a:lvl5pPr marL="1828800" algn="l" rtl="0" eaLnBrk="1" hangingPunct="1">
        <a:defRPr kern="1200">
          <a:solidFill>
            <a:schemeClr val="tx1"/>
          </a:solidFill>
          <a:latin typeface="+mn-lt"/>
          <a:ea typeface="+mn-ea"/>
          <a:cs typeface="+mn-cs"/>
        </a:defRPr>
      </a:lvl5pPr>
      <a:lvl6pPr marL="2286000" algn="l" rtl="0" eaLnBrk="1" hangingPunct="1">
        <a:defRPr kern="1200">
          <a:solidFill>
            <a:schemeClr val="tx1"/>
          </a:solidFill>
          <a:latin typeface="+mn-lt"/>
          <a:ea typeface="+mn-ea"/>
          <a:cs typeface="+mn-cs"/>
        </a:defRPr>
      </a:lvl6pPr>
      <a:lvl7pPr marL="2743200" algn="l" rtl="0" eaLnBrk="1" hangingPunct="1">
        <a:defRPr kern="1200">
          <a:solidFill>
            <a:schemeClr val="tx1"/>
          </a:solidFill>
          <a:latin typeface="+mn-lt"/>
          <a:ea typeface="+mn-ea"/>
          <a:cs typeface="+mn-cs"/>
        </a:defRPr>
      </a:lvl7pPr>
      <a:lvl8pPr marL="3200400" algn="l" rtl="0" eaLnBrk="1" hangingPunct="1">
        <a:defRPr kern="1200">
          <a:solidFill>
            <a:schemeClr val="tx1"/>
          </a:solidFill>
          <a:latin typeface="+mn-lt"/>
          <a:ea typeface="+mn-ea"/>
          <a:cs typeface="+mn-cs"/>
        </a:defRPr>
      </a:lvl8pPr>
      <a:lvl9pPr marL="3657600" algn="l" rtl="0" eaLnBrk="1" hangingPunct="1">
        <a:defRPr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notesSlide" Target="../notesSlides/notesSlide1.xml"/><Relationship Id="rId1" Type="http://schemas.openxmlformats.org/officeDocument/2006/relationships/slideLayout" Target="../slideLayouts/slideLayout23.xml"/><Relationship Id="rId4" Type="http://schemas.openxmlformats.org/officeDocument/2006/relationships/image" Target="../media/image4.emf"/></Relationships>
</file>

<file path=ppt/slides/_rels/slide8.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notesSlide" Target="../notesSlides/notesSlide2.xml"/><Relationship Id="rId1" Type="http://schemas.openxmlformats.org/officeDocument/2006/relationships/slideLayout" Target="../slideLayouts/slideLayout13.xml"/><Relationship Id="rId5" Type="http://schemas.openxmlformats.org/officeDocument/2006/relationships/image" Target="../media/image6.png"/><Relationship Id="rId4" Type="http://schemas.openxmlformats.org/officeDocument/2006/relationships/image" Target="../media/image5.png"/></Relationships>
</file>

<file path=ppt/slides/_rels/slide9.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8" Type="http://schemas.openxmlformats.org/officeDocument/2006/relationships/image" Target="../media/image12.emf"/><Relationship Id="rId3" Type="http://schemas.openxmlformats.org/officeDocument/2006/relationships/image" Target="../media/image7.emf"/><Relationship Id="rId7" Type="http://schemas.openxmlformats.org/officeDocument/2006/relationships/image" Target="../media/image11.emf"/><Relationship Id="rId2" Type="http://schemas.openxmlformats.org/officeDocument/2006/relationships/notesSlide" Target="../notesSlides/notesSlide4.xml"/><Relationship Id="rId1" Type="http://schemas.openxmlformats.org/officeDocument/2006/relationships/slideLayout" Target="../slideLayouts/slideLayout13.xml"/><Relationship Id="rId6" Type="http://schemas.openxmlformats.org/officeDocument/2006/relationships/image" Target="../media/image10.emf"/><Relationship Id="rId11" Type="http://schemas.openxmlformats.org/officeDocument/2006/relationships/image" Target="../media/image15.emf"/><Relationship Id="rId5" Type="http://schemas.openxmlformats.org/officeDocument/2006/relationships/image" Target="../media/image9.png"/><Relationship Id="rId10" Type="http://schemas.openxmlformats.org/officeDocument/2006/relationships/image" Target="../media/image14.emf"/><Relationship Id="rId4" Type="http://schemas.openxmlformats.org/officeDocument/2006/relationships/image" Target="../media/image8.emf"/><Relationship Id="rId9" Type="http://schemas.openxmlformats.org/officeDocument/2006/relationships/image" Target="../media/image13.emf"/></Relationships>
</file>

<file path=ppt/slides/_rels/slide11.xml.rels><?xml version="1.0" encoding="UTF-8" standalone="yes"?>
<Relationships xmlns="http://schemas.openxmlformats.org/package/2006/relationships"><Relationship Id="rId8" Type="http://schemas.openxmlformats.org/officeDocument/2006/relationships/image" Target="../media/image21.jpeg"/><Relationship Id="rId3" Type="http://schemas.openxmlformats.org/officeDocument/2006/relationships/image" Target="../media/image16.jpeg"/><Relationship Id="rId7" Type="http://schemas.openxmlformats.org/officeDocument/2006/relationships/image" Target="../media/image20.jpeg"/><Relationship Id="rId2" Type="http://schemas.openxmlformats.org/officeDocument/2006/relationships/notesSlide" Target="../notesSlides/notesSlide5.xml"/><Relationship Id="rId1" Type="http://schemas.openxmlformats.org/officeDocument/2006/relationships/slideLayout" Target="../slideLayouts/slideLayout13.xml"/><Relationship Id="rId6" Type="http://schemas.openxmlformats.org/officeDocument/2006/relationships/image" Target="../media/image19.jpeg"/><Relationship Id="rId11" Type="http://schemas.openxmlformats.org/officeDocument/2006/relationships/image" Target="../media/image24.jpeg"/><Relationship Id="rId5" Type="http://schemas.openxmlformats.org/officeDocument/2006/relationships/image" Target="../media/image18.jpeg"/><Relationship Id="rId10" Type="http://schemas.openxmlformats.org/officeDocument/2006/relationships/image" Target="../media/image23.jpeg"/><Relationship Id="rId4" Type="http://schemas.openxmlformats.org/officeDocument/2006/relationships/image" Target="../media/image17.jpeg"/><Relationship Id="rId9" Type="http://schemas.openxmlformats.org/officeDocument/2006/relationships/image" Target="../media/image22.jpeg"/></Relationships>
</file>

<file path=ppt/slides/_rels/slide12.xml.rels><?xml version="1.0" encoding="UTF-8" standalone="yes"?>
<Relationships xmlns="http://schemas.openxmlformats.org/package/2006/relationships"><Relationship Id="rId3" Type="http://schemas.openxmlformats.org/officeDocument/2006/relationships/image" Target="../media/image25.gif"/><Relationship Id="rId2" Type="http://schemas.openxmlformats.org/officeDocument/2006/relationships/notesSlide" Target="../notesSlides/notesSlide6.xml"/><Relationship Id="rId1" Type="http://schemas.openxmlformats.org/officeDocument/2006/relationships/slideLayout" Target="../slideLayouts/slideLayout13.xml"/><Relationship Id="rId5" Type="http://schemas.openxmlformats.org/officeDocument/2006/relationships/image" Target="../media/image27.gif"/><Relationship Id="rId4" Type="http://schemas.openxmlformats.org/officeDocument/2006/relationships/image" Target="../media/image26.gif"/></Relationships>
</file>

<file path=ppt/slides/_rels/slide13.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7.xml"/><Relationship Id="rId1" Type="http://schemas.openxmlformats.org/officeDocument/2006/relationships/slideLayout" Target="../slideLayouts/slideLayout13.xml"/><Relationship Id="rId4" Type="http://schemas.openxmlformats.org/officeDocument/2006/relationships/image" Target="../media/image29.jpeg"/></Relationships>
</file>

<file path=ppt/slides/_rels/slide14.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8.xml"/><Relationship Id="rId1" Type="http://schemas.openxmlformats.org/officeDocument/2006/relationships/slideLayout" Target="../slideLayouts/slideLayout13.xml"/><Relationship Id="rId4" Type="http://schemas.openxmlformats.org/officeDocument/2006/relationships/image" Target="../media/image31.jpeg"/></Relationships>
</file>

<file path=ppt/slides/_rels/slide15.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9.xml"/><Relationship Id="rId1" Type="http://schemas.openxmlformats.org/officeDocument/2006/relationships/slideLayout" Target="../slideLayouts/slideLayout13.xml"/><Relationship Id="rId4" Type="http://schemas.openxmlformats.org/officeDocument/2006/relationships/image" Target="../media/image33.jpeg"/></Relationships>
</file>

<file path=ppt/slides/_rels/slide16.xml.rels><?xml version="1.0" encoding="UTF-8" standalone="yes"?>
<Relationships xmlns="http://schemas.openxmlformats.org/package/2006/relationships"><Relationship Id="rId3" Type="http://schemas.openxmlformats.org/officeDocument/2006/relationships/image" Target="../media/image34.jpeg"/><Relationship Id="rId7" Type="http://schemas.openxmlformats.org/officeDocument/2006/relationships/image" Target="../media/image38.jpeg"/><Relationship Id="rId2" Type="http://schemas.openxmlformats.org/officeDocument/2006/relationships/notesSlide" Target="../notesSlides/notesSlide10.xml"/><Relationship Id="rId1" Type="http://schemas.openxmlformats.org/officeDocument/2006/relationships/slideLayout" Target="../slideLayouts/slideLayout13.xml"/><Relationship Id="rId6" Type="http://schemas.openxmlformats.org/officeDocument/2006/relationships/image" Target="../media/image37.jpeg"/><Relationship Id="rId5" Type="http://schemas.openxmlformats.org/officeDocument/2006/relationships/image" Target="../media/image36.jpeg"/><Relationship Id="rId4" Type="http://schemas.openxmlformats.org/officeDocument/2006/relationships/image" Target="../media/image35.jpeg"/></Relationships>
</file>

<file path=ppt/slides/_rels/slide17.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11.xml"/><Relationship Id="rId1" Type="http://schemas.openxmlformats.org/officeDocument/2006/relationships/slideLayout" Target="../slideLayouts/slideLayout13.xml"/><Relationship Id="rId4" Type="http://schemas.openxmlformats.org/officeDocument/2006/relationships/image" Target="../media/image40.jpeg"/></Relationships>
</file>

<file path=ppt/slides/_rels/slide18.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notesSlide" Target="../notesSlides/notesSlide12.xml"/><Relationship Id="rId1" Type="http://schemas.openxmlformats.org/officeDocument/2006/relationships/slideLayout" Target="../slideLayouts/slideLayout13.xml"/><Relationship Id="rId4" Type="http://schemas.openxmlformats.org/officeDocument/2006/relationships/image" Target="../media/image42.jpeg"/></Relationships>
</file>

<file path=ppt/slides/_rels/slide19.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notesSlide" Target="../notesSlides/notesSlide13.xml"/><Relationship Id="rId1" Type="http://schemas.openxmlformats.org/officeDocument/2006/relationships/slideLayout" Target="../slideLayouts/slideLayout13.xml"/><Relationship Id="rId4" Type="http://schemas.openxmlformats.org/officeDocument/2006/relationships/image" Target="../media/image44.jpeg"/></Relationships>
</file>

<file path=ppt/slides/_rels/slide20.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notesSlide" Target="../notesSlides/notesSlide14.xml"/><Relationship Id="rId1" Type="http://schemas.openxmlformats.org/officeDocument/2006/relationships/slideLayout" Target="../slideLayouts/slideLayout13.xml"/><Relationship Id="rId5" Type="http://schemas.openxmlformats.org/officeDocument/2006/relationships/image" Target="../media/image47.jpeg"/><Relationship Id="rId4" Type="http://schemas.openxmlformats.org/officeDocument/2006/relationships/image" Target="../media/image46.jpeg"/></Relationships>
</file>

<file path=ppt/slides/_rels/slide21.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notesSlide" Target="../notesSlides/notesSlide15.xml"/><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8" Type="http://schemas.openxmlformats.org/officeDocument/2006/relationships/image" Target="../media/image54.jpeg"/><Relationship Id="rId3" Type="http://schemas.openxmlformats.org/officeDocument/2006/relationships/image" Target="../media/image49.jpeg"/><Relationship Id="rId7" Type="http://schemas.openxmlformats.org/officeDocument/2006/relationships/image" Target="../media/image53.jpeg"/><Relationship Id="rId2" Type="http://schemas.openxmlformats.org/officeDocument/2006/relationships/notesSlide" Target="../notesSlides/notesSlide16.xml"/><Relationship Id="rId1" Type="http://schemas.openxmlformats.org/officeDocument/2006/relationships/slideLayout" Target="../slideLayouts/slideLayout13.xml"/><Relationship Id="rId6" Type="http://schemas.openxmlformats.org/officeDocument/2006/relationships/image" Target="../media/image52.jpeg"/><Relationship Id="rId5" Type="http://schemas.openxmlformats.org/officeDocument/2006/relationships/image" Target="../media/image51.jpeg"/><Relationship Id="rId4" Type="http://schemas.openxmlformats.org/officeDocument/2006/relationships/image" Target="../media/image50.jpeg"/></Relationships>
</file>

<file path=ppt/slides/_rels/slide23.xml.rels><?xml version="1.0" encoding="UTF-8" standalone="yes"?>
<Relationships xmlns="http://schemas.openxmlformats.org/package/2006/relationships"><Relationship Id="rId3" Type="http://schemas.openxmlformats.org/officeDocument/2006/relationships/image" Target="../media/image55.jpeg"/><Relationship Id="rId2" Type="http://schemas.openxmlformats.org/officeDocument/2006/relationships/notesSlide" Target="../notesSlides/notesSlide17.xml"/><Relationship Id="rId1" Type="http://schemas.openxmlformats.org/officeDocument/2006/relationships/slideLayout" Target="../slideLayouts/slideLayout13.xml"/><Relationship Id="rId6" Type="http://schemas.openxmlformats.org/officeDocument/2006/relationships/image" Target="../media/image58.jpeg"/><Relationship Id="rId5" Type="http://schemas.openxmlformats.org/officeDocument/2006/relationships/image" Target="../media/image57.jpeg"/><Relationship Id="rId4" Type="http://schemas.openxmlformats.org/officeDocument/2006/relationships/image" Target="../media/image56.jpe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27.xml.rels><?xml version="1.0" encoding="UTF-8" standalone="yes"?>
<Relationships xmlns="http://schemas.openxmlformats.org/package/2006/relationships"><Relationship Id="rId8" Type="http://schemas.openxmlformats.org/officeDocument/2006/relationships/hyperlink" Target="http://cs.wikipedia.org/wiki/Soubor:Coat_of_arms_Olomouc_FMT.jpg" TargetMode="External"/><Relationship Id="rId13" Type="http://schemas.openxmlformats.org/officeDocument/2006/relationships/hyperlink" Target="http://cs.wikipedia.org/wiki/Soubor:Poh%C5%99eb_Jana_Opletala_N%C3%A1klo_16_11_1939.gif" TargetMode="External"/><Relationship Id="rId3" Type="http://schemas.openxmlformats.org/officeDocument/2006/relationships/hyperlink" Target="http://cs.wikipedia.org/wiki/Soubor:Flag_of_Olomouc_Region.svg" TargetMode="External"/><Relationship Id="rId7" Type="http://schemas.openxmlformats.org/officeDocument/2006/relationships/hyperlink" Target="http://cs.wikipedia.org/wiki/Soubor:Olomouc_panorama_big.jpg" TargetMode="External"/><Relationship Id="rId12" Type="http://schemas.openxmlformats.org/officeDocument/2006/relationships/hyperlink" Target="http://cs.wikipedia.org/wiki/Soubor:Jan_Opletal.gif" TargetMode="External"/><Relationship Id="rId2" Type="http://schemas.openxmlformats.org/officeDocument/2006/relationships/hyperlink" Target="http://cs.wikipedia.org/wiki/Soubor:Olomouc_Region_CoA_CZ.svg" TargetMode="External"/><Relationship Id="rId1" Type="http://schemas.openxmlformats.org/officeDocument/2006/relationships/slideLayout" Target="../slideLayouts/slideLayout46.xml"/><Relationship Id="rId6" Type="http://schemas.openxmlformats.org/officeDocument/2006/relationships/hyperlink" Target="http://cs.wikipedia.org/wiki/Soubor:Olomouc_letecky_2.jpg" TargetMode="External"/><Relationship Id="rId11" Type="http://schemas.openxmlformats.org/officeDocument/2006/relationships/hyperlink" Target="http://cs.wikipedia.org/wiki/Soubor:D%C3%B3m_Svat%C3%A9ho_V%C3%A1clava,_Olomouc.jpg" TargetMode="External"/><Relationship Id="rId5" Type="http://schemas.openxmlformats.org/officeDocument/2006/relationships/hyperlink" Target="http://cs.wikipedia.org/wiki/Soubor:Olomouc_-_model.jpg" TargetMode="External"/><Relationship Id="rId10" Type="http://schemas.openxmlformats.org/officeDocument/2006/relationships/hyperlink" Target="http://cs.wikipedia.org/wiki/Soubor:Olomouc_town_hall_2008.jpg" TargetMode="External"/><Relationship Id="rId4" Type="http://schemas.openxmlformats.org/officeDocument/2006/relationships/hyperlink" Target="http://cs.wikipedia.org/wiki/Soubor:Olomouc-Horn%C3%AD_n%C3%A1m%C4%9Bst%C3%AD.JPG" TargetMode="External"/><Relationship Id="rId9" Type="http://schemas.openxmlformats.org/officeDocument/2006/relationships/hyperlink" Target="http://cs.wikipedia.org/wiki/Soubor:Insignie_primatora_Olomouce.jpg" TargetMode="External"/><Relationship Id="rId14" Type="http://schemas.openxmlformats.org/officeDocument/2006/relationships/hyperlink" Target="http://cs.wikipedia.org/wiki/Soubor:Parte_-_Jan_Opletal.gif" TargetMode="External"/></Relationships>
</file>

<file path=ppt/slides/_rels/slide28.xml.rels><?xml version="1.0" encoding="UTF-8" standalone="yes"?>
<Relationships xmlns="http://schemas.openxmlformats.org/package/2006/relationships"><Relationship Id="rId8" Type="http://schemas.openxmlformats.org/officeDocument/2006/relationships/hyperlink" Target="http://cs.wikipedia.org/wiki/Soubor:P%C5%99erov,_muzeum.jpg" TargetMode="External"/><Relationship Id="rId3" Type="http://schemas.openxmlformats.org/officeDocument/2006/relationships/hyperlink" Target="http://cs.wikipedia.org/wiki/Soubor:Bouzov,_hrad_(03).jpg" TargetMode="External"/><Relationship Id="rId7" Type="http://schemas.openxmlformats.org/officeDocument/2006/relationships/hyperlink" Target="http://cs.wikipedia.org/wiki/Soubor:%C4%8Cechy_pod_Kos%C3%AD%C5%99em-rozhledna3.jpg" TargetMode="External"/><Relationship Id="rId2" Type="http://schemas.openxmlformats.org/officeDocument/2006/relationships/hyperlink" Target="http://cs.wikipedia.org/wiki/Soubor:Bouzov,_vstupn%C3%AD_%C4%8D%C3%A1st.JPG" TargetMode="External"/><Relationship Id="rId1" Type="http://schemas.openxmlformats.org/officeDocument/2006/relationships/slideLayout" Target="../slideLayouts/slideLayout46.xml"/><Relationship Id="rId6" Type="http://schemas.openxmlformats.org/officeDocument/2006/relationships/hyperlink" Target="http://cs.wikipedia.org/wiki/Soubor:%C4%8Cechy_pod_Kos%C3%AD%C5%99em-z%C3%A1mek2.jpg" TargetMode="External"/><Relationship Id="rId5" Type="http://schemas.openxmlformats.org/officeDocument/2006/relationships/hyperlink" Target="http://cs.wikipedia.org/wiki/Soubor:Jiri_Wolker_bust_in_Prostejov.jpg" TargetMode="External"/><Relationship Id="rId10" Type="http://schemas.openxmlformats.org/officeDocument/2006/relationships/hyperlink" Target="http://cs.wikipedia.org/wiki/Soubor:Mamutik.JPG" TargetMode="External"/><Relationship Id="rId4" Type="http://schemas.openxmlformats.org/officeDocument/2006/relationships/hyperlink" Target="http://cs.wikipedia.org/wiki/Soubor:Rodny_dum_Jiriho_Wolkera.JPG" TargetMode="External"/><Relationship Id="rId9" Type="http://schemas.openxmlformats.org/officeDocument/2006/relationships/hyperlink" Target="http://cs.wikipedia.org/wiki/Soubor:P%C5%99erov,_Horn%C3%AD_n%C3%A1m%C4%9Bst%C3%AD.jpg" TargetMode="External"/></Relationships>
</file>

<file path=ppt/slides/_rels/slide29.xml.rels><?xml version="1.0" encoding="UTF-8" standalone="yes"?>
<Relationships xmlns="http://schemas.openxmlformats.org/package/2006/relationships"><Relationship Id="rId8" Type="http://schemas.openxmlformats.org/officeDocument/2006/relationships/hyperlink" Target="http://cs.wikipedia.org/wiki/Soubor:Helf%C5%A1t%C3%BDn.jpg" TargetMode="External"/><Relationship Id="rId3" Type="http://schemas.openxmlformats.org/officeDocument/2006/relationships/hyperlink" Target="http://cs.wikipedia.org/wiki/Soubor:Predmosti_2007_namesticko.JPG" TargetMode="External"/><Relationship Id="rId7" Type="http://schemas.openxmlformats.org/officeDocument/2006/relationships/hyperlink" Target="http://cs.wikipedia.org/wiki/Soubor:Helfst03.JPG" TargetMode="External"/><Relationship Id="rId2" Type="http://schemas.openxmlformats.org/officeDocument/2006/relationships/hyperlink" Target="http://cs.wikipedia.org/wiki/Soubor:Nabrezi-prerov-mlyn.JPG" TargetMode="External"/><Relationship Id="rId1" Type="http://schemas.openxmlformats.org/officeDocument/2006/relationships/slideLayout" Target="../slideLayouts/slideLayout46.xml"/><Relationship Id="rId6" Type="http://schemas.openxmlformats.org/officeDocument/2006/relationships/hyperlink" Target="http://cs.wikipedia.org/wiki/Soubor:Hranicka_propast_2.jpg" TargetMode="External"/><Relationship Id="rId11" Type="http://schemas.openxmlformats.org/officeDocument/2006/relationships/hyperlink" Target="http://cs.wikipedia.org/wiki/Soubor:Pap%C3%ADrna,_V._Losiny.JPG" TargetMode="External"/><Relationship Id="rId5" Type="http://schemas.openxmlformats.org/officeDocument/2006/relationships/hyperlink" Target="http://cs.wikipedia.org/wiki/Soubor:Troubky97-03.jpg" TargetMode="External"/><Relationship Id="rId10" Type="http://schemas.openxmlformats.org/officeDocument/2006/relationships/hyperlink" Target="http://cs.wikipedia.org/wiki/Soubor:Z%C3%A1mek,_V._Losiny.JPG" TargetMode="External"/><Relationship Id="rId4" Type="http://schemas.openxmlformats.org/officeDocument/2006/relationships/hyperlink" Target="http://cs.wikipedia.org/wiki/Soubor:Troubky,_okres_P%C5%99erov.JPG" TargetMode="External"/><Relationship Id="rId9" Type="http://schemas.openxmlformats.org/officeDocument/2006/relationships/hyperlink" Target="http://cs.wikipedia.org/wiki/Soubor:Velke_Losiny_chateau_1.jpg" TargetMode="External"/></Relationships>
</file>

<file path=ppt/slides/_rels/slide30.xml.rels><?xml version="1.0" encoding="UTF-8" standalone="yes"?>
<Relationships xmlns="http://schemas.openxmlformats.org/package/2006/relationships"><Relationship Id="rId8" Type="http://schemas.openxmlformats.org/officeDocument/2006/relationships/hyperlink" Target="http://cs.wikipedia.org/wiki/Soubor:Altvater_-_OT.JPG" TargetMode="External"/><Relationship Id="rId3" Type="http://schemas.openxmlformats.org/officeDocument/2006/relationships/hyperlink" Target="http://cs.wikipedia.org/wiki/Soubor:Jesenik-wolker.jpg" TargetMode="External"/><Relationship Id="rId7" Type="http://schemas.openxmlformats.org/officeDocument/2006/relationships/hyperlink" Target="http://cs.wikipedia.org/wiki/Soubor:Prad%C4%9Bd,_kamenn%C3%A1_rozhledna_(002).jpg" TargetMode="External"/><Relationship Id="rId2" Type="http://schemas.openxmlformats.org/officeDocument/2006/relationships/hyperlink" Target="http://cs.wikipedia.org/wiki/Soubor:Usov_zamek_1.jpg" TargetMode="External"/><Relationship Id="rId1" Type="http://schemas.openxmlformats.org/officeDocument/2006/relationships/slideLayout" Target="../slideLayouts/slideLayout46.xml"/><Relationship Id="rId6" Type="http://schemas.openxmlformats.org/officeDocument/2006/relationships/hyperlink" Target="http://cs.wikipedia.org/wiki/Soubor:Priessnitz_Chapel.JPG" TargetMode="External"/><Relationship Id="rId5" Type="http://schemas.openxmlformats.org/officeDocument/2006/relationships/hyperlink" Target="http://cs.wikipedia.org/wiki/Soubor:Jesenik-sprcha.jpg" TargetMode="External"/><Relationship Id="rId4" Type="http://schemas.openxmlformats.org/officeDocument/2006/relationships/hyperlink" Target="http://cs.wikipedia.org/wiki/Soubor:Jesenik-priessnitz-2.jpg" TargetMode="External"/></Relationships>
</file>

<file path=ppt/slides/slide1.xml><?xml version="1.0" encoding="utf-8"?>
<p:sld xmlns:a="http://schemas.openxmlformats.org/drawingml/2006/main" xmlns:r="http://schemas.openxmlformats.org/officeDocument/2006/relationships" xmlns:p="http://schemas.openxmlformats.org/presentationml/2006/main" showMasterSp="0">
  <p:cSld>
    <p:bg>
      <p:bgPr>
        <a:solidFill>
          <a:schemeClr val="accent1">
            <a:alpha val="40000"/>
          </a:schemeClr>
        </a:solidFill>
        <a:effectLst/>
      </p:bgPr>
    </p:bg>
    <p:spTree>
      <p:nvGrpSpPr>
        <p:cNvPr id="1" name=""/>
        <p:cNvGrpSpPr/>
        <p:nvPr/>
      </p:nvGrpSpPr>
      <p:grpSpPr>
        <a:xfrm>
          <a:off x="0" y="0"/>
          <a:ext cx="0" cy="0"/>
          <a:chOff x="0" y="0"/>
          <a:chExt cx="0" cy="0"/>
        </a:xfrm>
      </p:grpSpPr>
      <p:pic>
        <p:nvPicPr>
          <p:cNvPr id="5" name="Obrázek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863600" y="5251810"/>
            <a:ext cx="5407152" cy="1045464"/>
          </a:xfrm>
          <a:prstGeom prst="rect">
            <a:avLst/>
          </a:prstGeom>
        </p:spPr>
      </p:pic>
      <p:graphicFrame>
        <p:nvGraphicFramePr>
          <p:cNvPr id="2" name="Tabulka 1"/>
          <p:cNvGraphicFramePr>
            <a:graphicFrameLocks noGrp="1"/>
          </p:cNvGraphicFramePr>
          <p:nvPr>
            <p:extLst>
              <p:ext uri="{D42A27DB-BD31-4B8C-83A1-F6EECF244321}">
                <p14:modId xmlns:p14="http://schemas.microsoft.com/office/powerpoint/2010/main" val="176779646"/>
              </p:ext>
            </p:extLst>
          </p:nvPr>
        </p:nvGraphicFramePr>
        <p:xfrm>
          <a:off x="971600" y="1268757"/>
          <a:ext cx="7200800" cy="1904451"/>
        </p:xfrm>
        <a:graphic>
          <a:graphicData uri="http://schemas.openxmlformats.org/drawingml/2006/table">
            <a:tbl>
              <a:tblPr firstRow="1" firstCol="1" bandRow="1"/>
              <a:tblGrid>
                <a:gridCol w="1746945"/>
                <a:gridCol w="5453855"/>
              </a:tblGrid>
              <a:tr h="370066">
                <a:tc>
                  <a:txBody>
                    <a:bodyPr/>
                    <a:lstStyle/>
                    <a:p>
                      <a:pPr algn="l">
                        <a:lnSpc>
                          <a:spcPct val="115000"/>
                        </a:lnSpc>
                        <a:spcAft>
                          <a:spcPts val="0"/>
                        </a:spcAft>
                      </a:pPr>
                      <a:r>
                        <a:rPr lang="cs-CZ" sz="1200" b="1" dirty="0">
                          <a:effectLst/>
                          <a:latin typeface="Arial" pitchFamily="34" charset="0"/>
                          <a:ea typeface="Calibri"/>
                          <a:cs typeface="Arial" pitchFamily="34" charset="0"/>
                        </a:rPr>
                        <a:t>Název školy</a:t>
                      </a:r>
                      <a:r>
                        <a:rPr lang="en-US" sz="1200" b="1" dirty="0">
                          <a:effectLst/>
                          <a:latin typeface="Arial" pitchFamily="34" charset="0"/>
                          <a:ea typeface="Calibri"/>
                          <a:cs typeface="Arial" pitchFamily="34" charset="0"/>
                        </a:rPr>
                        <a:t>:</a:t>
                      </a:r>
                      <a:endParaRPr lang="cs-CZ" sz="1200" dirty="0">
                        <a:effectLst/>
                        <a:latin typeface="Arial" pitchFamily="34" charset="0"/>
                        <a:ea typeface="Calibri"/>
                        <a:cs typeface="Arial" pitchFamily="34" charset="0"/>
                      </a:endParaRPr>
                    </a:p>
                  </a:txBody>
                  <a:tcPr marL="68580" marR="68580" marT="0" marB="0">
                    <a:lnL w="12700" cap="flat" cmpd="sng" algn="ctr">
                      <a:solidFill>
                        <a:srgbClr val="7BA0CD"/>
                      </a:solidFill>
                      <a:prstDash val="solid"/>
                      <a:round/>
                      <a:headEnd type="none" w="med" len="med"/>
                      <a:tailEnd type="none" w="med" len="med"/>
                    </a:lnL>
                    <a:lnR w="12700" cap="flat" cmpd="sng" algn="ctr">
                      <a:solidFill>
                        <a:srgbClr val="7BA0CD"/>
                      </a:solidFill>
                      <a:prstDash val="solid"/>
                      <a:round/>
                      <a:headEnd type="none" w="med" len="med"/>
                      <a:tailEnd type="none" w="med" len="med"/>
                    </a:lnR>
                    <a:lnT w="12700" cap="flat" cmpd="sng" algn="ctr">
                      <a:solidFill>
                        <a:srgbClr val="7BA0CD"/>
                      </a:solidFill>
                      <a:prstDash val="solid"/>
                      <a:round/>
                      <a:headEnd type="none" w="med" len="med"/>
                      <a:tailEnd type="none" w="med" len="med"/>
                    </a:lnT>
                    <a:lnB w="12700" cap="flat" cmpd="sng" algn="ctr">
                      <a:solidFill>
                        <a:srgbClr val="7BA0CD"/>
                      </a:solidFill>
                      <a:prstDash val="solid"/>
                      <a:round/>
                      <a:headEnd type="none" w="med" len="med"/>
                      <a:tailEnd type="none" w="med" len="med"/>
                    </a:lnB>
                    <a:solidFill>
                      <a:srgbClr val="D3DFEE"/>
                    </a:solidFill>
                  </a:tcPr>
                </a:tc>
                <a:tc>
                  <a:txBody>
                    <a:bodyPr/>
                    <a:lstStyle/>
                    <a:p>
                      <a:pPr algn="l">
                        <a:lnSpc>
                          <a:spcPct val="115000"/>
                        </a:lnSpc>
                        <a:spcAft>
                          <a:spcPts val="0"/>
                        </a:spcAft>
                      </a:pPr>
                      <a:r>
                        <a:rPr lang="cs-CZ" sz="1200" b="1" dirty="0">
                          <a:effectLst/>
                          <a:latin typeface="Arial" pitchFamily="34" charset="0"/>
                          <a:ea typeface="Calibri"/>
                          <a:cs typeface="Arial" pitchFamily="34" charset="0"/>
                        </a:rPr>
                        <a:t> </a:t>
                      </a:r>
                      <a:r>
                        <a:rPr lang="cs-CZ" sz="1200" b="1" dirty="0" smtClean="0">
                          <a:effectLst/>
                          <a:latin typeface="Arial" pitchFamily="34" charset="0"/>
                          <a:ea typeface="Calibri"/>
                          <a:cs typeface="Arial" pitchFamily="34" charset="0"/>
                        </a:rPr>
                        <a:t>ZÁKLADNÍ ŠKOLA</a:t>
                      </a:r>
                      <a:r>
                        <a:rPr lang="cs-CZ" sz="1200" b="1" baseline="0" dirty="0" smtClean="0">
                          <a:effectLst/>
                          <a:latin typeface="Arial" pitchFamily="34" charset="0"/>
                          <a:ea typeface="Calibri"/>
                          <a:cs typeface="Arial" pitchFamily="34" charset="0"/>
                        </a:rPr>
                        <a:t> PODBOŘANY, HUSOVA 276, OKRES LOUNY</a:t>
                      </a:r>
                      <a:endParaRPr lang="cs-CZ" sz="1200" dirty="0">
                        <a:effectLst/>
                        <a:latin typeface="Arial" pitchFamily="34" charset="0"/>
                        <a:ea typeface="Calibri"/>
                        <a:cs typeface="Arial" pitchFamily="34" charset="0"/>
                      </a:endParaRPr>
                    </a:p>
                  </a:txBody>
                  <a:tcPr marL="68580" marR="68580" marT="0" marB="0">
                    <a:lnL w="12700" cap="flat" cmpd="sng" algn="ctr">
                      <a:solidFill>
                        <a:srgbClr val="7BA0CD"/>
                      </a:solidFill>
                      <a:prstDash val="solid"/>
                      <a:round/>
                      <a:headEnd type="none" w="med" len="med"/>
                      <a:tailEnd type="none" w="med" len="med"/>
                    </a:lnL>
                    <a:lnR w="12700" cap="flat" cmpd="sng" algn="ctr">
                      <a:solidFill>
                        <a:srgbClr val="7BA0CD"/>
                      </a:solidFill>
                      <a:prstDash val="solid"/>
                      <a:round/>
                      <a:headEnd type="none" w="med" len="med"/>
                      <a:tailEnd type="none" w="med" len="med"/>
                    </a:lnR>
                    <a:lnT w="12700" cap="flat" cmpd="sng" algn="ctr">
                      <a:solidFill>
                        <a:srgbClr val="7BA0CD"/>
                      </a:solidFill>
                      <a:prstDash val="solid"/>
                      <a:round/>
                      <a:headEnd type="none" w="med" len="med"/>
                      <a:tailEnd type="none" w="med" len="med"/>
                    </a:lnT>
                    <a:lnB w="12700" cap="flat" cmpd="sng" algn="ctr">
                      <a:solidFill>
                        <a:srgbClr val="7BA0CD"/>
                      </a:solidFill>
                      <a:prstDash val="solid"/>
                      <a:round/>
                      <a:headEnd type="none" w="med" len="med"/>
                      <a:tailEnd type="none" w="med" len="med"/>
                    </a:lnB>
                    <a:solidFill>
                      <a:srgbClr val="D3DFEE"/>
                    </a:solidFill>
                  </a:tcPr>
                </a:tc>
              </a:tr>
              <a:tr h="370066">
                <a:tc>
                  <a:txBody>
                    <a:bodyPr/>
                    <a:lstStyle/>
                    <a:p>
                      <a:pPr algn="l">
                        <a:lnSpc>
                          <a:spcPct val="115000"/>
                        </a:lnSpc>
                        <a:spcAft>
                          <a:spcPts val="0"/>
                        </a:spcAft>
                      </a:pPr>
                      <a:r>
                        <a:rPr lang="cs-CZ" sz="1200" b="1" dirty="0">
                          <a:solidFill>
                            <a:schemeClr val="tx1"/>
                          </a:solidFill>
                          <a:effectLst/>
                          <a:latin typeface="Arial" pitchFamily="34" charset="0"/>
                          <a:ea typeface="Calibri"/>
                          <a:cs typeface="Arial" pitchFamily="34" charset="0"/>
                        </a:rPr>
                        <a:t>Autor:</a:t>
                      </a:r>
                    </a:p>
                  </a:txBody>
                  <a:tcPr marL="68580" marR="68580" marT="0" marB="0">
                    <a:lnL w="12700" cap="flat" cmpd="sng" algn="ctr">
                      <a:solidFill>
                        <a:srgbClr val="7BA0CD"/>
                      </a:solidFill>
                      <a:prstDash val="solid"/>
                      <a:round/>
                      <a:headEnd type="none" w="med" len="med"/>
                      <a:tailEnd type="none" w="med" len="med"/>
                    </a:lnL>
                    <a:lnR w="12700" cap="flat" cmpd="sng" algn="ctr">
                      <a:solidFill>
                        <a:srgbClr val="7BA0CD"/>
                      </a:solidFill>
                      <a:prstDash val="solid"/>
                      <a:round/>
                      <a:headEnd type="none" w="med" len="med"/>
                      <a:tailEnd type="none" w="med" len="med"/>
                    </a:lnR>
                    <a:lnT w="12700" cap="flat" cmpd="sng" algn="ctr">
                      <a:solidFill>
                        <a:srgbClr val="7BA0CD"/>
                      </a:solidFill>
                      <a:prstDash val="solid"/>
                      <a:round/>
                      <a:headEnd type="none" w="med" len="med"/>
                      <a:tailEnd type="none" w="med" len="med"/>
                    </a:lnT>
                    <a:lnB w="12700" cap="flat" cmpd="sng" algn="ctr">
                      <a:solidFill>
                        <a:srgbClr val="7BA0CD"/>
                      </a:solidFill>
                      <a:prstDash val="solid"/>
                      <a:round/>
                      <a:headEnd type="none" w="med" len="med"/>
                      <a:tailEnd type="none" w="med" len="med"/>
                    </a:lnB>
                    <a:solidFill>
                      <a:srgbClr val="A7BFDE"/>
                    </a:solidFill>
                  </a:tcPr>
                </a:tc>
                <a:tc>
                  <a:txBody>
                    <a:bodyPr/>
                    <a:lstStyle/>
                    <a:p>
                      <a:pPr algn="l">
                        <a:lnSpc>
                          <a:spcPct val="115000"/>
                        </a:lnSpc>
                        <a:spcAft>
                          <a:spcPts val="0"/>
                        </a:spcAft>
                      </a:pPr>
                      <a:r>
                        <a:rPr lang="cs-CZ" sz="1200" b="1" dirty="0">
                          <a:effectLst/>
                          <a:latin typeface="Arial" pitchFamily="34" charset="0"/>
                          <a:ea typeface="Calibri"/>
                          <a:cs typeface="Arial" pitchFamily="34" charset="0"/>
                        </a:rPr>
                        <a:t> </a:t>
                      </a:r>
                      <a:r>
                        <a:rPr lang="cs-CZ" sz="1200" b="0" dirty="0" smtClean="0">
                          <a:effectLst/>
                          <a:latin typeface="Arial" pitchFamily="34" charset="0"/>
                          <a:ea typeface="Calibri"/>
                          <a:cs typeface="Arial" pitchFamily="34" charset="0"/>
                        </a:rPr>
                        <a:t>Mgr.</a:t>
                      </a:r>
                      <a:r>
                        <a:rPr lang="cs-CZ" sz="1200" b="0" baseline="0" dirty="0" smtClean="0">
                          <a:effectLst/>
                          <a:latin typeface="Arial" pitchFamily="34" charset="0"/>
                          <a:ea typeface="Calibri"/>
                          <a:cs typeface="Arial" pitchFamily="34" charset="0"/>
                        </a:rPr>
                        <a:t> Milena RÁČKOVÁ</a:t>
                      </a:r>
                      <a:endParaRPr lang="cs-CZ" sz="1200" b="0" dirty="0">
                        <a:effectLst/>
                        <a:latin typeface="Arial" pitchFamily="34" charset="0"/>
                        <a:ea typeface="Calibri"/>
                        <a:cs typeface="Arial" pitchFamily="34" charset="0"/>
                      </a:endParaRPr>
                    </a:p>
                  </a:txBody>
                  <a:tcPr marL="68580" marR="68580" marT="0" marB="0">
                    <a:lnL w="12700" cap="flat" cmpd="sng" algn="ctr">
                      <a:solidFill>
                        <a:srgbClr val="7BA0CD"/>
                      </a:solidFill>
                      <a:prstDash val="solid"/>
                      <a:round/>
                      <a:headEnd type="none" w="med" len="med"/>
                      <a:tailEnd type="none" w="med" len="med"/>
                    </a:lnL>
                    <a:lnR w="12700" cap="flat" cmpd="sng" algn="ctr">
                      <a:solidFill>
                        <a:srgbClr val="7BA0CD"/>
                      </a:solidFill>
                      <a:prstDash val="solid"/>
                      <a:round/>
                      <a:headEnd type="none" w="med" len="med"/>
                      <a:tailEnd type="none" w="med" len="med"/>
                    </a:lnR>
                    <a:lnT w="12700" cap="flat" cmpd="sng" algn="ctr">
                      <a:solidFill>
                        <a:srgbClr val="7BA0CD"/>
                      </a:solidFill>
                      <a:prstDash val="solid"/>
                      <a:round/>
                      <a:headEnd type="none" w="med" len="med"/>
                      <a:tailEnd type="none" w="med" len="med"/>
                    </a:lnT>
                    <a:lnB w="12700" cap="flat" cmpd="sng" algn="ctr">
                      <a:solidFill>
                        <a:srgbClr val="7BA0CD"/>
                      </a:solidFill>
                      <a:prstDash val="solid"/>
                      <a:round/>
                      <a:headEnd type="none" w="med" len="med"/>
                      <a:tailEnd type="none" w="med" len="med"/>
                    </a:lnB>
                    <a:solidFill>
                      <a:srgbClr val="A7BFDE"/>
                    </a:solidFill>
                  </a:tcPr>
                </a:tc>
              </a:tr>
              <a:tr h="370066">
                <a:tc>
                  <a:txBody>
                    <a:bodyPr/>
                    <a:lstStyle/>
                    <a:p>
                      <a:pPr marL="0" algn="l" eaLnBrk="1" hangingPunct="1">
                        <a:lnSpc>
                          <a:spcPct val="115000"/>
                        </a:lnSpc>
                        <a:spcAft>
                          <a:spcPts val="0"/>
                        </a:spcAft>
                      </a:pPr>
                      <a:r>
                        <a:rPr lang="cs-CZ" sz="1200" b="1" dirty="0">
                          <a:solidFill>
                            <a:schemeClr val="tx1"/>
                          </a:solidFill>
                          <a:effectLst/>
                          <a:latin typeface="Arial" pitchFamily="34" charset="0"/>
                          <a:ea typeface="Calibri"/>
                          <a:cs typeface="Arial" pitchFamily="34" charset="0"/>
                        </a:rPr>
                        <a:t>Název</a:t>
                      </a:r>
                      <a:r>
                        <a:rPr lang="en-US" sz="1200" b="1" dirty="0">
                          <a:solidFill>
                            <a:schemeClr val="tx1"/>
                          </a:solidFill>
                          <a:effectLst/>
                          <a:latin typeface="Arial" pitchFamily="34" charset="0"/>
                          <a:ea typeface="Calibri"/>
                          <a:cs typeface="Arial" pitchFamily="34" charset="0"/>
                        </a:rPr>
                        <a:t>:</a:t>
                      </a:r>
                      <a:endParaRPr lang="cs-CZ" sz="1200" b="1" dirty="0">
                        <a:solidFill>
                          <a:schemeClr val="tx1"/>
                        </a:solidFill>
                        <a:effectLst/>
                        <a:latin typeface="Arial" pitchFamily="34" charset="0"/>
                        <a:ea typeface="Calibri"/>
                        <a:cs typeface="Arial" pitchFamily="34" charset="0"/>
                      </a:endParaRPr>
                    </a:p>
                  </a:txBody>
                  <a:tcPr marL="68580" marR="68580" marT="0" marB="0">
                    <a:lnL w="12700" cap="flat" cmpd="sng" algn="ctr">
                      <a:solidFill>
                        <a:srgbClr val="7BA0CD"/>
                      </a:solidFill>
                      <a:prstDash val="solid"/>
                      <a:round/>
                      <a:headEnd type="none" w="med" len="med"/>
                      <a:tailEnd type="none" w="med" len="med"/>
                    </a:lnL>
                    <a:lnR w="12700" cap="flat" cmpd="sng" algn="ctr">
                      <a:solidFill>
                        <a:srgbClr val="7BA0CD"/>
                      </a:solidFill>
                      <a:prstDash val="solid"/>
                      <a:round/>
                      <a:headEnd type="none" w="med" len="med"/>
                      <a:tailEnd type="none" w="med" len="med"/>
                    </a:lnR>
                    <a:lnT w="12700" cap="flat" cmpd="sng" algn="ctr">
                      <a:solidFill>
                        <a:srgbClr val="7BA0CD"/>
                      </a:solidFill>
                      <a:prstDash val="solid"/>
                      <a:round/>
                      <a:headEnd type="none" w="med" len="med"/>
                      <a:tailEnd type="none" w="med" len="med"/>
                    </a:lnT>
                    <a:lnB w="12700" cap="flat" cmpd="sng" algn="ctr">
                      <a:solidFill>
                        <a:srgbClr val="7BA0CD"/>
                      </a:solidFill>
                      <a:prstDash val="solid"/>
                      <a:round/>
                      <a:headEnd type="none" w="med" len="med"/>
                      <a:tailEnd type="none" w="med" len="med"/>
                    </a:lnB>
                    <a:solidFill>
                      <a:srgbClr val="D3DFEE"/>
                    </a:solidFill>
                  </a:tcPr>
                </a:tc>
                <a:tc>
                  <a:txBody>
                    <a:bodyPr/>
                    <a:lstStyle/>
                    <a:p>
                      <a:pPr marL="0" algn="l" eaLnBrk="1" hangingPunct="1">
                        <a:lnSpc>
                          <a:spcPct val="115000"/>
                        </a:lnSpc>
                        <a:spcAft>
                          <a:spcPts val="0"/>
                        </a:spcAft>
                      </a:pPr>
                      <a:r>
                        <a:rPr lang="cs-CZ" sz="1200" b="1" dirty="0" smtClean="0">
                          <a:solidFill>
                            <a:schemeClr val="tx1"/>
                          </a:solidFill>
                          <a:effectLst/>
                          <a:latin typeface="Arial" pitchFamily="34" charset="0"/>
                          <a:ea typeface="Calibri"/>
                          <a:cs typeface="Arial" pitchFamily="34" charset="0"/>
                        </a:rPr>
                        <a:t>VY_32_INOVACE_538_ČESKÁ</a:t>
                      </a:r>
                      <a:r>
                        <a:rPr lang="cs-CZ" sz="1200" b="1" baseline="0" dirty="0" smtClean="0">
                          <a:solidFill>
                            <a:schemeClr val="tx1"/>
                          </a:solidFill>
                          <a:effectLst/>
                          <a:latin typeface="Arial" pitchFamily="34" charset="0"/>
                          <a:ea typeface="Calibri"/>
                          <a:cs typeface="Arial" pitchFamily="34" charset="0"/>
                        </a:rPr>
                        <a:t> REPUBLIKA</a:t>
                      </a:r>
                      <a:endParaRPr lang="cs-CZ" sz="1200" b="1" dirty="0">
                        <a:solidFill>
                          <a:schemeClr val="tx1"/>
                        </a:solidFill>
                        <a:effectLst/>
                        <a:latin typeface="Arial" pitchFamily="34" charset="0"/>
                        <a:ea typeface="Calibri"/>
                        <a:cs typeface="Arial" pitchFamily="34" charset="0"/>
                      </a:endParaRPr>
                    </a:p>
                  </a:txBody>
                  <a:tcPr marL="68580" marR="68580" marT="0" marB="0">
                    <a:lnL w="12700" cap="flat" cmpd="sng" algn="ctr">
                      <a:solidFill>
                        <a:srgbClr val="7BA0CD"/>
                      </a:solidFill>
                      <a:prstDash val="solid"/>
                      <a:round/>
                      <a:headEnd type="none" w="med" len="med"/>
                      <a:tailEnd type="none" w="med" len="med"/>
                    </a:lnL>
                    <a:lnR w="12700" cap="flat" cmpd="sng" algn="ctr">
                      <a:solidFill>
                        <a:srgbClr val="7BA0CD"/>
                      </a:solidFill>
                      <a:prstDash val="solid"/>
                      <a:round/>
                      <a:headEnd type="none" w="med" len="med"/>
                      <a:tailEnd type="none" w="med" len="med"/>
                    </a:lnR>
                    <a:lnT w="12700" cap="flat" cmpd="sng" algn="ctr">
                      <a:solidFill>
                        <a:srgbClr val="7BA0CD"/>
                      </a:solidFill>
                      <a:prstDash val="solid"/>
                      <a:round/>
                      <a:headEnd type="none" w="med" len="med"/>
                      <a:tailEnd type="none" w="med" len="med"/>
                    </a:lnT>
                    <a:lnB w="12700" cap="flat" cmpd="sng" algn="ctr">
                      <a:solidFill>
                        <a:srgbClr val="7BA0CD"/>
                      </a:solidFill>
                      <a:prstDash val="solid"/>
                      <a:round/>
                      <a:headEnd type="none" w="med" len="med"/>
                      <a:tailEnd type="none" w="med" len="med"/>
                    </a:lnB>
                    <a:solidFill>
                      <a:srgbClr val="D3DFEE"/>
                    </a:solidFill>
                  </a:tcPr>
                </a:tc>
              </a:tr>
              <a:tr h="370066">
                <a:tc>
                  <a:txBody>
                    <a:bodyPr/>
                    <a:lstStyle/>
                    <a:p>
                      <a:pPr algn="l">
                        <a:lnSpc>
                          <a:spcPct val="115000"/>
                        </a:lnSpc>
                        <a:spcAft>
                          <a:spcPts val="0"/>
                        </a:spcAft>
                      </a:pPr>
                      <a:r>
                        <a:rPr lang="cs-CZ" sz="1200" b="1" dirty="0">
                          <a:solidFill>
                            <a:schemeClr val="tx1"/>
                          </a:solidFill>
                          <a:effectLst/>
                          <a:latin typeface="Arial" pitchFamily="34" charset="0"/>
                          <a:ea typeface="Calibri"/>
                          <a:cs typeface="Arial" pitchFamily="34" charset="0"/>
                        </a:rPr>
                        <a:t>Téma</a:t>
                      </a:r>
                      <a:r>
                        <a:rPr lang="en-US" sz="1200" b="1" dirty="0">
                          <a:solidFill>
                            <a:schemeClr val="tx1"/>
                          </a:solidFill>
                          <a:effectLst/>
                          <a:latin typeface="Arial" pitchFamily="34" charset="0"/>
                          <a:ea typeface="Calibri"/>
                          <a:cs typeface="Arial" pitchFamily="34" charset="0"/>
                        </a:rPr>
                        <a:t>:</a:t>
                      </a:r>
                      <a:endParaRPr lang="cs-CZ" sz="1200" b="1" dirty="0">
                        <a:solidFill>
                          <a:schemeClr val="tx1"/>
                        </a:solidFill>
                        <a:effectLst/>
                        <a:latin typeface="Arial" pitchFamily="34" charset="0"/>
                        <a:ea typeface="Calibri"/>
                        <a:cs typeface="Arial" pitchFamily="34" charset="0"/>
                      </a:endParaRPr>
                    </a:p>
                  </a:txBody>
                  <a:tcPr marL="68580" marR="68580" marT="0" marB="0">
                    <a:lnL w="12700" cap="flat" cmpd="sng" algn="ctr">
                      <a:solidFill>
                        <a:srgbClr val="7BA0CD"/>
                      </a:solidFill>
                      <a:prstDash val="solid"/>
                      <a:round/>
                      <a:headEnd type="none" w="med" len="med"/>
                      <a:tailEnd type="none" w="med" len="med"/>
                    </a:lnL>
                    <a:lnR w="12700" cap="flat" cmpd="sng" algn="ctr">
                      <a:solidFill>
                        <a:srgbClr val="7BA0CD"/>
                      </a:solidFill>
                      <a:prstDash val="solid"/>
                      <a:round/>
                      <a:headEnd type="none" w="med" len="med"/>
                      <a:tailEnd type="none" w="med" len="med"/>
                    </a:lnR>
                    <a:lnT w="12700" cap="flat" cmpd="sng" algn="ctr">
                      <a:solidFill>
                        <a:srgbClr val="7BA0CD"/>
                      </a:solidFill>
                      <a:prstDash val="solid"/>
                      <a:round/>
                      <a:headEnd type="none" w="med" len="med"/>
                      <a:tailEnd type="none" w="med" len="med"/>
                    </a:lnT>
                    <a:lnB w="12700" cap="flat" cmpd="sng" algn="ctr">
                      <a:solidFill>
                        <a:srgbClr val="7BA0CD"/>
                      </a:solidFill>
                      <a:prstDash val="solid"/>
                      <a:round/>
                      <a:headEnd type="none" w="med" len="med"/>
                      <a:tailEnd type="none" w="med" len="med"/>
                    </a:lnB>
                    <a:solidFill>
                      <a:srgbClr val="A7BFDE"/>
                    </a:solidFill>
                  </a:tcPr>
                </a:tc>
                <a:tc>
                  <a:txBody>
                    <a:bodyPr/>
                    <a:lstStyle/>
                    <a:p>
                      <a:pPr algn="l">
                        <a:lnSpc>
                          <a:spcPct val="115000"/>
                        </a:lnSpc>
                        <a:spcAft>
                          <a:spcPts val="0"/>
                        </a:spcAft>
                      </a:pPr>
                      <a:r>
                        <a:rPr lang="cs-CZ" sz="1200" dirty="0">
                          <a:effectLst/>
                          <a:latin typeface="Arial" pitchFamily="34" charset="0"/>
                          <a:ea typeface="Calibri"/>
                          <a:cs typeface="Arial" pitchFamily="34" charset="0"/>
                        </a:rPr>
                        <a:t> </a:t>
                      </a:r>
                      <a:r>
                        <a:rPr lang="cs-CZ" sz="1200" dirty="0" smtClean="0">
                          <a:effectLst/>
                          <a:latin typeface="Arial" pitchFamily="34" charset="0"/>
                          <a:ea typeface="Calibri"/>
                          <a:cs typeface="Arial" pitchFamily="34" charset="0"/>
                        </a:rPr>
                        <a:t>OPAKOVÁNÍ –</a:t>
                      </a:r>
                      <a:r>
                        <a:rPr lang="cs-CZ" sz="1200" baseline="0" dirty="0" smtClean="0">
                          <a:effectLst/>
                          <a:latin typeface="Arial" pitchFamily="34" charset="0"/>
                          <a:ea typeface="Calibri"/>
                          <a:cs typeface="Arial" pitchFamily="34" charset="0"/>
                        </a:rPr>
                        <a:t> OLOMOUCKÝ KRAJ</a:t>
                      </a:r>
                    </a:p>
                  </a:txBody>
                  <a:tcPr marL="68580" marR="68580" marT="0" marB="0">
                    <a:lnL w="12700" cap="flat" cmpd="sng" algn="ctr">
                      <a:solidFill>
                        <a:srgbClr val="7BA0CD"/>
                      </a:solidFill>
                      <a:prstDash val="solid"/>
                      <a:round/>
                      <a:headEnd type="none" w="med" len="med"/>
                      <a:tailEnd type="none" w="med" len="med"/>
                    </a:lnL>
                    <a:lnR w="12700" cap="flat" cmpd="sng" algn="ctr">
                      <a:solidFill>
                        <a:srgbClr val="7BA0CD"/>
                      </a:solidFill>
                      <a:prstDash val="solid"/>
                      <a:round/>
                      <a:headEnd type="none" w="med" len="med"/>
                      <a:tailEnd type="none" w="med" len="med"/>
                    </a:lnR>
                    <a:lnT w="12700" cap="flat" cmpd="sng" algn="ctr">
                      <a:solidFill>
                        <a:srgbClr val="7BA0CD"/>
                      </a:solidFill>
                      <a:prstDash val="solid"/>
                      <a:round/>
                      <a:headEnd type="none" w="med" len="med"/>
                      <a:tailEnd type="none" w="med" len="med"/>
                    </a:lnT>
                    <a:lnB w="12700" cap="flat" cmpd="sng" algn="ctr">
                      <a:solidFill>
                        <a:srgbClr val="7BA0CD"/>
                      </a:solidFill>
                      <a:prstDash val="solid"/>
                      <a:round/>
                      <a:headEnd type="none" w="med" len="med"/>
                      <a:tailEnd type="none" w="med" len="med"/>
                    </a:lnB>
                    <a:solidFill>
                      <a:srgbClr val="A7BFDE"/>
                    </a:solidFill>
                  </a:tcPr>
                </a:tc>
              </a:tr>
              <a:tr h="424187">
                <a:tc>
                  <a:txBody>
                    <a:bodyPr/>
                    <a:lstStyle/>
                    <a:p>
                      <a:pPr marL="0" algn="l" eaLnBrk="1" hangingPunct="1">
                        <a:lnSpc>
                          <a:spcPct val="115000"/>
                        </a:lnSpc>
                        <a:spcAft>
                          <a:spcPts val="0"/>
                        </a:spcAft>
                      </a:pPr>
                      <a:r>
                        <a:rPr lang="cs-CZ" sz="1200" b="1" dirty="0">
                          <a:solidFill>
                            <a:schemeClr val="tx1"/>
                          </a:solidFill>
                          <a:effectLst/>
                          <a:latin typeface="Arial" pitchFamily="34" charset="0"/>
                          <a:ea typeface="Calibri"/>
                          <a:cs typeface="Arial" pitchFamily="34" charset="0"/>
                        </a:rPr>
                        <a:t>Číslo projektu</a:t>
                      </a:r>
                      <a:r>
                        <a:rPr lang="en-US" sz="1200" b="1" dirty="0">
                          <a:solidFill>
                            <a:schemeClr val="tx1"/>
                          </a:solidFill>
                          <a:effectLst/>
                          <a:latin typeface="Arial" pitchFamily="34" charset="0"/>
                          <a:ea typeface="Calibri"/>
                          <a:cs typeface="Arial" pitchFamily="34" charset="0"/>
                        </a:rPr>
                        <a:t>:</a:t>
                      </a:r>
                      <a:endParaRPr lang="cs-CZ" sz="1200" b="1" dirty="0">
                        <a:solidFill>
                          <a:schemeClr val="tx1"/>
                        </a:solidFill>
                        <a:effectLst/>
                        <a:latin typeface="Arial" pitchFamily="34" charset="0"/>
                        <a:ea typeface="Calibri"/>
                        <a:cs typeface="Arial" pitchFamily="34" charset="0"/>
                      </a:endParaRPr>
                    </a:p>
                  </a:txBody>
                  <a:tcPr marL="68580" marR="68580" marT="0" marB="0">
                    <a:lnL w="12700" cap="flat" cmpd="sng" algn="ctr">
                      <a:solidFill>
                        <a:srgbClr val="7BA0CD"/>
                      </a:solidFill>
                      <a:prstDash val="solid"/>
                      <a:round/>
                      <a:headEnd type="none" w="med" len="med"/>
                      <a:tailEnd type="none" w="med" len="med"/>
                    </a:lnL>
                    <a:lnR w="12700" cap="flat" cmpd="sng" algn="ctr">
                      <a:solidFill>
                        <a:srgbClr val="7BA0CD"/>
                      </a:solidFill>
                      <a:prstDash val="solid"/>
                      <a:round/>
                      <a:headEnd type="none" w="med" len="med"/>
                      <a:tailEnd type="none" w="med" len="med"/>
                    </a:lnR>
                    <a:lnT w="12700" cap="flat" cmpd="sng" algn="ctr">
                      <a:solidFill>
                        <a:srgbClr val="7BA0CD"/>
                      </a:solidFill>
                      <a:prstDash val="solid"/>
                      <a:round/>
                      <a:headEnd type="none" w="med" len="med"/>
                      <a:tailEnd type="none" w="med" len="med"/>
                    </a:lnT>
                    <a:lnB w="12700" cap="flat" cmpd="sng" algn="ctr">
                      <a:solidFill>
                        <a:srgbClr val="7BA0CD"/>
                      </a:solidFill>
                      <a:prstDash val="solid"/>
                      <a:round/>
                      <a:headEnd type="none" w="med" len="med"/>
                      <a:tailEnd type="none" w="med" len="med"/>
                    </a:lnB>
                    <a:solidFill>
                      <a:srgbClr val="D3DFEE"/>
                    </a:solidFill>
                  </a:tcPr>
                </a:tc>
                <a:tc>
                  <a:txBody>
                    <a:bodyPr/>
                    <a:lstStyle/>
                    <a:p>
                      <a:pPr algn="l">
                        <a:lnSpc>
                          <a:spcPct val="115000"/>
                        </a:lnSpc>
                        <a:spcAft>
                          <a:spcPts val="0"/>
                        </a:spcAft>
                      </a:pPr>
                      <a:r>
                        <a:rPr lang="cs-CZ" sz="1200" dirty="0">
                          <a:effectLst/>
                          <a:latin typeface="Arial" pitchFamily="34" charset="0"/>
                          <a:ea typeface="Calibri"/>
                          <a:cs typeface="Arial" pitchFamily="34" charset="0"/>
                        </a:rPr>
                        <a:t> </a:t>
                      </a:r>
                      <a:r>
                        <a:rPr lang="cs-CZ" sz="1200" dirty="0" smtClean="0">
                          <a:effectLst/>
                          <a:latin typeface="Arial" pitchFamily="34" charset="0"/>
                          <a:ea typeface="Calibri"/>
                          <a:cs typeface="Arial" pitchFamily="34" charset="0"/>
                        </a:rPr>
                        <a:t>CZ.1.07/1.4.00/21. </a:t>
                      </a:r>
                      <a:r>
                        <a:rPr lang="cs-CZ" sz="1200" b="1" dirty="0" smtClean="0">
                          <a:effectLst/>
                          <a:latin typeface="Arial" pitchFamily="34" charset="0"/>
                          <a:ea typeface="Calibri"/>
                          <a:cs typeface="Arial" pitchFamily="34" charset="0"/>
                        </a:rPr>
                        <a:t>2975</a:t>
                      </a:r>
                      <a:endParaRPr lang="cs-CZ" sz="1200" b="1" dirty="0">
                        <a:effectLst/>
                        <a:latin typeface="Arial" pitchFamily="34" charset="0"/>
                        <a:ea typeface="Calibri"/>
                        <a:cs typeface="Arial" pitchFamily="34" charset="0"/>
                      </a:endParaRPr>
                    </a:p>
                  </a:txBody>
                  <a:tcPr marL="68580" marR="68580" marT="0" marB="0">
                    <a:lnL w="12700" cap="flat" cmpd="sng" algn="ctr">
                      <a:solidFill>
                        <a:srgbClr val="7BA0CD"/>
                      </a:solidFill>
                      <a:prstDash val="solid"/>
                      <a:round/>
                      <a:headEnd type="none" w="med" len="med"/>
                      <a:tailEnd type="none" w="med" len="med"/>
                    </a:lnL>
                    <a:lnR w="12700" cap="flat" cmpd="sng" algn="ctr">
                      <a:solidFill>
                        <a:srgbClr val="7BA0CD"/>
                      </a:solidFill>
                      <a:prstDash val="solid"/>
                      <a:round/>
                      <a:headEnd type="none" w="med" len="med"/>
                      <a:tailEnd type="none" w="med" len="med"/>
                    </a:lnR>
                    <a:lnT w="12700" cap="flat" cmpd="sng" algn="ctr">
                      <a:solidFill>
                        <a:srgbClr val="7BA0CD"/>
                      </a:solidFill>
                      <a:prstDash val="solid"/>
                      <a:round/>
                      <a:headEnd type="none" w="med" len="med"/>
                      <a:tailEnd type="none" w="med" len="med"/>
                    </a:lnT>
                    <a:lnB w="12700" cap="flat" cmpd="sng" algn="ctr">
                      <a:solidFill>
                        <a:srgbClr val="7BA0CD"/>
                      </a:solidFill>
                      <a:prstDash val="solid"/>
                      <a:round/>
                      <a:headEnd type="none" w="med" len="med"/>
                      <a:tailEnd type="none" w="med" len="med"/>
                    </a:lnB>
                    <a:solidFill>
                      <a:srgbClr val="D3DFEE"/>
                    </a:solidFill>
                  </a:tcPr>
                </a:tc>
              </a:tr>
            </a:tbl>
          </a:graphicData>
        </a:graphic>
      </p:graphicFrame>
    </p:spTree>
    <p:extLst>
      <p:ext uri="{BB962C8B-B14F-4D97-AF65-F5344CB8AC3E}">
        <p14:creationId xmlns:p14="http://schemas.microsoft.com/office/powerpoint/2010/main" val="145700744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showMasterSp="0">
  <p:cSld>
    <p:bg>
      <p:bgPr>
        <a:solidFill>
          <a:schemeClr val="accent1">
            <a:alpha val="40000"/>
          </a:schemeClr>
        </a:solidFill>
        <a:effectLst/>
      </p:bgPr>
    </p:bg>
    <p:spTree>
      <p:nvGrpSpPr>
        <p:cNvPr id="1" name=""/>
        <p:cNvGrpSpPr/>
        <p:nvPr/>
      </p:nvGrpSpPr>
      <p:grpSpPr>
        <a:xfrm>
          <a:off x="0" y="0"/>
          <a:ext cx="0" cy="0"/>
          <a:chOff x="0" y="0"/>
          <a:chExt cx="0" cy="0"/>
        </a:xfrm>
      </p:grpSpPr>
      <p:sp>
        <p:nvSpPr>
          <p:cNvPr id="2" name="Nadpis 1"/>
          <p:cNvSpPr>
            <a:spLocks noGrp="1"/>
          </p:cNvSpPr>
          <p:nvPr>
            <p:ph type="title"/>
          </p:nvPr>
        </p:nvSpPr>
        <p:spPr>
          <a:xfrm>
            <a:off x="0" y="1268760"/>
            <a:ext cx="9144000" cy="676275"/>
          </a:xfrm>
        </p:spPr>
        <p:txBody>
          <a:bodyPr>
            <a:normAutofit fontScale="90000"/>
          </a:bodyPr>
          <a:lstStyle/>
          <a:p>
            <a:r>
              <a:rPr lang="cs-CZ" dirty="0" smtClean="0">
                <a:latin typeface="Arial" pitchFamily="34" charset="0"/>
                <a:cs typeface="Arial" pitchFamily="34" charset="0"/>
              </a:rPr>
              <a:t>Anotace</a:t>
            </a:r>
            <a:endParaRPr lang="cs-CZ" dirty="0">
              <a:latin typeface="Arial" pitchFamily="34" charset="0"/>
              <a:cs typeface="Arial" pitchFamily="34" charset="0"/>
            </a:endParaRPr>
          </a:p>
        </p:txBody>
      </p:sp>
      <p:sp>
        <p:nvSpPr>
          <p:cNvPr id="3" name="Zástupný symbol pro obsah 2"/>
          <p:cNvSpPr>
            <a:spLocks noGrp="1"/>
          </p:cNvSpPr>
          <p:nvPr>
            <p:ph idx="1"/>
          </p:nvPr>
        </p:nvSpPr>
        <p:spPr>
          <a:xfrm>
            <a:off x="0" y="2427515"/>
            <a:ext cx="9144000" cy="3953813"/>
          </a:xfrm>
        </p:spPr>
        <p:txBody>
          <a:bodyPr>
            <a:noAutofit/>
          </a:bodyPr>
          <a:lstStyle/>
          <a:p>
            <a:pPr>
              <a:lnSpc>
                <a:spcPct val="120000"/>
              </a:lnSpc>
            </a:pPr>
            <a:r>
              <a:rPr lang="cs-CZ" sz="2000" dirty="0" smtClean="0">
                <a:latin typeface="Arial" pitchFamily="34" charset="0"/>
                <a:cs typeface="Arial" pitchFamily="34" charset="0"/>
              </a:rPr>
              <a:t>Materiál určen pro práci žáků na ZŠ – 1. stupeň v předmětu Člověk a jeho </a:t>
            </a:r>
          </a:p>
          <a:p>
            <a:pPr marL="0" indent="0">
              <a:lnSpc>
                <a:spcPct val="120000"/>
              </a:lnSpc>
              <a:buNone/>
            </a:pPr>
            <a:r>
              <a:rPr lang="cs-CZ" sz="2000" dirty="0">
                <a:latin typeface="Arial" pitchFamily="34" charset="0"/>
                <a:cs typeface="Arial" pitchFamily="34" charset="0"/>
              </a:rPr>
              <a:t> </a:t>
            </a:r>
            <a:r>
              <a:rPr lang="cs-CZ" sz="2000" dirty="0" smtClean="0">
                <a:latin typeface="Arial" pitchFamily="34" charset="0"/>
                <a:cs typeface="Arial" pitchFamily="34" charset="0"/>
              </a:rPr>
              <a:t>    svět pro 5. ročník</a:t>
            </a:r>
          </a:p>
          <a:p>
            <a:pPr lvl="0">
              <a:lnSpc>
                <a:spcPct val="120000"/>
              </a:lnSpc>
              <a:buClr>
                <a:srgbClr val="3E3D2D"/>
              </a:buClr>
            </a:pPr>
            <a:r>
              <a:rPr lang="cs-CZ" sz="2000" dirty="0">
                <a:solidFill>
                  <a:prstClr val="black"/>
                </a:solidFill>
                <a:latin typeface="Arial" pitchFamily="34" charset="0"/>
                <a:cs typeface="Arial" pitchFamily="34" charset="0"/>
              </a:rPr>
              <a:t>Cílem Microsoft PowerPointové prezentace je opakování </a:t>
            </a:r>
            <a:r>
              <a:rPr lang="cs-CZ" sz="2000" dirty="0" smtClean="0">
                <a:solidFill>
                  <a:prstClr val="black"/>
                </a:solidFill>
                <a:latin typeface="Arial" pitchFamily="34" charset="0"/>
                <a:cs typeface="Arial" pitchFamily="34" charset="0"/>
              </a:rPr>
              <a:t>Olomouckého       kraje ČR </a:t>
            </a:r>
            <a:endParaRPr lang="cs-CZ" sz="2000" dirty="0">
              <a:solidFill>
                <a:prstClr val="black"/>
              </a:solidFill>
              <a:latin typeface="Arial" pitchFamily="34" charset="0"/>
              <a:cs typeface="Arial" pitchFamily="34" charset="0"/>
            </a:endParaRPr>
          </a:p>
          <a:p>
            <a:pPr lvl="0">
              <a:lnSpc>
                <a:spcPct val="120000"/>
              </a:lnSpc>
              <a:buClr>
                <a:srgbClr val="3E3D2D"/>
              </a:buClr>
            </a:pPr>
            <a:r>
              <a:rPr lang="cs-CZ" sz="2000" dirty="0">
                <a:solidFill>
                  <a:prstClr val="black"/>
                </a:solidFill>
                <a:latin typeface="Arial" pitchFamily="34" charset="0"/>
                <a:cs typeface="Arial" pitchFamily="34" charset="0"/>
              </a:rPr>
              <a:t>Prezentace je doplněna </a:t>
            </a:r>
            <a:r>
              <a:rPr lang="cs-CZ" sz="2000" dirty="0" smtClean="0">
                <a:solidFill>
                  <a:prstClr val="black"/>
                </a:solidFill>
                <a:latin typeface="Arial" pitchFamily="34" charset="0"/>
                <a:cs typeface="Arial" pitchFamily="34" charset="0"/>
              </a:rPr>
              <a:t>obrázky, které přibližují nejkrásnější místa tohoto </a:t>
            </a:r>
          </a:p>
          <a:p>
            <a:pPr marL="0" lvl="0" indent="0">
              <a:lnSpc>
                <a:spcPct val="120000"/>
              </a:lnSpc>
              <a:buClr>
                <a:srgbClr val="3E3D2D"/>
              </a:buClr>
              <a:buNone/>
            </a:pPr>
            <a:r>
              <a:rPr lang="cs-CZ" sz="2000" dirty="0">
                <a:solidFill>
                  <a:prstClr val="black"/>
                </a:solidFill>
                <a:latin typeface="Arial" pitchFamily="34" charset="0"/>
                <a:cs typeface="Arial" pitchFamily="34" charset="0"/>
              </a:rPr>
              <a:t> </a:t>
            </a:r>
            <a:r>
              <a:rPr lang="cs-CZ" sz="2000" dirty="0" smtClean="0">
                <a:solidFill>
                  <a:prstClr val="black"/>
                </a:solidFill>
                <a:latin typeface="Arial" pitchFamily="34" charset="0"/>
                <a:cs typeface="Arial" pitchFamily="34" charset="0"/>
              </a:rPr>
              <a:t>    kraje </a:t>
            </a:r>
          </a:p>
          <a:p>
            <a:pPr lvl="0">
              <a:lnSpc>
                <a:spcPct val="120000"/>
              </a:lnSpc>
              <a:buClr>
                <a:srgbClr val="3E3D2D"/>
              </a:buClr>
            </a:pPr>
            <a:r>
              <a:rPr lang="cs-CZ" sz="2000" dirty="0">
                <a:solidFill>
                  <a:prstClr val="black"/>
                </a:solidFill>
                <a:latin typeface="Arial" pitchFamily="34" charset="0"/>
                <a:cs typeface="Arial" pitchFamily="34" charset="0"/>
              </a:rPr>
              <a:t>Součástí prezentace je pracovní list s tajenkou, při které si děti zopakují </a:t>
            </a:r>
          </a:p>
          <a:p>
            <a:pPr marL="0" lvl="0" indent="0">
              <a:lnSpc>
                <a:spcPct val="120000"/>
              </a:lnSpc>
              <a:buClr>
                <a:srgbClr val="3E3D2D"/>
              </a:buClr>
              <a:buNone/>
            </a:pPr>
            <a:r>
              <a:rPr lang="cs-CZ" sz="2000" dirty="0">
                <a:solidFill>
                  <a:prstClr val="black"/>
                </a:solidFill>
                <a:latin typeface="Arial" pitchFamily="34" charset="0"/>
                <a:cs typeface="Arial" pitchFamily="34" charset="0"/>
              </a:rPr>
              <a:t>     nejdůležitější pojmy a provedou společnou kontrolu zápisu na </a:t>
            </a:r>
            <a:r>
              <a:rPr lang="cs-CZ" sz="2000" dirty="0" smtClean="0">
                <a:solidFill>
                  <a:prstClr val="black"/>
                </a:solidFill>
                <a:latin typeface="Arial" pitchFamily="34" charset="0"/>
                <a:cs typeface="Arial" pitchFamily="34" charset="0"/>
              </a:rPr>
              <a:t>tabuli</a:t>
            </a:r>
          </a:p>
        </p:txBody>
      </p:sp>
    </p:spTree>
    <p:extLst>
      <p:ext uri="{BB962C8B-B14F-4D97-AF65-F5344CB8AC3E}">
        <p14:creationId xmlns:p14="http://schemas.microsoft.com/office/powerpoint/2010/main" val="75901380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showMasterSp="0">
  <p:cSld>
    <p:bg>
      <p:bgPr>
        <a:solidFill>
          <a:schemeClr val="accent1">
            <a:alpha val="40000"/>
          </a:schemeClr>
        </a:solidFill>
        <a:effectLst/>
      </p:bgPr>
    </p:bg>
    <p:spTree>
      <p:nvGrpSpPr>
        <p:cNvPr id="1" name=""/>
        <p:cNvGrpSpPr/>
        <p:nvPr/>
      </p:nvGrpSpPr>
      <p:grpSpPr>
        <a:xfrm>
          <a:off x="0" y="0"/>
          <a:ext cx="0" cy="0"/>
          <a:chOff x="0" y="0"/>
          <a:chExt cx="0" cy="0"/>
        </a:xfrm>
      </p:grpSpPr>
      <p:sp>
        <p:nvSpPr>
          <p:cNvPr id="4" name="Nadpis 3"/>
          <p:cNvSpPr>
            <a:spLocks noGrp="1"/>
          </p:cNvSpPr>
          <p:nvPr>
            <p:ph type="title"/>
          </p:nvPr>
        </p:nvSpPr>
        <p:spPr>
          <a:xfrm>
            <a:off x="248619" y="544510"/>
            <a:ext cx="2746648" cy="539080"/>
          </a:xfrm>
        </p:spPr>
        <p:txBody>
          <a:bodyPr>
            <a:normAutofit fontScale="90000"/>
          </a:bodyPr>
          <a:lstStyle/>
          <a:p>
            <a:pPr algn="l"/>
            <a:r>
              <a:rPr lang="cs-CZ" sz="2400" b="1" dirty="0" smtClean="0">
                <a:solidFill>
                  <a:schemeClr val="tx1"/>
                </a:solidFill>
                <a:effectLst/>
                <a:latin typeface="Arial" pitchFamily="34" charset="0"/>
                <a:cs typeface="Arial" pitchFamily="34" charset="0"/>
              </a:rPr>
              <a:t>Datum vytvoření:</a:t>
            </a:r>
            <a:endParaRPr lang="cs-CZ" sz="2400" b="1" dirty="0">
              <a:solidFill>
                <a:schemeClr val="tx1"/>
              </a:solidFill>
              <a:effectLst/>
              <a:latin typeface="Arial" pitchFamily="34" charset="0"/>
              <a:cs typeface="Arial" pitchFamily="34" charset="0"/>
            </a:endParaRPr>
          </a:p>
        </p:txBody>
      </p:sp>
      <p:sp>
        <p:nvSpPr>
          <p:cNvPr id="11" name="Zástupný symbol pro obsah 2"/>
          <p:cNvSpPr>
            <a:spLocks noGrp="1"/>
          </p:cNvSpPr>
          <p:nvPr>
            <p:ph idx="1"/>
          </p:nvPr>
        </p:nvSpPr>
        <p:spPr>
          <a:xfrm>
            <a:off x="0" y="2635573"/>
            <a:ext cx="9128065" cy="4105795"/>
          </a:xfrm>
        </p:spPr>
        <p:txBody>
          <a:bodyPr>
            <a:noAutofit/>
          </a:bodyPr>
          <a:lstStyle/>
          <a:p>
            <a:pPr>
              <a:lnSpc>
                <a:spcPct val="120000"/>
              </a:lnSpc>
            </a:pPr>
            <a:r>
              <a:rPr lang="cs-CZ" sz="2000" dirty="0" smtClean="0">
                <a:latin typeface="Arial" pitchFamily="34" charset="0"/>
                <a:cs typeface="Arial" pitchFamily="34" charset="0"/>
              </a:rPr>
              <a:t>List č. </a:t>
            </a:r>
            <a:r>
              <a:rPr lang="cs-CZ" sz="2000" dirty="0">
                <a:latin typeface="Arial" pitchFamily="34" charset="0"/>
                <a:cs typeface="Arial" pitchFamily="34" charset="0"/>
              </a:rPr>
              <a:t>8</a:t>
            </a:r>
            <a:r>
              <a:rPr lang="cs-CZ" sz="2000" dirty="0" smtClean="0">
                <a:latin typeface="Arial" pitchFamily="34" charset="0"/>
                <a:cs typeface="Arial" pitchFamily="34" charset="0"/>
              </a:rPr>
              <a:t>: </a:t>
            </a:r>
          </a:p>
          <a:p>
            <a:pPr marL="900684" lvl="1" indent="-342900">
              <a:lnSpc>
                <a:spcPct val="120000"/>
              </a:lnSpc>
              <a:buFont typeface="Wingdings" pitchFamily="2" charset="2"/>
              <a:buChar char="§"/>
            </a:pPr>
            <a:r>
              <a:rPr lang="cs-CZ" sz="1800" dirty="0" smtClean="0">
                <a:latin typeface="Arial" pitchFamily="34" charset="0"/>
                <a:cs typeface="Arial" pitchFamily="34" charset="0"/>
              </a:rPr>
              <a:t>Opakování</a:t>
            </a:r>
            <a:r>
              <a:rPr lang="cs-CZ" sz="1800" dirty="0">
                <a:latin typeface="Arial" pitchFamily="34" charset="0"/>
                <a:cs typeface="Arial" pitchFamily="34" charset="0"/>
              </a:rPr>
              <a:t> </a:t>
            </a:r>
            <a:r>
              <a:rPr lang="cs-CZ" sz="1800" dirty="0" smtClean="0">
                <a:latin typeface="Arial" pitchFamily="34" charset="0"/>
                <a:cs typeface="Arial" pitchFamily="34" charset="0"/>
              </a:rPr>
              <a:t>– </a:t>
            </a:r>
            <a:r>
              <a:rPr lang="cs-CZ" sz="1800" dirty="0" smtClean="0">
                <a:latin typeface="Arial" pitchFamily="34" charset="0"/>
                <a:cs typeface="Arial" pitchFamily="34" charset="0"/>
              </a:rPr>
              <a:t>Olomoucký </a:t>
            </a:r>
            <a:r>
              <a:rPr lang="cs-CZ" sz="1800" dirty="0" smtClean="0">
                <a:latin typeface="Arial" pitchFamily="34" charset="0"/>
                <a:cs typeface="Arial" pitchFamily="34" charset="0"/>
              </a:rPr>
              <a:t>kraj </a:t>
            </a:r>
            <a:r>
              <a:rPr lang="cs-CZ" sz="1800" dirty="0">
                <a:solidFill>
                  <a:prstClr val="black"/>
                </a:solidFill>
                <a:latin typeface="Arial" pitchFamily="34" charset="0"/>
                <a:cs typeface="Arial" pitchFamily="34" charset="0"/>
              </a:rPr>
              <a:t>(znak, vlajka)</a:t>
            </a:r>
            <a:endParaRPr lang="cs-CZ" sz="1800" dirty="0" smtClean="0">
              <a:latin typeface="Arial" pitchFamily="34" charset="0"/>
              <a:cs typeface="Arial" pitchFamily="34" charset="0"/>
            </a:endParaRPr>
          </a:p>
          <a:p>
            <a:pPr lvl="0">
              <a:lnSpc>
                <a:spcPct val="120000"/>
              </a:lnSpc>
              <a:buClr>
                <a:srgbClr val="3E3D2D"/>
              </a:buClr>
            </a:pPr>
            <a:r>
              <a:rPr lang="cs-CZ" sz="2000" dirty="0" smtClean="0">
                <a:solidFill>
                  <a:prstClr val="black"/>
                </a:solidFill>
                <a:latin typeface="Arial" pitchFamily="34" charset="0"/>
                <a:cs typeface="Arial" pitchFamily="34" charset="0"/>
              </a:rPr>
              <a:t>List č. 9: </a:t>
            </a:r>
          </a:p>
          <a:p>
            <a:pPr marL="900684" lvl="1" indent="-342900">
              <a:lnSpc>
                <a:spcPct val="120000"/>
              </a:lnSpc>
              <a:buClr>
                <a:srgbClr val="909465"/>
              </a:buClr>
              <a:buFont typeface="Wingdings" pitchFamily="2" charset="2"/>
              <a:buChar char="§"/>
            </a:pPr>
            <a:r>
              <a:rPr lang="cs-CZ" sz="1800" dirty="0" smtClean="0">
                <a:solidFill>
                  <a:prstClr val="black"/>
                </a:solidFill>
                <a:latin typeface="Arial" pitchFamily="34" charset="0"/>
                <a:cs typeface="Arial" pitchFamily="34" charset="0"/>
              </a:rPr>
              <a:t>Opakování – </a:t>
            </a:r>
            <a:r>
              <a:rPr lang="cs-CZ" sz="1800" dirty="0">
                <a:solidFill>
                  <a:prstClr val="black"/>
                </a:solidFill>
                <a:latin typeface="Arial" pitchFamily="34" charset="0"/>
                <a:cs typeface="Arial" pitchFamily="34" charset="0"/>
              </a:rPr>
              <a:t>Olomoucký</a:t>
            </a:r>
            <a:r>
              <a:rPr lang="cs-CZ" sz="1800" dirty="0" smtClean="0">
                <a:solidFill>
                  <a:prstClr val="black"/>
                </a:solidFill>
                <a:latin typeface="Arial" pitchFamily="34" charset="0"/>
                <a:cs typeface="Arial" pitchFamily="34" charset="0"/>
              </a:rPr>
              <a:t> kraj (krajské město, okresní města)</a:t>
            </a:r>
          </a:p>
          <a:p>
            <a:pPr lvl="0">
              <a:lnSpc>
                <a:spcPct val="120000"/>
              </a:lnSpc>
              <a:buClr>
                <a:srgbClr val="3E3D2D"/>
              </a:buClr>
            </a:pPr>
            <a:r>
              <a:rPr lang="cs-CZ" sz="2000" dirty="0" smtClean="0">
                <a:solidFill>
                  <a:prstClr val="black"/>
                </a:solidFill>
                <a:latin typeface="Arial" pitchFamily="34" charset="0"/>
                <a:cs typeface="Arial" pitchFamily="34" charset="0"/>
              </a:rPr>
              <a:t>List č. 10: </a:t>
            </a:r>
          </a:p>
          <a:p>
            <a:pPr marL="900684" lvl="1" indent="-342900">
              <a:lnSpc>
                <a:spcPct val="120000"/>
              </a:lnSpc>
              <a:buClr>
                <a:srgbClr val="909465"/>
              </a:buClr>
              <a:buFont typeface="Wingdings" pitchFamily="2" charset="2"/>
              <a:buChar char="§"/>
            </a:pPr>
            <a:r>
              <a:rPr lang="cs-CZ" sz="1800" dirty="0" smtClean="0">
                <a:solidFill>
                  <a:prstClr val="black"/>
                </a:solidFill>
                <a:latin typeface="Arial" pitchFamily="34" charset="0"/>
                <a:cs typeface="Arial" pitchFamily="34" charset="0"/>
              </a:rPr>
              <a:t>Opakování – Řeky protékající Olomouckým krajem</a:t>
            </a:r>
            <a:endParaRPr lang="cs-CZ" sz="1800" dirty="0">
              <a:solidFill>
                <a:prstClr val="black"/>
              </a:solidFill>
              <a:latin typeface="Arial" pitchFamily="34" charset="0"/>
              <a:cs typeface="Arial" pitchFamily="34" charset="0"/>
            </a:endParaRPr>
          </a:p>
          <a:p>
            <a:pPr lvl="0">
              <a:lnSpc>
                <a:spcPct val="120000"/>
              </a:lnSpc>
              <a:buClr>
                <a:srgbClr val="3E3D2D"/>
              </a:buClr>
            </a:pPr>
            <a:r>
              <a:rPr lang="cs-CZ" sz="2000" dirty="0">
                <a:solidFill>
                  <a:prstClr val="black"/>
                </a:solidFill>
                <a:latin typeface="Arial" pitchFamily="34" charset="0"/>
                <a:cs typeface="Arial" pitchFamily="34" charset="0"/>
              </a:rPr>
              <a:t>List č. </a:t>
            </a:r>
            <a:r>
              <a:rPr lang="cs-CZ" sz="2000" dirty="0" smtClean="0">
                <a:solidFill>
                  <a:prstClr val="black"/>
                </a:solidFill>
                <a:latin typeface="Arial" pitchFamily="34" charset="0"/>
                <a:cs typeface="Arial" pitchFamily="34" charset="0"/>
              </a:rPr>
              <a:t>11: </a:t>
            </a:r>
            <a:endParaRPr lang="cs-CZ" sz="2000" dirty="0">
              <a:solidFill>
                <a:prstClr val="black"/>
              </a:solidFill>
              <a:latin typeface="Arial" pitchFamily="34" charset="0"/>
              <a:cs typeface="Arial" pitchFamily="34" charset="0"/>
            </a:endParaRPr>
          </a:p>
          <a:p>
            <a:pPr marL="900684" lvl="1" indent="-342900">
              <a:lnSpc>
                <a:spcPct val="120000"/>
              </a:lnSpc>
              <a:buClr>
                <a:srgbClr val="909465"/>
              </a:buClr>
              <a:buFont typeface="Wingdings" pitchFamily="2" charset="2"/>
              <a:buChar char="§"/>
            </a:pPr>
            <a:r>
              <a:rPr lang="cs-CZ" sz="1800" dirty="0">
                <a:solidFill>
                  <a:prstClr val="black"/>
                </a:solidFill>
                <a:latin typeface="Arial" pitchFamily="34" charset="0"/>
                <a:cs typeface="Arial" pitchFamily="34" charset="0"/>
              </a:rPr>
              <a:t>Opakování – </a:t>
            </a:r>
            <a:r>
              <a:rPr lang="cs-CZ" sz="1800" dirty="0" smtClean="0">
                <a:solidFill>
                  <a:prstClr val="black"/>
                </a:solidFill>
                <a:latin typeface="Arial" pitchFamily="34" charset="0"/>
                <a:cs typeface="Arial" pitchFamily="34" charset="0"/>
              </a:rPr>
              <a:t>Olomouc </a:t>
            </a:r>
            <a:endParaRPr lang="cs-CZ" sz="1800" dirty="0">
              <a:solidFill>
                <a:prstClr val="black"/>
              </a:solidFill>
              <a:latin typeface="Arial" pitchFamily="34" charset="0"/>
              <a:cs typeface="Arial" pitchFamily="34" charset="0"/>
            </a:endParaRPr>
          </a:p>
          <a:p>
            <a:pPr lvl="0">
              <a:lnSpc>
                <a:spcPct val="120000"/>
              </a:lnSpc>
              <a:buClr>
                <a:srgbClr val="3E3D2D"/>
              </a:buClr>
            </a:pPr>
            <a:r>
              <a:rPr lang="cs-CZ" sz="2000" dirty="0">
                <a:solidFill>
                  <a:prstClr val="black"/>
                </a:solidFill>
                <a:latin typeface="Arial" pitchFamily="34" charset="0"/>
                <a:cs typeface="Arial" pitchFamily="34" charset="0"/>
              </a:rPr>
              <a:t>List č. </a:t>
            </a:r>
            <a:r>
              <a:rPr lang="cs-CZ" sz="2000" dirty="0" smtClean="0">
                <a:solidFill>
                  <a:prstClr val="black"/>
                </a:solidFill>
                <a:latin typeface="Arial" pitchFamily="34" charset="0"/>
                <a:cs typeface="Arial" pitchFamily="34" charset="0"/>
              </a:rPr>
              <a:t>12: </a:t>
            </a:r>
            <a:endParaRPr lang="cs-CZ" sz="2000" dirty="0">
              <a:solidFill>
                <a:prstClr val="black"/>
              </a:solidFill>
              <a:latin typeface="Arial" pitchFamily="34" charset="0"/>
              <a:cs typeface="Arial" pitchFamily="34" charset="0"/>
            </a:endParaRPr>
          </a:p>
          <a:p>
            <a:pPr marL="900684" lvl="1" indent="-342900">
              <a:lnSpc>
                <a:spcPct val="120000"/>
              </a:lnSpc>
              <a:buClr>
                <a:srgbClr val="909465"/>
              </a:buClr>
              <a:buFont typeface="Wingdings" pitchFamily="2" charset="2"/>
              <a:buChar char="§"/>
            </a:pPr>
            <a:r>
              <a:rPr lang="cs-CZ" sz="1800" dirty="0">
                <a:solidFill>
                  <a:prstClr val="black"/>
                </a:solidFill>
                <a:latin typeface="Arial" pitchFamily="34" charset="0"/>
                <a:cs typeface="Arial" pitchFamily="34" charset="0"/>
              </a:rPr>
              <a:t>Opakování – </a:t>
            </a:r>
            <a:r>
              <a:rPr lang="cs-CZ" sz="1800" dirty="0" smtClean="0">
                <a:solidFill>
                  <a:prstClr val="black"/>
                </a:solidFill>
                <a:latin typeface="Arial" pitchFamily="34" charset="0"/>
                <a:cs typeface="Arial" pitchFamily="34" charset="0"/>
              </a:rPr>
              <a:t>Jan Opletal</a:t>
            </a:r>
            <a:endParaRPr lang="cs-CZ" sz="1800" dirty="0">
              <a:solidFill>
                <a:prstClr val="black"/>
              </a:solidFill>
              <a:latin typeface="Arial" pitchFamily="34" charset="0"/>
              <a:cs typeface="Arial" pitchFamily="34" charset="0"/>
            </a:endParaRPr>
          </a:p>
          <a:p>
            <a:pPr marL="900684" lvl="1" indent="-342900">
              <a:lnSpc>
                <a:spcPct val="120000"/>
              </a:lnSpc>
              <a:buFont typeface="Wingdings" pitchFamily="2" charset="2"/>
              <a:buChar char="§"/>
            </a:pPr>
            <a:endParaRPr lang="cs-CZ" sz="1800" dirty="0" smtClean="0">
              <a:latin typeface="Arial" pitchFamily="34" charset="0"/>
              <a:cs typeface="Arial" pitchFamily="34" charset="0"/>
            </a:endParaRPr>
          </a:p>
        </p:txBody>
      </p:sp>
      <p:sp>
        <p:nvSpPr>
          <p:cNvPr id="5" name="Nadpis 3"/>
          <p:cNvSpPr txBox="1">
            <a:spLocks/>
          </p:cNvSpPr>
          <p:nvPr/>
        </p:nvSpPr>
        <p:spPr>
          <a:xfrm>
            <a:off x="3135227" y="548471"/>
            <a:ext cx="2746648" cy="539080"/>
          </a:xfrm>
          <a:prstGeom prst="rect">
            <a:avLst/>
          </a:prstGeom>
        </p:spPr>
        <p:txBody>
          <a:bodyPr anchor="b" anchorCtr="0">
            <a:normAutofit/>
            <a:scene3d>
              <a:camera prst="orthographicFront"/>
              <a:lightRig rig="soft" dir="t">
                <a:rot lat="0" lon="0" rev="2100000"/>
              </a:lightRig>
            </a:scene3d>
            <a:sp3d prstMaterial="matte">
              <a:bevelT w="38100" h="38100"/>
            </a:sp3d>
          </a:bodyPr>
          <a:lstStyle>
            <a:defPPr>
              <a:defRPr sz="4400">
                <a:solidFill>
                  <a:schemeClr val="tx2">
                    <a:shade val="85000"/>
                    <a:satMod val="150000"/>
                  </a:schemeClr>
                </a:solidFill>
                <a:latin typeface="+mj-lt"/>
                <a:ea typeface="+mj-ea"/>
                <a:cs typeface="+mj-cs"/>
              </a:defRPr>
            </a:defPPr>
            <a:lvl1pPr algn="ctr" eaLnBrk="1" hangingPunct="1">
              <a:buNone/>
              <a:defRPr lang="en-US" sz="4800" b="1" strike="noStrike" kern="1200" baseline="0" dirty="0" smtClean="0">
                <a:solidFill>
                  <a:schemeClr val="tx2">
                    <a:shade val="85000"/>
                    <a:satMod val="150000"/>
                  </a:schemeClr>
                </a:solidFill>
                <a:effectLst>
                  <a:outerShdw blurRad="63500" dist="38100" dir="8220000" algn="tl" rotWithShape="0">
                    <a:srgbClr val="000000">
                      <a:alpha val="30000"/>
                    </a:srgbClr>
                  </a:outerShdw>
                </a:effectLst>
                <a:latin typeface="+mj-lt"/>
                <a:ea typeface="+mj-lt"/>
                <a:cs typeface="+mj-lt"/>
              </a:defRPr>
            </a:lvl1pPr>
          </a:lstStyle>
          <a:p>
            <a:pPr algn="l"/>
            <a:r>
              <a:rPr lang="cs-CZ" sz="2400" b="0">
                <a:solidFill>
                  <a:prstClr val="black"/>
                </a:solidFill>
                <a:effectLst/>
              </a:rPr>
              <a:t>Říjen</a:t>
            </a:r>
          </a:p>
        </p:txBody>
      </p:sp>
      <p:sp>
        <p:nvSpPr>
          <p:cNvPr id="6" name="Nadpis 3"/>
          <p:cNvSpPr txBox="1">
            <a:spLocks/>
          </p:cNvSpPr>
          <p:nvPr/>
        </p:nvSpPr>
        <p:spPr>
          <a:xfrm>
            <a:off x="248619" y="1269981"/>
            <a:ext cx="2746648" cy="539080"/>
          </a:xfrm>
          <a:prstGeom prst="rect">
            <a:avLst/>
          </a:prstGeom>
        </p:spPr>
        <p:txBody>
          <a:bodyPr anchor="b" anchorCtr="0">
            <a:normAutofit/>
            <a:scene3d>
              <a:camera prst="orthographicFront"/>
              <a:lightRig rig="soft" dir="t">
                <a:rot lat="0" lon="0" rev="2100000"/>
              </a:lightRig>
            </a:scene3d>
            <a:sp3d prstMaterial="matte">
              <a:bevelT w="38100" h="38100"/>
            </a:sp3d>
          </a:bodyPr>
          <a:lstStyle>
            <a:defPPr>
              <a:defRPr sz="4400">
                <a:solidFill>
                  <a:schemeClr val="tx2">
                    <a:shade val="85000"/>
                    <a:satMod val="150000"/>
                  </a:schemeClr>
                </a:solidFill>
                <a:latin typeface="+mj-lt"/>
                <a:ea typeface="+mj-ea"/>
                <a:cs typeface="+mj-cs"/>
              </a:defRPr>
            </a:defPPr>
            <a:lvl1pPr algn="ctr" eaLnBrk="1" hangingPunct="1">
              <a:buNone/>
              <a:defRPr lang="en-US" sz="4800" b="1" strike="noStrike" kern="1200" baseline="0" dirty="0" smtClean="0">
                <a:solidFill>
                  <a:schemeClr val="tx2">
                    <a:shade val="85000"/>
                    <a:satMod val="150000"/>
                  </a:schemeClr>
                </a:solidFill>
                <a:effectLst>
                  <a:outerShdw blurRad="63500" dist="38100" dir="8220000" algn="tl" rotWithShape="0">
                    <a:srgbClr val="000000">
                      <a:alpha val="30000"/>
                    </a:srgbClr>
                  </a:outerShdw>
                </a:effectLst>
                <a:latin typeface="+mj-lt"/>
                <a:ea typeface="+mj-lt"/>
                <a:cs typeface="+mj-lt"/>
              </a:defRPr>
            </a:lvl1pPr>
          </a:lstStyle>
          <a:p>
            <a:pPr algn="l"/>
            <a:r>
              <a:rPr lang="cs-CZ" sz="2400">
                <a:solidFill>
                  <a:prstClr val="black"/>
                </a:solidFill>
                <a:effectLst/>
              </a:rPr>
              <a:t>Klíčová slova:</a:t>
            </a:r>
          </a:p>
        </p:txBody>
      </p:sp>
      <p:sp>
        <p:nvSpPr>
          <p:cNvPr id="8" name="Nadpis 3"/>
          <p:cNvSpPr txBox="1">
            <a:spLocks/>
          </p:cNvSpPr>
          <p:nvPr/>
        </p:nvSpPr>
        <p:spPr>
          <a:xfrm>
            <a:off x="2393302" y="1261719"/>
            <a:ext cx="6840760" cy="653947"/>
          </a:xfrm>
          <a:prstGeom prst="rect">
            <a:avLst/>
          </a:prstGeom>
        </p:spPr>
        <p:txBody>
          <a:bodyPr anchor="b" anchorCtr="0">
            <a:noAutofit/>
            <a:scene3d>
              <a:camera prst="orthographicFront"/>
              <a:lightRig rig="soft" dir="t">
                <a:rot lat="0" lon="0" rev="2100000"/>
              </a:lightRig>
            </a:scene3d>
            <a:sp3d prstMaterial="matte">
              <a:bevelT w="38100" h="38100"/>
            </a:sp3d>
          </a:bodyPr>
          <a:lstStyle>
            <a:defPPr>
              <a:defRPr sz="4400">
                <a:solidFill>
                  <a:schemeClr val="tx2">
                    <a:shade val="85000"/>
                    <a:satMod val="150000"/>
                  </a:schemeClr>
                </a:solidFill>
                <a:latin typeface="+mj-lt"/>
                <a:ea typeface="+mj-ea"/>
                <a:cs typeface="+mj-cs"/>
              </a:defRPr>
            </a:defPPr>
            <a:lvl1pPr algn="ctr" eaLnBrk="1" hangingPunct="1">
              <a:buNone/>
              <a:defRPr lang="en-US" sz="4800" b="1" strike="noStrike" kern="1200" baseline="0" dirty="0" smtClean="0">
                <a:solidFill>
                  <a:schemeClr val="tx2">
                    <a:shade val="85000"/>
                    <a:satMod val="150000"/>
                  </a:schemeClr>
                </a:solidFill>
                <a:effectLst>
                  <a:outerShdw blurRad="63500" dist="38100" dir="8220000" algn="tl" rotWithShape="0">
                    <a:srgbClr val="000000">
                      <a:alpha val="30000"/>
                    </a:srgbClr>
                  </a:outerShdw>
                </a:effectLst>
                <a:latin typeface="+mj-lt"/>
                <a:ea typeface="+mj-lt"/>
                <a:cs typeface="+mj-lt"/>
              </a:defRPr>
            </a:lvl1pPr>
          </a:lstStyle>
          <a:p>
            <a:pPr algn="l"/>
            <a:r>
              <a:rPr lang="cs-CZ" sz="1600" b="0" dirty="0" smtClean="0">
                <a:solidFill>
                  <a:prstClr val="black"/>
                </a:solidFill>
                <a:effectLst/>
              </a:rPr>
              <a:t>OLOMOUCKÝ </a:t>
            </a:r>
            <a:r>
              <a:rPr lang="cs-CZ" sz="1600" b="0" dirty="0">
                <a:solidFill>
                  <a:prstClr val="black"/>
                </a:solidFill>
                <a:effectLst/>
              </a:rPr>
              <a:t>KRAJ</a:t>
            </a:r>
            <a:r>
              <a:rPr lang="cs-CZ" sz="1600" b="0" dirty="0" smtClean="0">
                <a:solidFill>
                  <a:prstClr val="black"/>
                </a:solidFill>
                <a:effectLst/>
              </a:rPr>
              <a:t>, OLOMOUC, ODRA, MORAVA, HANÁ, BOUZOV, JAN OPLETAL, JIŘÍ WOLKER,  ŠTERNBERK  </a:t>
            </a:r>
            <a:endParaRPr lang="cs-CZ" sz="1600" b="0" dirty="0">
              <a:solidFill>
                <a:prstClr val="black"/>
              </a:solidFill>
              <a:effectLst/>
            </a:endParaRPr>
          </a:p>
        </p:txBody>
      </p:sp>
      <p:sp>
        <p:nvSpPr>
          <p:cNvPr id="9" name="Nadpis 3"/>
          <p:cNvSpPr txBox="1">
            <a:spLocks/>
          </p:cNvSpPr>
          <p:nvPr/>
        </p:nvSpPr>
        <p:spPr>
          <a:xfrm>
            <a:off x="246633" y="1982543"/>
            <a:ext cx="3228613" cy="539080"/>
          </a:xfrm>
          <a:prstGeom prst="rect">
            <a:avLst/>
          </a:prstGeom>
        </p:spPr>
        <p:txBody>
          <a:bodyPr anchor="b" anchorCtr="0">
            <a:noAutofit/>
            <a:scene3d>
              <a:camera prst="orthographicFront"/>
              <a:lightRig rig="soft" dir="t">
                <a:rot lat="0" lon="0" rev="2100000"/>
              </a:lightRig>
            </a:scene3d>
            <a:sp3d prstMaterial="matte">
              <a:bevelT w="38100" h="38100"/>
            </a:sp3d>
          </a:bodyPr>
          <a:lstStyle>
            <a:defPPr>
              <a:defRPr sz="4400">
                <a:solidFill>
                  <a:schemeClr val="tx2">
                    <a:shade val="85000"/>
                    <a:satMod val="150000"/>
                  </a:schemeClr>
                </a:solidFill>
                <a:latin typeface="+mj-lt"/>
                <a:ea typeface="+mj-ea"/>
                <a:cs typeface="+mj-cs"/>
              </a:defRPr>
            </a:defPPr>
            <a:lvl1pPr algn="ctr" eaLnBrk="1" hangingPunct="1">
              <a:buNone/>
              <a:defRPr lang="en-US" sz="4800" b="1" strike="noStrike" kern="1200" baseline="0" dirty="0" smtClean="0">
                <a:solidFill>
                  <a:schemeClr val="tx2">
                    <a:shade val="85000"/>
                    <a:satMod val="150000"/>
                  </a:schemeClr>
                </a:solidFill>
                <a:effectLst>
                  <a:outerShdw blurRad="63500" dist="38100" dir="8220000" algn="tl" rotWithShape="0">
                    <a:srgbClr val="000000">
                      <a:alpha val="30000"/>
                    </a:srgbClr>
                  </a:outerShdw>
                </a:effectLst>
                <a:latin typeface="+mj-lt"/>
                <a:ea typeface="+mj-lt"/>
                <a:cs typeface="+mj-lt"/>
              </a:defRPr>
            </a:lvl1pPr>
          </a:lstStyle>
          <a:p>
            <a:pPr algn="l"/>
            <a:r>
              <a:rPr lang="cs-CZ" sz="2400">
                <a:solidFill>
                  <a:prstClr val="black"/>
                </a:solidFill>
                <a:effectLst/>
              </a:rPr>
              <a:t>Metodické pokyny:</a:t>
            </a:r>
          </a:p>
        </p:txBody>
      </p:sp>
    </p:spTree>
    <p:extLst>
      <p:ext uri="{BB962C8B-B14F-4D97-AF65-F5344CB8AC3E}">
        <p14:creationId xmlns:p14="http://schemas.microsoft.com/office/powerpoint/2010/main" val="258167565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showMasterSp="0">
  <p:cSld>
    <p:bg>
      <p:bgPr>
        <a:solidFill>
          <a:schemeClr val="accent1">
            <a:alpha val="40000"/>
          </a:schemeClr>
        </a:solidFill>
        <a:effectLst/>
      </p:bgPr>
    </p:bg>
    <p:spTree>
      <p:nvGrpSpPr>
        <p:cNvPr id="1" name=""/>
        <p:cNvGrpSpPr/>
        <p:nvPr/>
      </p:nvGrpSpPr>
      <p:grpSpPr>
        <a:xfrm>
          <a:off x="0" y="0"/>
          <a:ext cx="0" cy="0"/>
          <a:chOff x="0" y="0"/>
          <a:chExt cx="0" cy="0"/>
        </a:xfrm>
      </p:grpSpPr>
      <p:sp>
        <p:nvSpPr>
          <p:cNvPr id="11" name="Zástupný symbol pro obsah 2"/>
          <p:cNvSpPr>
            <a:spLocks noGrp="1"/>
          </p:cNvSpPr>
          <p:nvPr>
            <p:ph idx="1"/>
          </p:nvPr>
        </p:nvSpPr>
        <p:spPr>
          <a:xfrm>
            <a:off x="0" y="779445"/>
            <a:ext cx="9128065" cy="6078555"/>
          </a:xfrm>
        </p:spPr>
        <p:txBody>
          <a:bodyPr>
            <a:noAutofit/>
          </a:bodyPr>
          <a:lstStyle/>
          <a:p>
            <a:pPr>
              <a:lnSpc>
                <a:spcPct val="120000"/>
              </a:lnSpc>
            </a:pPr>
            <a:r>
              <a:rPr lang="cs-CZ" sz="2000" dirty="0" smtClean="0">
                <a:solidFill>
                  <a:prstClr val="black"/>
                </a:solidFill>
                <a:latin typeface="Arial" pitchFamily="34" charset="0"/>
                <a:cs typeface="Arial" pitchFamily="34" charset="0"/>
              </a:rPr>
              <a:t>List </a:t>
            </a:r>
            <a:r>
              <a:rPr lang="cs-CZ" sz="2000" dirty="0">
                <a:solidFill>
                  <a:prstClr val="black"/>
                </a:solidFill>
                <a:latin typeface="Arial" pitchFamily="34" charset="0"/>
                <a:cs typeface="Arial" pitchFamily="34" charset="0"/>
              </a:rPr>
              <a:t>č. </a:t>
            </a:r>
            <a:r>
              <a:rPr lang="cs-CZ" sz="2000" dirty="0" smtClean="0">
                <a:solidFill>
                  <a:prstClr val="black"/>
                </a:solidFill>
                <a:latin typeface="Arial" pitchFamily="34" charset="0"/>
                <a:cs typeface="Arial" pitchFamily="34" charset="0"/>
              </a:rPr>
              <a:t>13: </a:t>
            </a:r>
          </a:p>
          <a:p>
            <a:pPr marL="900684" lvl="1" indent="-342900">
              <a:lnSpc>
                <a:spcPct val="120000"/>
              </a:lnSpc>
              <a:buClr>
                <a:srgbClr val="909465"/>
              </a:buClr>
              <a:buFont typeface="Wingdings" pitchFamily="2" charset="2"/>
              <a:buChar char="§"/>
            </a:pPr>
            <a:r>
              <a:rPr lang="cs-CZ" sz="1800" dirty="0" smtClean="0">
                <a:solidFill>
                  <a:prstClr val="black"/>
                </a:solidFill>
                <a:latin typeface="Arial" pitchFamily="34" charset="0"/>
                <a:cs typeface="Arial" pitchFamily="34" charset="0"/>
              </a:rPr>
              <a:t>Opakování</a:t>
            </a:r>
            <a:r>
              <a:rPr lang="cs-CZ" sz="1800" dirty="0">
                <a:solidFill>
                  <a:prstClr val="black"/>
                </a:solidFill>
                <a:latin typeface="Arial" pitchFamily="34" charset="0"/>
                <a:cs typeface="Arial" pitchFamily="34" charset="0"/>
              </a:rPr>
              <a:t> </a:t>
            </a:r>
            <a:r>
              <a:rPr lang="cs-CZ" sz="1800" dirty="0" smtClean="0">
                <a:solidFill>
                  <a:prstClr val="black"/>
                </a:solidFill>
                <a:latin typeface="Arial" pitchFamily="34" charset="0"/>
                <a:cs typeface="Arial" pitchFamily="34" charset="0"/>
              </a:rPr>
              <a:t>– Hrad Bouzov  </a:t>
            </a:r>
            <a:endParaRPr lang="cs-CZ" sz="1800" dirty="0">
              <a:solidFill>
                <a:prstClr val="black"/>
              </a:solidFill>
              <a:latin typeface="Arial" pitchFamily="34" charset="0"/>
              <a:cs typeface="Arial" pitchFamily="34" charset="0"/>
            </a:endParaRPr>
          </a:p>
          <a:p>
            <a:pPr lvl="0">
              <a:lnSpc>
                <a:spcPct val="120000"/>
              </a:lnSpc>
              <a:buClr>
                <a:srgbClr val="3E3D2D"/>
              </a:buClr>
            </a:pPr>
            <a:r>
              <a:rPr lang="cs-CZ" sz="2000" dirty="0" smtClean="0">
                <a:solidFill>
                  <a:prstClr val="black"/>
                </a:solidFill>
                <a:latin typeface="Arial" pitchFamily="34" charset="0"/>
                <a:cs typeface="Arial" pitchFamily="34" charset="0"/>
              </a:rPr>
              <a:t>List </a:t>
            </a:r>
            <a:r>
              <a:rPr lang="cs-CZ" sz="2000" dirty="0">
                <a:solidFill>
                  <a:prstClr val="black"/>
                </a:solidFill>
                <a:latin typeface="Arial" pitchFamily="34" charset="0"/>
                <a:cs typeface="Arial" pitchFamily="34" charset="0"/>
              </a:rPr>
              <a:t>č. </a:t>
            </a:r>
            <a:r>
              <a:rPr lang="cs-CZ" sz="2000" dirty="0" smtClean="0">
                <a:solidFill>
                  <a:prstClr val="black"/>
                </a:solidFill>
                <a:latin typeface="Arial" pitchFamily="34" charset="0"/>
                <a:cs typeface="Arial" pitchFamily="34" charset="0"/>
              </a:rPr>
              <a:t>14: </a:t>
            </a:r>
            <a:endParaRPr lang="cs-CZ" sz="2000" dirty="0">
              <a:solidFill>
                <a:prstClr val="black"/>
              </a:solidFill>
              <a:latin typeface="Arial" pitchFamily="34" charset="0"/>
              <a:cs typeface="Arial" pitchFamily="34" charset="0"/>
            </a:endParaRPr>
          </a:p>
          <a:p>
            <a:pPr marL="900684" lvl="1" indent="-342900">
              <a:lnSpc>
                <a:spcPct val="120000"/>
              </a:lnSpc>
              <a:buClr>
                <a:srgbClr val="909465"/>
              </a:buClr>
              <a:buFont typeface="Wingdings" pitchFamily="2" charset="2"/>
              <a:buChar char="§"/>
            </a:pPr>
            <a:r>
              <a:rPr lang="cs-CZ" sz="1800" dirty="0">
                <a:solidFill>
                  <a:prstClr val="black"/>
                </a:solidFill>
                <a:latin typeface="Arial" pitchFamily="34" charset="0"/>
                <a:cs typeface="Arial" pitchFamily="34" charset="0"/>
              </a:rPr>
              <a:t>Opakování – </a:t>
            </a:r>
            <a:r>
              <a:rPr lang="cs-CZ" sz="1800" dirty="0" smtClean="0">
                <a:solidFill>
                  <a:prstClr val="black"/>
                </a:solidFill>
                <a:latin typeface="Arial" pitchFamily="34" charset="0"/>
                <a:cs typeface="Arial" pitchFamily="34" charset="0"/>
              </a:rPr>
              <a:t>Jiří Karel Wolker</a:t>
            </a:r>
            <a:endParaRPr lang="cs-CZ" sz="1800" dirty="0">
              <a:solidFill>
                <a:prstClr val="black"/>
              </a:solidFill>
              <a:latin typeface="Arial" pitchFamily="34" charset="0"/>
              <a:cs typeface="Arial" pitchFamily="34" charset="0"/>
            </a:endParaRPr>
          </a:p>
          <a:p>
            <a:pPr lvl="0">
              <a:lnSpc>
                <a:spcPct val="120000"/>
              </a:lnSpc>
              <a:buClr>
                <a:srgbClr val="3E3D2D"/>
              </a:buClr>
            </a:pPr>
            <a:r>
              <a:rPr lang="cs-CZ" sz="2000" dirty="0" smtClean="0">
                <a:solidFill>
                  <a:prstClr val="black"/>
                </a:solidFill>
                <a:latin typeface="Arial" pitchFamily="34" charset="0"/>
                <a:cs typeface="Arial" pitchFamily="34" charset="0"/>
              </a:rPr>
              <a:t>List </a:t>
            </a:r>
            <a:r>
              <a:rPr lang="cs-CZ" sz="2000" dirty="0">
                <a:solidFill>
                  <a:prstClr val="black"/>
                </a:solidFill>
                <a:latin typeface="Arial" pitchFamily="34" charset="0"/>
                <a:cs typeface="Arial" pitchFamily="34" charset="0"/>
              </a:rPr>
              <a:t>č. </a:t>
            </a:r>
            <a:r>
              <a:rPr lang="cs-CZ" sz="2000" dirty="0" smtClean="0">
                <a:solidFill>
                  <a:prstClr val="black"/>
                </a:solidFill>
                <a:latin typeface="Arial" pitchFamily="34" charset="0"/>
                <a:cs typeface="Arial" pitchFamily="34" charset="0"/>
              </a:rPr>
              <a:t>15: </a:t>
            </a:r>
            <a:endParaRPr lang="cs-CZ" sz="2000" dirty="0">
              <a:solidFill>
                <a:prstClr val="black"/>
              </a:solidFill>
              <a:latin typeface="Arial" pitchFamily="34" charset="0"/>
              <a:cs typeface="Arial" pitchFamily="34" charset="0"/>
            </a:endParaRPr>
          </a:p>
          <a:p>
            <a:pPr marL="900684" lvl="1" indent="-342900">
              <a:lnSpc>
                <a:spcPct val="120000"/>
              </a:lnSpc>
              <a:buClr>
                <a:srgbClr val="909465"/>
              </a:buClr>
              <a:buFont typeface="Wingdings" pitchFamily="2" charset="2"/>
              <a:buChar char="§"/>
            </a:pPr>
            <a:r>
              <a:rPr lang="cs-CZ" sz="1800" dirty="0">
                <a:solidFill>
                  <a:prstClr val="black"/>
                </a:solidFill>
                <a:latin typeface="Arial" pitchFamily="34" charset="0"/>
                <a:cs typeface="Arial" pitchFamily="34" charset="0"/>
              </a:rPr>
              <a:t>Opakování – </a:t>
            </a:r>
            <a:r>
              <a:rPr lang="cs-CZ" sz="1800" dirty="0" smtClean="0">
                <a:solidFill>
                  <a:prstClr val="black"/>
                </a:solidFill>
                <a:latin typeface="Arial" pitchFamily="34" charset="0"/>
                <a:cs typeface="Arial" pitchFamily="34" charset="0"/>
              </a:rPr>
              <a:t>Čechy pod Kosířem</a:t>
            </a:r>
            <a:endParaRPr lang="cs-CZ" sz="1800" dirty="0">
              <a:solidFill>
                <a:prstClr val="black"/>
              </a:solidFill>
              <a:latin typeface="Arial" pitchFamily="34" charset="0"/>
              <a:cs typeface="Arial" pitchFamily="34" charset="0"/>
            </a:endParaRPr>
          </a:p>
          <a:p>
            <a:pPr lvl="0">
              <a:lnSpc>
                <a:spcPct val="120000"/>
              </a:lnSpc>
              <a:buClr>
                <a:srgbClr val="3E3D2D"/>
              </a:buClr>
            </a:pPr>
            <a:r>
              <a:rPr lang="cs-CZ" sz="2000" dirty="0">
                <a:solidFill>
                  <a:prstClr val="black"/>
                </a:solidFill>
                <a:latin typeface="Arial" pitchFamily="34" charset="0"/>
                <a:cs typeface="Arial" pitchFamily="34" charset="0"/>
              </a:rPr>
              <a:t>List č. </a:t>
            </a:r>
            <a:r>
              <a:rPr lang="cs-CZ" sz="2000" dirty="0" smtClean="0">
                <a:solidFill>
                  <a:prstClr val="black"/>
                </a:solidFill>
                <a:latin typeface="Arial" pitchFamily="34" charset="0"/>
                <a:cs typeface="Arial" pitchFamily="34" charset="0"/>
              </a:rPr>
              <a:t>16: </a:t>
            </a:r>
            <a:endParaRPr lang="cs-CZ" sz="2000" dirty="0">
              <a:solidFill>
                <a:prstClr val="black"/>
              </a:solidFill>
              <a:latin typeface="Arial" pitchFamily="34" charset="0"/>
              <a:cs typeface="Arial" pitchFamily="34" charset="0"/>
            </a:endParaRPr>
          </a:p>
          <a:p>
            <a:pPr marL="900684" lvl="1" indent="-342900">
              <a:lnSpc>
                <a:spcPct val="120000"/>
              </a:lnSpc>
              <a:buClr>
                <a:srgbClr val="909465"/>
              </a:buClr>
              <a:buFont typeface="Wingdings" pitchFamily="2" charset="2"/>
              <a:buChar char="§"/>
            </a:pPr>
            <a:r>
              <a:rPr lang="cs-CZ" sz="1800" dirty="0">
                <a:solidFill>
                  <a:prstClr val="black"/>
                </a:solidFill>
                <a:latin typeface="Arial" pitchFamily="34" charset="0"/>
                <a:cs typeface="Arial" pitchFamily="34" charset="0"/>
              </a:rPr>
              <a:t>Opakování – </a:t>
            </a:r>
            <a:r>
              <a:rPr lang="cs-CZ" sz="1800" dirty="0" smtClean="0">
                <a:solidFill>
                  <a:prstClr val="black"/>
                </a:solidFill>
                <a:latin typeface="Arial" pitchFamily="34" charset="0"/>
                <a:cs typeface="Arial" pitchFamily="34" charset="0"/>
              </a:rPr>
              <a:t>Přerov</a:t>
            </a:r>
            <a:endParaRPr lang="cs-CZ" sz="1800" dirty="0">
              <a:solidFill>
                <a:prstClr val="black"/>
              </a:solidFill>
              <a:latin typeface="Arial" pitchFamily="34" charset="0"/>
              <a:cs typeface="Arial" pitchFamily="34" charset="0"/>
            </a:endParaRPr>
          </a:p>
          <a:p>
            <a:pPr lvl="0">
              <a:lnSpc>
                <a:spcPct val="120000"/>
              </a:lnSpc>
              <a:buClr>
                <a:srgbClr val="3E3D2D"/>
              </a:buClr>
            </a:pPr>
            <a:r>
              <a:rPr lang="cs-CZ" sz="2000" dirty="0">
                <a:solidFill>
                  <a:prstClr val="black"/>
                </a:solidFill>
                <a:latin typeface="Arial" pitchFamily="34" charset="0"/>
                <a:cs typeface="Arial" pitchFamily="34" charset="0"/>
              </a:rPr>
              <a:t>List č. </a:t>
            </a:r>
            <a:r>
              <a:rPr lang="cs-CZ" sz="2000" dirty="0" smtClean="0">
                <a:solidFill>
                  <a:prstClr val="black"/>
                </a:solidFill>
                <a:latin typeface="Arial" pitchFamily="34" charset="0"/>
                <a:cs typeface="Arial" pitchFamily="34" charset="0"/>
              </a:rPr>
              <a:t>17: </a:t>
            </a:r>
            <a:endParaRPr lang="cs-CZ" sz="2000" dirty="0">
              <a:solidFill>
                <a:prstClr val="black"/>
              </a:solidFill>
              <a:latin typeface="Arial" pitchFamily="34" charset="0"/>
              <a:cs typeface="Arial" pitchFamily="34" charset="0"/>
            </a:endParaRPr>
          </a:p>
          <a:p>
            <a:pPr marL="900684" lvl="1" indent="-342900">
              <a:lnSpc>
                <a:spcPct val="120000"/>
              </a:lnSpc>
              <a:buClr>
                <a:srgbClr val="909465"/>
              </a:buClr>
              <a:buFont typeface="Wingdings" pitchFamily="2" charset="2"/>
              <a:buChar char="§"/>
            </a:pPr>
            <a:r>
              <a:rPr lang="cs-CZ" sz="1800" dirty="0">
                <a:solidFill>
                  <a:prstClr val="black"/>
                </a:solidFill>
                <a:latin typeface="Arial" pitchFamily="34" charset="0"/>
                <a:cs typeface="Arial" pitchFamily="34" charset="0"/>
              </a:rPr>
              <a:t>Opakování – </a:t>
            </a:r>
            <a:r>
              <a:rPr lang="cs-CZ" sz="1800" dirty="0" smtClean="0">
                <a:solidFill>
                  <a:prstClr val="black"/>
                </a:solidFill>
                <a:latin typeface="Arial" pitchFamily="34" charset="0"/>
                <a:cs typeface="Arial" pitchFamily="34" charset="0"/>
              </a:rPr>
              <a:t>Troubky</a:t>
            </a:r>
            <a:endParaRPr lang="cs-CZ" sz="2000" dirty="0">
              <a:solidFill>
                <a:prstClr val="black"/>
              </a:solidFill>
              <a:latin typeface="Arial" pitchFamily="34" charset="0"/>
              <a:cs typeface="Arial" pitchFamily="34" charset="0"/>
            </a:endParaRPr>
          </a:p>
          <a:p>
            <a:pPr marL="900684" lvl="1" indent="-342900">
              <a:lnSpc>
                <a:spcPct val="120000"/>
              </a:lnSpc>
              <a:buClr>
                <a:srgbClr val="909465"/>
              </a:buClr>
              <a:buFont typeface="Wingdings" pitchFamily="2" charset="2"/>
              <a:buChar char="§"/>
            </a:pPr>
            <a:endParaRPr lang="cs-CZ" sz="1800" dirty="0">
              <a:solidFill>
                <a:prstClr val="black"/>
              </a:solidFill>
              <a:latin typeface="Arial" pitchFamily="34" charset="0"/>
              <a:cs typeface="Arial" pitchFamily="34" charset="0"/>
            </a:endParaRPr>
          </a:p>
          <a:p>
            <a:pPr marL="900684" lvl="1" indent="-342900">
              <a:lnSpc>
                <a:spcPct val="120000"/>
              </a:lnSpc>
              <a:buFont typeface="Wingdings" pitchFamily="2" charset="2"/>
              <a:buChar char="§"/>
            </a:pPr>
            <a:endParaRPr lang="cs-CZ" sz="1800" dirty="0" smtClean="0">
              <a:latin typeface="Arial" pitchFamily="34" charset="0"/>
              <a:cs typeface="Arial" pitchFamily="34" charset="0"/>
            </a:endParaRPr>
          </a:p>
        </p:txBody>
      </p:sp>
      <p:sp>
        <p:nvSpPr>
          <p:cNvPr id="9" name="Nadpis 3"/>
          <p:cNvSpPr txBox="1">
            <a:spLocks/>
          </p:cNvSpPr>
          <p:nvPr/>
        </p:nvSpPr>
        <p:spPr>
          <a:xfrm>
            <a:off x="246633" y="126415"/>
            <a:ext cx="3228613" cy="539080"/>
          </a:xfrm>
          <a:prstGeom prst="rect">
            <a:avLst/>
          </a:prstGeom>
        </p:spPr>
        <p:txBody>
          <a:bodyPr anchor="b" anchorCtr="0">
            <a:noAutofit/>
            <a:scene3d>
              <a:camera prst="orthographicFront"/>
              <a:lightRig rig="soft" dir="t">
                <a:rot lat="0" lon="0" rev="2100000"/>
              </a:lightRig>
            </a:scene3d>
            <a:sp3d prstMaterial="matte">
              <a:bevelT w="38100" h="38100"/>
            </a:sp3d>
          </a:bodyPr>
          <a:lstStyle>
            <a:defPPr>
              <a:defRPr sz="4400">
                <a:solidFill>
                  <a:schemeClr val="tx2">
                    <a:shade val="85000"/>
                    <a:satMod val="150000"/>
                  </a:schemeClr>
                </a:solidFill>
                <a:latin typeface="+mj-lt"/>
                <a:ea typeface="+mj-ea"/>
                <a:cs typeface="+mj-cs"/>
              </a:defRPr>
            </a:defPPr>
            <a:lvl1pPr algn="ctr" eaLnBrk="1" hangingPunct="1">
              <a:buNone/>
              <a:defRPr lang="en-US" sz="4800" b="1" strike="noStrike" kern="1200" baseline="0" dirty="0" smtClean="0">
                <a:solidFill>
                  <a:schemeClr val="tx2">
                    <a:shade val="85000"/>
                    <a:satMod val="150000"/>
                  </a:schemeClr>
                </a:solidFill>
                <a:effectLst>
                  <a:outerShdw blurRad="63500" dist="38100" dir="8220000" algn="tl" rotWithShape="0">
                    <a:srgbClr val="000000">
                      <a:alpha val="30000"/>
                    </a:srgbClr>
                  </a:outerShdw>
                </a:effectLst>
                <a:latin typeface="+mj-lt"/>
                <a:ea typeface="+mj-lt"/>
                <a:cs typeface="+mj-lt"/>
              </a:defRPr>
            </a:lvl1pPr>
          </a:lstStyle>
          <a:p>
            <a:pPr algn="l"/>
            <a:r>
              <a:rPr lang="cs-CZ" sz="2400">
                <a:solidFill>
                  <a:prstClr val="black"/>
                </a:solidFill>
                <a:effectLst/>
              </a:rPr>
              <a:t>Metodické pokyny:</a:t>
            </a:r>
          </a:p>
        </p:txBody>
      </p:sp>
    </p:spTree>
    <p:extLst>
      <p:ext uri="{BB962C8B-B14F-4D97-AF65-F5344CB8AC3E}">
        <p14:creationId xmlns:p14="http://schemas.microsoft.com/office/powerpoint/2010/main" val="387353583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showMasterSp="0">
  <p:cSld>
    <p:bg>
      <p:bgPr>
        <a:solidFill>
          <a:schemeClr val="accent1">
            <a:alpha val="40000"/>
          </a:schemeClr>
        </a:solidFill>
        <a:effectLst/>
      </p:bgPr>
    </p:bg>
    <p:spTree>
      <p:nvGrpSpPr>
        <p:cNvPr id="1" name=""/>
        <p:cNvGrpSpPr/>
        <p:nvPr/>
      </p:nvGrpSpPr>
      <p:grpSpPr>
        <a:xfrm>
          <a:off x="0" y="0"/>
          <a:ext cx="0" cy="0"/>
          <a:chOff x="0" y="0"/>
          <a:chExt cx="0" cy="0"/>
        </a:xfrm>
      </p:grpSpPr>
      <p:sp>
        <p:nvSpPr>
          <p:cNvPr id="11" name="Zástupný symbol pro obsah 2"/>
          <p:cNvSpPr>
            <a:spLocks noGrp="1"/>
          </p:cNvSpPr>
          <p:nvPr>
            <p:ph idx="1"/>
          </p:nvPr>
        </p:nvSpPr>
        <p:spPr>
          <a:xfrm>
            <a:off x="0" y="779445"/>
            <a:ext cx="9128065" cy="6078555"/>
          </a:xfrm>
        </p:spPr>
        <p:txBody>
          <a:bodyPr>
            <a:noAutofit/>
          </a:bodyPr>
          <a:lstStyle/>
          <a:p>
            <a:pPr lvl="0">
              <a:lnSpc>
                <a:spcPct val="120000"/>
              </a:lnSpc>
              <a:buClr>
                <a:srgbClr val="3E3D2D"/>
              </a:buClr>
            </a:pPr>
            <a:r>
              <a:rPr lang="cs-CZ" sz="2000" dirty="0" smtClean="0">
                <a:solidFill>
                  <a:prstClr val="black"/>
                </a:solidFill>
                <a:latin typeface="Arial" pitchFamily="34" charset="0"/>
                <a:cs typeface="Arial" pitchFamily="34" charset="0"/>
              </a:rPr>
              <a:t>List </a:t>
            </a:r>
            <a:r>
              <a:rPr lang="cs-CZ" sz="2000" dirty="0">
                <a:solidFill>
                  <a:prstClr val="black"/>
                </a:solidFill>
                <a:latin typeface="Arial" pitchFamily="34" charset="0"/>
                <a:cs typeface="Arial" pitchFamily="34" charset="0"/>
              </a:rPr>
              <a:t>č. </a:t>
            </a:r>
            <a:r>
              <a:rPr lang="cs-CZ" sz="2000" dirty="0" smtClean="0">
                <a:solidFill>
                  <a:prstClr val="black"/>
                </a:solidFill>
                <a:latin typeface="Arial" pitchFamily="34" charset="0"/>
                <a:cs typeface="Arial" pitchFamily="34" charset="0"/>
              </a:rPr>
              <a:t>18: </a:t>
            </a:r>
            <a:endParaRPr lang="cs-CZ" sz="2000" dirty="0">
              <a:solidFill>
                <a:prstClr val="black"/>
              </a:solidFill>
              <a:latin typeface="Arial" pitchFamily="34" charset="0"/>
              <a:cs typeface="Arial" pitchFamily="34" charset="0"/>
            </a:endParaRPr>
          </a:p>
          <a:p>
            <a:pPr marL="900684" lvl="1" indent="-342900">
              <a:lnSpc>
                <a:spcPct val="120000"/>
              </a:lnSpc>
              <a:buClr>
                <a:srgbClr val="909465"/>
              </a:buClr>
              <a:buFont typeface="Wingdings" pitchFamily="2" charset="2"/>
              <a:buChar char="§"/>
            </a:pPr>
            <a:r>
              <a:rPr lang="cs-CZ" sz="1800" dirty="0">
                <a:solidFill>
                  <a:prstClr val="black"/>
                </a:solidFill>
                <a:latin typeface="Arial" pitchFamily="34" charset="0"/>
                <a:cs typeface="Arial" pitchFamily="34" charset="0"/>
              </a:rPr>
              <a:t>Opakování – </a:t>
            </a:r>
            <a:r>
              <a:rPr lang="cs-CZ" sz="1800" dirty="0" smtClean="0">
                <a:solidFill>
                  <a:prstClr val="black"/>
                </a:solidFill>
                <a:latin typeface="Arial" pitchFamily="34" charset="0"/>
                <a:cs typeface="Arial" pitchFamily="34" charset="0"/>
              </a:rPr>
              <a:t>Hranická propast</a:t>
            </a:r>
          </a:p>
          <a:p>
            <a:pPr lvl="0">
              <a:lnSpc>
                <a:spcPct val="120000"/>
              </a:lnSpc>
              <a:buClr>
                <a:srgbClr val="3E3D2D"/>
              </a:buClr>
            </a:pPr>
            <a:r>
              <a:rPr lang="cs-CZ" sz="2000" dirty="0">
                <a:solidFill>
                  <a:prstClr val="black"/>
                </a:solidFill>
                <a:latin typeface="Arial" pitchFamily="34" charset="0"/>
                <a:cs typeface="Arial" pitchFamily="34" charset="0"/>
              </a:rPr>
              <a:t>List č. </a:t>
            </a:r>
            <a:r>
              <a:rPr lang="cs-CZ" sz="2000" dirty="0" smtClean="0">
                <a:solidFill>
                  <a:prstClr val="black"/>
                </a:solidFill>
                <a:latin typeface="Arial" pitchFamily="34" charset="0"/>
                <a:cs typeface="Arial" pitchFamily="34" charset="0"/>
              </a:rPr>
              <a:t>19: </a:t>
            </a:r>
            <a:endParaRPr lang="cs-CZ" sz="2000" dirty="0">
              <a:solidFill>
                <a:prstClr val="black"/>
              </a:solidFill>
              <a:latin typeface="Arial" pitchFamily="34" charset="0"/>
              <a:cs typeface="Arial" pitchFamily="34" charset="0"/>
            </a:endParaRPr>
          </a:p>
          <a:p>
            <a:pPr marL="900684" lvl="1" indent="-342900">
              <a:lnSpc>
                <a:spcPct val="120000"/>
              </a:lnSpc>
              <a:buClr>
                <a:srgbClr val="909465"/>
              </a:buClr>
              <a:buFont typeface="Wingdings" pitchFamily="2" charset="2"/>
              <a:buChar char="§"/>
            </a:pPr>
            <a:r>
              <a:rPr lang="cs-CZ" sz="1800" dirty="0">
                <a:solidFill>
                  <a:prstClr val="black"/>
                </a:solidFill>
                <a:latin typeface="Arial" pitchFamily="34" charset="0"/>
                <a:cs typeface="Arial" pitchFamily="34" charset="0"/>
              </a:rPr>
              <a:t>Opakování – </a:t>
            </a:r>
            <a:r>
              <a:rPr lang="cs-CZ" sz="1800" dirty="0" smtClean="0">
                <a:solidFill>
                  <a:prstClr val="black"/>
                </a:solidFill>
                <a:latin typeface="Arial" pitchFamily="34" charset="0"/>
                <a:cs typeface="Arial" pitchFamily="34" charset="0"/>
              </a:rPr>
              <a:t>Helfštýn</a:t>
            </a:r>
            <a:endParaRPr lang="cs-CZ" sz="1800" dirty="0">
              <a:solidFill>
                <a:prstClr val="black"/>
              </a:solidFill>
              <a:latin typeface="Arial" pitchFamily="34" charset="0"/>
              <a:cs typeface="Arial" pitchFamily="34" charset="0"/>
            </a:endParaRPr>
          </a:p>
          <a:p>
            <a:pPr lvl="0">
              <a:lnSpc>
                <a:spcPct val="120000"/>
              </a:lnSpc>
              <a:buClr>
                <a:srgbClr val="3E3D2D"/>
              </a:buClr>
            </a:pPr>
            <a:r>
              <a:rPr lang="cs-CZ" sz="2000" dirty="0">
                <a:solidFill>
                  <a:prstClr val="black"/>
                </a:solidFill>
                <a:latin typeface="Arial" pitchFamily="34" charset="0"/>
                <a:cs typeface="Arial" pitchFamily="34" charset="0"/>
              </a:rPr>
              <a:t>List č. </a:t>
            </a:r>
            <a:r>
              <a:rPr lang="cs-CZ" sz="2000" dirty="0" smtClean="0">
                <a:solidFill>
                  <a:prstClr val="black"/>
                </a:solidFill>
                <a:latin typeface="Arial" pitchFamily="34" charset="0"/>
                <a:cs typeface="Arial" pitchFamily="34" charset="0"/>
              </a:rPr>
              <a:t>20: </a:t>
            </a:r>
            <a:endParaRPr lang="cs-CZ" sz="2000" dirty="0">
              <a:solidFill>
                <a:prstClr val="black"/>
              </a:solidFill>
              <a:latin typeface="Arial" pitchFamily="34" charset="0"/>
              <a:cs typeface="Arial" pitchFamily="34" charset="0"/>
            </a:endParaRPr>
          </a:p>
          <a:p>
            <a:pPr marL="900684" lvl="1" indent="-342900">
              <a:lnSpc>
                <a:spcPct val="120000"/>
              </a:lnSpc>
              <a:buClr>
                <a:srgbClr val="909465"/>
              </a:buClr>
              <a:buFont typeface="Wingdings" pitchFamily="2" charset="2"/>
              <a:buChar char="§"/>
            </a:pPr>
            <a:r>
              <a:rPr lang="cs-CZ" sz="1800" dirty="0">
                <a:solidFill>
                  <a:prstClr val="black"/>
                </a:solidFill>
                <a:latin typeface="Arial" pitchFamily="34" charset="0"/>
                <a:cs typeface="Arial" pitchFamily="34" charset="0"/>
              </a:rPr>
              <a:t>Opakování – </a:t>
            </a:r>
            <a:r>
              <a:rPr lang="cs-CZ" sz="1800" dirty="0" smtClean="0">
                <a:solidFill>
                  <a:prstClr val="black"/>
                </a:solidFill>
                <a:latin typeface="Arial" pitchFamily="34" charset="0"/>
                <a:cs typeface="Arial" pitchFamily="34" charset="0"/>
              </a:rPr>
              <a:t>Velké Losiny</a:t>
            </a:r>
          </a:p>
          <a:p>
            <a:pPr lvl="0">
              <a:lnSpc>
                <a:spcPct val="120000"/>
              </a:lnSpc>
              <a:buClr>
                <a:srgbClr val="3E3D2D"/>
              </a:buClr>
            </a:pPr>
            <a:r>
              <a:rPr lang="cs-CZ" sz="2000" dirty="0">
                <a:solidFill>
                  <a:prstClr val="black"/>
                </a:solidFill>
                <a:latin typeface="Arial" pitchFamily="34" charset="0"/>
                <a:cs typeface="Arial" pitchFamily="34" charset="0"/>
              </a:rPr>
              <a:t>List č. </a:t>
            </a:r>
            <a:r>
              <a:rPr lang="cs-CZ" sz="2000" dirty="0" smtClean="0">
                <a:solidFill>
                  <a:prstClr val="black"/>
                </a:solidFill>
                <a:latin typeface="Arial" pitchFamily="34" charset="0"/>
                <a:cs typeface="Arial" pitchFamily="34" charset="0"/>
              </a:rPr>
              <a:t>21: </a:t>
            </a:r>
            <a:endParaRPr lang="cs-CZ" sz="2000" dirty="0">
              <a:solidFill>
                <a:prstClr val="black"/>
              </a:solidFill>
              <a:latin typeface="Arial" pitchFamily="34" charset="0"/>
              <a:cs typeface="Arial" pitchFamily="34" charset="0"/>
            </a:endParaRPr>
          </a:p>
          <a:p>
            <a:pPr marL="900684" lvl="1" indent="-342900">
              <a:lnSpc>
                <a:spcPct val="120000"/>
              </a:lnSpc>
              <a:buClr>
                <a:srgbClr val="909465"/>
              </a:buClr>
              <a:buFont typeface="Wingdings" pitchFamily="2" charset="2"/>
              <a:buChar char="§"/>
            </a:pPr>
            <a:r>
              <a:rPr lang="cs-CZ" sz="1800" dirty="0">
                <a:solidFill>
                  <a:prstClr val="black"/>
                </a:solidFill>
                <a:latin typeface="Arial" pitchFamily="34" charset="0"/>
                <a:cs typeface="Arial" pitchFamily="34" charset="0"/>
              </a:rPr>
              <a:t>Opakování </a:t>
            </a:r>
            <a:r>
              <a:rPr lang="cs-CZ" sz="1800" dirty="0" smtClean="0">
                <a:solidFill>
                  <a:prstClr val="black"/>
                </a:solidFill>
                <a:latin typeface="Arial" pitchFamily="34" charset="0"/>
                <a:cs typeface="Arial" pitchFamily="34" charset="0"/>
              </a:rPr>
              <a:t>– Zámek Úsov</a:t>
            </a:r>
          </a:p>
          <a:p>
            <a:pPr lvl="0">
              <a:lnSpc>
                <a:spcPct val="120000"/>
              </a:lnSpc>
              <a:buClr>
                <a:srgbClr val="3E3D2D"/>
              </a:buClr>
            </a:pPr>
            <a:r>
              <a:rPr lang="cs-CZ" sz="2000" dirty="0">
                <a:solidFill>
                  <a:prstClr val="black"/>
                </a:solidFill>
                <a:latin typeface="Arial" pitchFamily="34" charset="0"/>
                <a:cs typeface="Arial" pitchFamily="34" charset="0"/>
              </a:rPr>
              <a:t>List č. </a:t>
            </a:r>
            <a:r>
              <a:rPr lang="cs-CZ" sz="2000" dirty="0" smtClean="0">
                <a:solidFill>
                  <a:prstClr val="black"/>
                </a:solidFill>
                <a:latin typeface="Arial" pitchFamily="34" charset="0"/>
                <a:cs typeface="Arial" pitchFamily="34" charset="0"/>
              </a:rPr>
              <a:t>22: </a:t>
            </a:r>
            <a:endParaRPr lang="cs-CZ" sz="2000" dirty="0">
              <a:solidFill>
                <a:prstClr val="black"/>
              </a:solidFill>
              <a:latin typeface="Arial" pitchFamily="34" charset="0"/>
              <a:cs typeface="Arial" pitchFamily="34" charset="0"/>
            </a:endParaRPr>
          </a:p>
          <a:p>
            <a:pPr marL="900684" lvl="1" indent="-342900">
              <a:lnSpc>
                <a:spcPct val="120000"/>
              </a:lnSpc>
              <a:buClr>
                <a:srgbClr val="909465"/>
              </a:buClr>
              <a:buFont typeface="Wingdings" pitchFamily="2" charset="2"/>
              <a:buChar char="§"/>
            </a:pPr>
            <a:r>
              <a:rPr lang="cs-CZ" sz="1800" dirty="0" smtClean="0">
                <a:solidFill>
                  <a:prstClr val="black"/>
                </a:solidFill>
                <a:latin typeface="Arial" pitchFamily="34" charset="0"/>
                <a:cs typeface="Arial" pitchFamily="34" charset="0"/>
              </a:rPr>
              <a:t>Opakování – Lázně Jeseník</a:t>
            </a:r>
          </a:p>
        </p:txBody>
      </p:sp>
      <p:sp>
        <p:nvSpPr>
          <p:cNvPr id="9" name="Nadpis 3"/>
          <p:cNvSpPr txBox="1">
            <a:spLocks/>
          </p:cNvSpPr>
          <p:nvPr/>
        </p:nvSpPr>
        <p:spPr>
          <a:xfrm>
            <a:off x="246633" y="126415"/>
            <a:ext cx="3228613" cy="539080"/>
          </a:xfrm>
          <a:prstGeom prst="rect">
            <a:avLst/>
          </a:prstGeom>
        </p:spPr>
        <p:txBody>
          <a:bodyPr anchor="b" anchorCtr="0">
            <a:noAutofit/>
            <a:scene3d>
              <a:camera prst="orthographicFront"/>
              <a:lightRig rig="soft" dir="t">
                <a:rot lat="0" lon="0" rev="2100000"/>
              </a:lightRig>
            </a:scene3d>
            <a:sp3d prstMaterial="matte">
              <a:bevelT w="38100" h="38100"/>
            </a:sp3d>
          </a:bodyPr>
          <a:lstStyle>
            <a:defPPr>
              <a:defRPr sz="4400">
                <a:solidFill>
                  <a:schemeClr val="tx2">
                    <a:shade val="85000"/>
                    <a:satMod val="150000"/>
                  </a:schemeClr>
                </a:solidFill>
                <a:latin typeface="+mj-lt"/>
                <a:ea typeface="+mj-ea"/>
                <a:cs typeface="+mj-cs"/>
              </a:defRPr>
            </a:defPPr>
            <a:lvl1pPr algn="ctr" eaLnBrk="1" hangingPunct="1">
              <a:buNone/>
              <a:defRPr lang="en-US" sz="4800" b="1" strike="noStrike" kern="1200" baseline="0" dirty="0" smtClean="0">
                <a:solidFill>
                  <a:schemeClr val="tx2">
                    <a:shade val="85000"/>
                    <a:satMod val="150000"/>
                  </a:schemeClr>
                </a:solidFill>
                <a:effectLst>
                  <a:outerShdw blurRad="63500" dist="38100" dir="8220000" algn="tl" rotWithShape="0">
                    <a:srgbClr val="000000">
                      <a:alpha val="30000"/>
                    </a:srgbClr>
                  </a:outerShdw>
                </a:effectLst>
                <a:latin typeface="+mj-lt"/>
                <a:ea typeface="+mj-lt"/>
                <a:cs typeface="+mj-lt"/>
              </a:defRPr>
            </a:lvl1pPr>
          </a:lstStyle>
          <a:p>
            <a:pPr algn="l"/>
            <a:r>
              <a:rPr lang="cs-CZ" sz="2400">
                <a:solidFill>
                  <a:prstClr val="black"/>
                </a:solidFill>
                <a:effectLst/>
              </a:rPr>
              <a:t>Metodické pokyny:</a:t>
            </a:r>
          </a:p>
        </p:txBody>
      </p:sp>
    </p:spTree>
    <p:extLst>
      <p:ext uri="{BB962C8B-B14F-4D97-AF65-F5344CB8AC3E}">
        <p14:creationId xmlns:p14="http://schemas.microsoft.com/office/powerpoint/2010/main" val="209637341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showMasterSp="0">
  <p:cSld>
    <p:bg>
      <p:bgPr>
        <a:solidFill>
          <a:schemeClr val="accent1">
            <a:alpha val="40000"/>
          </a:schemeClr>
        </a:solidFill>
        <a:effectLst/>
      </p:bgPr>
    </p:bg>
    <p:spTree>
      <p:nvGrpSpPr>
        <p:cNvPr id="1" name=""/>
        <p:cNvGrpSpPr/>
        <p:nvPr/>
      </p:nvGrpSpPr>
      <p:grpSpPr>
        <a:xfrm>
          <a:off x="0" y="0"/>
          <a:ext cx="0" cy="0"/>
          <a:chOff x="0" y="0"/>
          <a:chExt cx="0" cy="0"/>
        </a:xfrm>
      </p:grpSpPr>
      <p:sp>
        <p:nvSpPr>
          <p:cNvPr id="11" name="Zástupný symbol pro obsah 2"/>
          <p:cNvSpPr>
            <a:spLocks noGrp="1"/>
          </p:cNvSpPr>
          <p:nvPr>
            <p:ph idx="1"/>
          </p:nvPr>
        </p:nvSpPr>
        <p:spPr>
          <a:xfrm>
            <a:off x="0" y="779445"/>
            <a:ext cx="9128065" cy="6078555"/>
          </a:xfrm>
        </p:spPr>
        <p:txBody>
          <a:bodyPr>
            <a:noAutofit/>
          </a:bodyPr>
          <a:lstStyle/>
          <a:p>
            <a:pPr lvl="0">
              <a:lnSpc>
                <a:spcPct val="120000"/>
              </a:lnSpc>
              <a:buClr>
                <a:srgbClr val="3E3D2D"/>
              </a:buClr>
            </a:pPr>
            <a:r>
              <a:rPr lang="cs-CZ" sz="2000" dirty="0" smtClean="0">
                <a:solidFill>
                  <a:prstClr val="black"/>
                </a:solidFill>
                <a:latin typeface="Arial" pitchFamily="34" charset="0"/>
                <a:cs typeface="Arial" pitchFamily="34" charset="0"/>
              </a:rPr>
              <a:t>List </a:t>
            </a:r>
            <a:r>
              <a:rPr lang="cs-CZ" sz="2000" dirty="0">
                <a:solidFill>
                  <a:prstClr val="black"/>
                </a:solidFill>
                <a:latin typeface="Arial" pitchFamily="34" charset="0"/>
                <a:cs typeface="Arial" pitchFamily="34" charset="0"/>
              </a:rPr>
              <a:t>č. </a:t>
            </a:r>
            <a:r>
              <a:rPr lang="cs-CZ" sz="2000" dirty="0" smtClean="0">
                <a:solidFill>
                  <a:prstClr val="black"/>
                </a:solidFill>
                <a:latin typeface="Arial" pitchFamily="34" charset="0"/>
                <a:cs typeface="Arial" pitchFamily="34" charset="0"/>
              </a:rPr>
              <a:t>23: </a:t>
            </a:r>
            <a:endParaRPr lang="cs-CZ" sz="2000" dirty="0">
              <a:solidFill>
                <a:prstClr val="black"/>
              </a:solidFill>
              <a:latin typeface="Arial" pitchFamily="34" charset="0"/>
              <a:cs typeface="Arial" pitchFamily="34" charset="0"/>
            </a:endParaRPr>
          </a:p>
          <a:p>
            <a:pPr marL="900684" lvl="1" indent="-342900">
              <a:lnSpc>
                <a:spcPct val="120000"/>
              </a:lnSpc>
              <a:buClr>
                <a:srgbClr val="909465"/>
              </a:buClr>
              <a:buFont typeface="Wingdings" pitchFamily="2" charset="2"/>
              <a:buChar char="§"/>
            </a:pPr>
            <a:r>
              <a:rPr lang="cs-CZ" sz="1800" dirty="0">
                <a:solidFill>
                  <a:prstClr val="black"/>
                </a:solidFill>
                <a:latin typeface="Arial" pitchFamily="34" charset="0"/>
                <a:cs typeface="Arial" pitchFamily="34" charset="0"/>
              </a:rPr>
              <a:t>Opakování – </a:t>
            </a:r>
            <a:r>
              <a:rPr lang="cs-CZ" sz="1800" dirty="0" smtClean="0">
                <a:solidFill>
                  <a:prstClr val="black"/>
                </a:solidFill>
                <a:latin typeface="Arial" pitchFamily="34" charset="0"/>
                <a:cs typeface="Arial" pitchFamily="34" charset="0"/>
              </a:rPr>
              <a:t>Praděd</a:t>
            </a:r>
            <a:endParaRPr lang="cs-CZ" sz="1800" dirty="0">
              <a:solidFill>
                <a:prstClr val="black"/>
              </a:solidFill>
              <a:latin typeface="Arial" pitchFamily="34" charset="0"/>
              <a:cs typeface="Arial" pitchFamily="34" charset="0"/>
            </a:endParaRPr>
          </a:p>
          <a:p>
            <a:pPr lvl="0">
              <a:lnSpc>
                <a:spcPct val="120000"/>
              </a:lnSpc>
              <a:buClr>
                <a:srgbClr val="3E3D2D"/>
              </a:buClr>
            </a:pPr>
            <a:r>
              <a:rPr lang="cs-CZ" sz="2000" dirty="0">
                <a:solidFill>
                  <a:prstClr val="black"/>
                </a:solidFill>
                <a:latin typeface="Arial" pitchFamily="34" charset="0"/>
                <a:cs typeface="Arial" pitchFamily="34" charset="0"/>
              </a:rPr>
              <a:t>List č. </a:t>
            </a:r>
            <a:r>
              <a:rPr lang="cs-CZ" sz="2000" dirty="0" smtClean="0">
                <a:solidFill>
                  <a:prstClr val="black"/>
                </a:solidFill>
                <a:latin typeface="Arial" pitchFamily="34" charset="0"/>
                <a:cs typeface="Arial" pitchFamily="34" charset="0"/>
              </a:rPr>
              <a:t>24: </a:t>
            </a:r>
            <a:endParaRPr lang="cs-CZ" sz="2000" dirty="0">
              <a:solidFill>
                <a:prstClr val="black"/>
              </a:solidFill>
              <a:latin typeface="Arial" pitchFamily="34" charset="0"/>
              <a:cs typeface="Arial" pitchFamily="34" charset="0"/>
            </a:endParaRPr>
          </a:p>
          <a:p>
            <a:pPr marL="900684" lvl="1" indent="-342900">
              <a:lnSpc>
                <a:spcPct val="120000"/>
              </a:lnSpc>
              <a:buClr>
                <a:srgbClr val="909465"/>
              </a:buClr>
              <a:buFont typeface="Wingdings" pitchFamily="2" charset="2"/>
              <a:buChar char="§"/>
            </a:pPr>
            <a:r>
              <a:rPr lang="cs-CZ" sz="1800" dirty="0">
                <a:solidFill>
                  <a:prstClr val="black"/>
                </a:solidFill>
                <a:latin typeface="Arial" pitchFamily="34" charset="0"/>
                <a:cs typeface="Arial" pitchFamily="34" charset="0"/>
              </a:rPr>
              <a:t>Pracovní list – Zadání tajenky</a:t>
            </a:r>
          </a:p>
          <a:p>
            <a:pPr lvl="0">
              <a:lnSpc>
                <a:spcPct val="120000"/>
              </a:lnSpc>
              <a:buClr>
                <a:srgbClr val="3E3D2D"/>
              </a:buClr>
            </a:pPr>
            <a:r>
              <a:rPr lang="cs-CZ" sz="2000" dirty="0">
                <a:solidFill>
                  <a:prstClr val="black"/>
                </a:solidFill>
                <a:latin typeface="Arial" pitchFamily="34" charset="0"/>
                <a:cs typeface="Arial" pitchFamily="34" charset="0"/>
              </a:rPr>
              <a:t>List č. </a:t>
            </a:r>
            <a:r>
              <a:rPr lang="cs-CZ" sz="2000" dirty="0" smtClean="0">
                <a:solidFill>
                  <a:prstClr val="black"/>
                </a:solidFill>
                <a:latin typeface="Arial" pitchFamily="34" charset="0"/>
                <a:cs typeface="Arial" pitchFamily="34" charset="0"/>
              </a:rPr>
              <a:t>25: </a:t>
            </a:r>
            <a:endParaRPr lang="cs-CZ" sz="2000" dirty="0">
              <a:solidFill>
                <a:prstClr val="black"/>
              </a:solidFill>
              <a:latin typeface="Arial" pitchFamily="34" charset="0"/>
              <a:cs typeface="Arial" pitchFamily="34" charset="0"/>
            </a:endParaRPr>
          </a:p>
          <a:p>
            <a:pPr marL="900684" lvl="1" indent="-342900">
              <a:lnSpc>
                <a:spcPct val="120000"/>
              </a:lnSpc>
              <a:buClr>
                <a:srgbClr val="909465"/>
              </a:buClr>
              <a:buFont typeface="Wingdings" pitchFamily="2" charset="2"/>
              <a:buChar char="§"/>
            </a:pPr>
            <a:r>
              <a:rPr lang="cs-CZ" sz="1800" dirty="0">
                <a:solidFill>
                  <a:prstClr val="black"/>
                </a:solidFill>
                <a:latin typeface="Arial" pitchFamily="34" charset="0"/>
                <a:cs typeface="Arial" pitchFamily="34" charset="0"/>
              </a:rPr>
              <a:t>Pracovní list – Tajenka</a:t>
            </a:r>
          </a:p>
          <a:p>
            <a:pPr lvl="0">
              <a:lnSpc>
                <a:spcPct val="120000"/>
              </a:lnSpc>
              <a:buClr>
                <a:srgbClr val="3E3D2D"/>
              </a:buClr>
            </a:pPr>
            <a:r>
              <a:rPr lang="cs-CZ" sz="2000" dirty="0">
                <a:solidFill>
                  <a:prstClr val="black"/>
                </a:solidFill>
                <a:latin typeface="Arial" pitchFamily="34" charset="0"/>
                <a:cs typeface="Arial" pitchFamily="34" charset="0"/>
              </a:rPr>
              <a:t>List č. </a:t>
            </a:r>
            <a:r>
              <a:rPr lang="cs-CZ" sz="2000" smtClean="0">
                <a:solidFill>
                  <a:prstClr val="black"/>
                </a:solidFill>
                <a:latin typeface="Arial" pitchFamily="34" charset="0"/>
                <a:cs typeface="Arial" pitchFamily="34" charset="0"/>
              </a:rPr>
              <a:t>26: </a:t>
            </a:r>
            <a:endParaRPr lang="cs-CZ" sz="2000" dirty="0">
              <a:solidFill>
                <a:prstClr val="black"/>
              </a:solidFill>
              <a:latin typeface="Arial" pitchFamily="34" charset="0"/>
              <a:cs typeface="Arial" pitchFamily="34" charset="0"/>
            </a:endParaRPr>
          </a:p>
          <a:p>
            <a:pPr marL="900684" lvl="1" indent="-342900">
              <a:lnSpc>
                <a:spcPct val="120000"/>
              </a:lnSpc>
              <a:buClr>
                <a:srgbClr val="909465"/>
              </a:buClr>
              <a:buFont typeface="Wingdings" pitchFamily="2" charset="2"/>
              <a:buChar char="§"/>
            </a:pPr>
            <a:r>
              <a:rPr lang="cs-CZ" sz="1800" dirty="0">
                <a:solidFill>
                  <a:prstClr val="black"/>
                </a:solidFill>
                <a:latin typeface="Arial" pitchFamily="34" charset="0"/>
                <a:cs typeface="Arial" pitchFamily="34" charset="0"/>
              </a:rPr>
              <a:t>Kontrola vyplnění tajenky </a:t>
            </a:r>
          </a:p>
          <a:p>
            <a:pPr marL="900684" lvl="1" indent="-342900">
              <a:lnSpc>
                <a:spcPct val="120000"/>
              </a:lnSpc>
              <a:buFont typeface="Wingdings" pitchFamily="2" charset="2"/>
              <a:buChar char="§"/>
            </a:pPr>
            <a:endParaRPr lang="cs-CZ" sz="1800" dirty="0" smtClean="0">
              <a:latin typeface="Arial" pitchFamily="34" charset="0"/>
              <a:cs typeface="Arial" pitchFamily="34" charset="0"/>
            </a:endParaRPr>
          </a:p>
        </p:txBody>
      </p:sp>
      <p:sp>
        <p:nvSpPr>
          <p:cNvPr id="9" name="Nadpis 3"/>
          <p:cNvSpPr txBox="1">
            <a:spLocks/>
          </p:cNvSpPr>
          <p:nvPr/>
        </p:nvSpPr>
        <p:spPr>
          <a:xfrm>
            <a:off x="246633" y="126415"/>
            <a:ext cx="3228613" cy="539080"/>
          </a:xfrm>
          <a:prstGeom prst="rect">
            <a:avLst/>
          </a:prstGeom>
        </p:spPr>
        <p:txBody>
          <a:bodyPr anchor="b" anchorCtr="0">
            <a:noAutofit/>
            <a:scene3d>
              <a:camera prst="orthographicFront"/>
              <a:lightRig rig="soft" dir="t">
                <a:rot lat="0" lon="0" rev="2100000"/>
              </a:lightRig>
            </a:scene3d>
            <a:sp3d prstMaterial="matte">
              <a:bevelT w="38100" h="38100"/>
            </a:sp3d>
          </a:bodyPr>
          <a:lstStyle>
            <a:defPPr>
              <a:defRPr sz="4400">
                <a:solidFill>
                  <a:schemeClr val="tx2">
                    <a:shade val="85000"/>
                    <a:satMod val="150000"/>
                  </a:schemeClr>
                </a:solidFill>
                <a:latin typeface="+mj-lt"/>
                <a:ea typeface="+mj-ea"/>
                <a:cs typeface="+mj-cs"/>
              </a:defRPr>
            </a:defPPr>
            <a:lvl1pPr algn="ctr" eaLnBrk="1" hangingPunct="1">
              <a:buNone/>
              <a:defRPr lang="en-US" sz="4800" b="1" strike="noStrike" kern="1200" baseline="0" dirty="0" smtClean="0">
                <a:solidFill>
                  <a:schemeClr val="tx2">
                    <a:shade val="85000"/>
                    <a:satMod val="150000"/>
                  </a:schemeClr>
                </a:solidFill>
                <a:effectLst>
                  <a:outerShdw blurRad="63500" dist="38100" dir="8220000" algn="tl" rotWithShape="0">
                    <a:srgbClr val="000000">
                      <a:alpha val="30000"/>
                    </a:srgbClr>
                  </a:outerShdw>
                </a:effectLst>
                <a:latin typeface="+mj-lt"/>
                <a:ea typeface="+mj-lt"/>
                <a:cs typeface="+mj-lt"/>
              </a:defRPr>
            </a:lvl1pPr>
          </a:lstStyle>
          <a:p>
            <a:pPr algn="l"/>
            <a:r>
              <a:rPr lang="cs-CZ" sz="2400">
                <a:solidFill>
                  <a:prstClr val="black"/>
                </a:solidFill>
                <a:effectLst/>
              </a:rPr>
              <a:t>Metodické pokyny:</a:t>
            </a:r>
          </a:p>
        </p:txBody>
      </p:sp>
    </p:spTree>
    <p:extLst>
      <p:ext uri="{BB962C8B-B14F-4D97-AF65-F5344CB8AC3E}">
        <p14:creationId xmlns:p14="http://schemas.microsoft.com/office/powerpoint/2010/main" val="166866941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028"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8685" y="1134383"/>
            <a:ext cx="7820025" cy="45085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Obdélník 4"/>
          <p:cNvSpPr/>
          <p:nvPr/>
        </p:nvSpPr>
        <p:spPr>
          <a:xfrm>
            <a:off x="738685" y="404664"/>
            <a:ext cx="7776864" cy="3323987"/>
          </a:xfrm>
          <a:prstGeom prst="rect">
            <a:avLst/>
          </a:prstGeom>
          <a:noFill/>
          <a:ln>
            <a:solidFill>
              <a:schemeClr val="bg2">
                <a:lumMod val="75000"/>
              </a:schemeClr>
            </a:solidFill>
          </a:ln>
          <a:effectLst>
            <a:innerShdw blurRad="63500" dist="50800" dir="13500000">
              <a:prstClr val="black">
                <a:alpha val="50000"/>
              </a:prstClr>
            </a:innerShdw>
          </a:effectLst>
          <a:scene3d>
            <a:camera prst="isometricOffAxis2Right"/>
            <a:lightRig rig="threePt" dir="t"/>
          </a:scene3d>
        </p:spPr>
        <p:txBody>
          <a:bodyPr wrap="square" lIns="91440" tIns="45720" rIns="91440" bIns="45720">
            <a:spAutoFit/>
            <a:scene3d>
              <a:camera prst="orthographicFront"/>
              <a:lightRig rig="flat" dir="t">
                <a:rot lat="0" lon="0" rev="18900000"/>
              </a:lightRig>
            </a:scene3d>
            <a:sp3d extrusionH="31750" contourW="6350" prstMaterial="powder">
              <a:bevelT w="19050" h="19050" prst="angle"/>
              <a:contourClr>
                <a:schemeClr val="accent3">
                  <a:tint val="100000"/>
                  <a:shade val="100000"/>
                  <a:satMod val="100000"/>
                  <a:hueMod val="100000"/>
                </a:schemeClr>
              </a:contourClr>
            </a:sp3d>
          </a:bodyPr>
          <a:lstStyle/>
          <a:p>
            <a:pPr algn="ctr"/>
            <a:r>
              <a:rPr lang="cs-CZ" sz="7000" b="1" dirty="0" smtClean="0">
                <a:ln/>
                <a:solidFill>
                  <a:srgbClr val="FF6700"/>
                </a:solidFill>
              </a:rPr>
              <a:t>ČLOVĚK </a:t>
            </a:r>
          </a:p>
          <a:p>
            <a:pPr algn="ctr"/>
            <a:r>
              <a:rPr lang="cs-CZ" sz="7000" b="1" dirty="0" smtClean="0">
                <a:ln/>
                <a:solidFill>
                  <a:srgbClr val="FF6700"/>
                </a:solidFill>
              </a:rPr>
              <a:t>A </a:t>
            </a:r>
          </a:p>
          <a:p>
            <a:pPr algn="ctr"/>
            <a:r>
              <a:rPr lang="cs-CZ" sz="7000" b="1" dirty="0" smtClean="0">
                <a:ln/>
                <a:solidFill>
                  <a:srgbClr val="FF6700"/>
                </a:solidFill>
              </a:rPr>
              <a:t>JEHO SVĚT</a:t>
            </a:r>
          </a:p>
        </p:txBody>
      </p:sp>
      <p:sp>
        <p:nvSpPr>
          <p:cNvPr id="6" name="Obdélník 5"/>
          <p:cNvSpPr/>
          <p:nvPr/>
        </p:nvSpPr>
        <p:spPr>
          <a:xfrm>
            <a:off x="702589" y="3717032"/>
            <a:ext cx="7776864" cy="1015663"/>
          </a:xfrm>
          <a:prstGeom prst="rect">
            <a:avLst/>
          </a:prstGeom>
          <a:noFill/>
          <a:ln>
            <a:noFill/>
          </a:ln>
          <a:effectLst>
            <a:innerShdw blurRad="63500" dist="50800" dir="13500000">
              <a:prstClr val="black">
                <a:alpha val="50000"/>
              </a:prstClr>
            </a:innerShdw>
          </a:effectLst>
          <a:scene3d>
            <a:camera prst="isometricOffAxis2Right"/>
            <a:lightRig rig="threePt" dir="t"/>
          </a:scene3d>
        </p:spPr>
        <p:txBody>
          <a:bodyPr wrap="squar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pPr algn="ctr"/>
            <a:r>
              <a:rPr lang="cs-CZ" sz="6000" b="1" dirty="0" smtClean="0">
                <a:ln w="11430"/>
                <a:gradFill>
                  <a:gsLst>
                    <a:gs pos="0">
                      <a:srgbClr val="71685A">
                        <a:tint val="70000"/>
                        <a:satMod val="245000"/>
                      </a:srgbClr>
                    </a:gs>
                    <a:gs pos="75000">
                      <a:srgbClr val="71685A">
                        <a:tint val="90000"/>
                        <a:shade val="60000"/>
                        <a:satMod val="240000"/>
                      </a:srgbClr>
                    </a:gs>
                    <a:gs pos="100000">
                      <a:srgbClr val="71685A">
                        <a:tint val="100000"/>
                        <a:shade val="50000"/>
                        <a:satMod val="240000"/>
                      </a:srgbClr>
                    </a:gs>
                  </a:gsLst>
                  <a:lin ang="5400000"/>
                </a:gradFill>
                <a:effectLst>
                  <a:outerShdw blurRad="50800" dist="39000" dir="5460000" algn="tl">
                    <a:srgbClr val="000000">
                      <a:alpha val="38000"/>
                    </a:srgbClr>
                  </a:outerShdw>
                </a:effectLst>
              </a:rPr>
              <a:t>5. ročník</a:t>
            </a:r>
          </a:p>
        </p:txBody>
      </p:sp>
      <p:sp>
        <p:nvSpPr>
          <p:cNvPr id="7" name="Obdélník 6"/>
          <p:cNvSpPr/>
          <p:nvPr/>
        </p:nvSpPr>
        <p:spPr>
          <a:xfrm>
            <a:off x="1058031" y="5085184"/>
            <a:ext cx="7027937" cy="923330"/>
          </a:xfrm>
          <a:prstGeom prst="rect">
            <a:avLst/>
          </a:prstGeom>
          <a:gradFill>
            <a:gsLst>
              <a:gs pos="0">
                <a:srgbClr val="03D4A8"/>
              </a:gs>
              <a:gs pos="25000">
                <a:srgbClr val="21D6E0"/>
              </a:gs>
              <a:gs pos="75000">
                <a:srgbClr val="0087E6"/>
              </a:gs>
              <a:gs pos="100000">
                <a:srgbClr val="005CBF"/>
              </a:gs>
            </a:gsLst>
            <a:lin ang="5400000" scaled="0"/>
          </a:gradFill>
          <a:ln/>
          <a:scene3d>
            <a:camera prst="perspectiveContrastingLeftFacing"/>
            <a:lightRig rig="contrasting" dir="t">
              <a:rot lat="0" lon="0" rev="12000000"/>
            </a:lightRig>
          </a:scene3d>
          <a:sp3d prstMaterial="powder">
            <a:bevelT h="50800"/>
          </a:sp3d>
        </p:spPr>
        <p:style>
          <a:lnRef idx="0">
            <a:schemeClr val="accent6"/>
          </a:lnRef>
          <a:fillRef idx="3">
            <a:schemeClr val="accent6"/>
          </a:fillRef>
          <a:effectRef idx="3">
            <a:schemeClr val="accent6"/>
          </a:effectRef>
          <a:fontRef idx="minor">
            <a:schemeClr val="lt1"/>
          </a:fontRef>
        </p:style>
        <p:txBody>
          <a:bodyPr wrap="square" lIns="91440" tIns="45720" rIns="91440" bIns="45720">
            <a:spAutoFit/>
            <a:scene3d>
              <a:camera prst="orthographicFront"/>
              <a:lightRig rig="soft" dir="tl">
                <a:rot lat="0" lon="0" rev="0"/>
              </a:lightRig>
            </a:scene3d>
            <a:sp3d contourW="25400" prstMaterial="matte">
              <a:bevelT w="25400" h="55880" prst="artDeco"/>
              <a:contourClr>
                <a:schemeClr val="accent2">
                  <a:tint val="20000"/>
                </a:schemeClr>
              </a:contourClr>
            </a:sp3d>
          </a:bodyPr>
          <a:lstStyle/>
          <a:p>
            <a:pPr algn="ctr"/>
            <a:r>
              <a:rPr lang="cs-CZ" sz="5400" b="1" spc="50" dirty="0" smtClean="0">
                <a:ln w="11430">
                  <a:solidFill>
                    <a:sysClr val="windowText" lastClr="000000"/>
                  </a:solidFill>
                </a:ln>
                <a:solidFill>
                  <a:srgbClr val="0000FF"/>
                </a:solidFill>
                <a:effectLst>
                  <a:outerShdw blurRad="76200" dist="50800" dir="5400000" algn="tl" rotWithShape="0">
                    <a:srgbClr val="000000">
                      <a:alpha val="65000"/>
                    </a:srgbClr>
                  </a:outerShdw>
                </a:effectLst>
              </a:rPr>
              <a:t>Olomoucký kraj </a:t>
            </a:r>
            <a:endParaRPr lang="cs-CZ" sz="5400" b="1" spc="50" dirty="0">
              <a:ln w="11430">
                <a:solidFill>
                  <a:sysClr val="windowText" lastClr="000000"/>
                </a:solidFill>
              </a:ln>
              <a:solidFill>
                <a:srgbClr val="0000FF"/>
              </a:solidFill>
              <a:effectLst>
                <a:outerShdw blurRad="76200" dist="50800" dir="5400000" algn="tl" rotWithShape="0">
                  <a:srgbClr val="000000">
                    <a:alpha val="65000"/>
                  </a:srgbClr>
                </a:outerShdw>
              </a:effectLst>
            </a:endParaRPr>
          </a:p>
        </p:txBody>
      </p:sp>
      <p:pic>
        <p:nvPicPr>
          <p:cNvPr id="8" name="Picture 1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188445" y="730448"/>
            <a:ext cx="1463675" cy="21224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801811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9" presetClass="entr" presetSubtype="10" repeatCount="indefinite" fill="hold" grpId="0" nodeType="with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5000" fill="hold"/>
                                        <p:tgtEl>
                                          <p:spTgt spid="5"/>
                                        </p:tgtEl>
                                        <p:attrNameLst>
                                          <p:attrName>ppt_w</p:attrName>
                                        </p:attrNameLst>
                                      </p:cBhvr>
                                      <p:tavLst>
                                        <p:tav tm="0" fmla="#ppt_w*sin(2.5*pi*$)">
                                          <p:val>
                                            <p:fltVal val="0"/>
                                          </p:val>
                                        </p:tav>
                                        <p:tav tm="100000">
                                          <p:val>
                                            <p:fltVal val="1"/>
                                          </p:val>
                                        </p:tav>
                                      </p:tavLst>
                                    </p:anim>
                                    <p:anim calcmode="lin" valueType="num">
                                      <p:cBhvr>
                                        <p:cTn id="8" dur="5000" fill="hold"/>
                                        <p:tgtEl>
                                          <p:spTgt spid="5"/>
                                        </p:tgtEl>
                                        <p:attrNameLst>
                                          <p:attrName>ppt_h</p:attrName>
                                        </p:attrNameLst>
                                      </p:cBhvr>
                                      <p:tavLst>
                                        <p:tav tm="0">
                                          <p:val>
                                            <p:strVal val="#ppt_h"/>
                                          </p:val>
                                        </p:tav>
                                        <p:tav tm="100000">
                                          <p:val>
                                            <p:strVal val="#ppt_h"/>
                                          </p:val>
                                        </p:tav>
                                      </p:tavLst>
                                    </p:anim>
                                  </p:childTnLst>
                                </p:cTn>
                              </p:par>
                            </p:childTnLst>
                          </p:cTn>
                        </p:par>
                        <p:par>
                          <p:cTn id="9" fill="hold">
                            <p:stCondLst>
                              <p:cond delay="5000"/>
                            </p:stCondLst>
                            <p:childTnLst>
                              <p:par>
                                <p:cTn id="10" presetID="23" presetClass="entr" presetSubtype="16" fill="hold" grpId="0" nodeType="afterEffect">
                                  <p:stCondLst>
                                    <p:cond delay="0"/>
                                  </p:stCondLst>
                                  <p:childTnLst>
                                    <p:set>
                                      <p:cBhvr>
                                        <p:cTn id="11" dur="1" fill="hold">
                                          <p:stCondLst>
                                            <p:cond delay="0"/>
                                          </p:stCondLst>
                                        </p:cTn>
                                        <p:tgtEl>
                                          <p:spTgt spid="7"/>
                                        </p:tgtEl>
                                        <p:attrNameLst>
                                          <p:attrName>style.visibility</p:attrName>
                                        </p:attrNameLst>
                                      </p:cBhvr>
                                      <p:to>
                                        <p:strVal val="visible"/>
                                      </p:to>
                                    </p:set>
                                    <p:anim calcmode="lin" valueType="num">
                                      <p:cBhvr>
                                        <p:cTn id="12" dur="500" fill="hold"/>
                                        <p:tgtEl>
                                          <p:spTgt spid="7"/>
                                        </p:tgtEl>
                                        <p:attrNameLst>
                                          <p:attrName>ppt_w</p:attrName>
                                        </p:attrNameLst>
                                      </p:cBhvr>
                                      <p:tavLst>
                                        <p:tav tm="0">
                                          <p:val>
                                            <p:fltVal val="0"/>
                                          </p:val>
                                        </p:tav>
                                        <p:tav tm="100000">
                                          <p:val>
                                            <p:strVal val="#ppt_w"/>
                                          </p:val>
                                        </p:tav>
                                      </p:tavLst>
                                    </p:anim>
                                    <p:anim calcmode="lin" valueType="num">
                                      <p:cBhvr>
                                        <p:cTn id="13" dur="500" fill="hold"/>
                                        <p:tgtEl>
                                          <p:spTgt spid="7"/>
                                        </p:tgtEl>
                                        <p:attrNameLst>
                                          <p:attrName>ppt_h</p:attrName>
                                        </p:attrNameLst>
                                      </p:cBhvr>
                                      <p:tavLst>
                                        <p:tav tm="0">
                                          <p:val>
                                            <p:fltVal val="0"/>
                                          </p:val>
                                        </p:tav>
                                        <p:tav tm="100000">
                                          <p:val>
                                            <p:strVal val="#ppt_h"/>
                                          </p:val>
                                        </p:tav>
                                      </p:tavLst>
                                    </p:anim>
                                  </p:childTnLst>
                                </p:cTn>
                              </p:par>
                            </p:childTnLst>
                          </p:cTn>
                        </p:par>
                        <p:par>
                          <p:cTn id="14" fill="hold">
                            <p:stCondLst>
                              <p:cond delay="5500"/>
                            </p:stCondLst>
                            <p:childTnLst>
                              <p:par>
                                <p:cTn id="15" presetID="45" presetClass="entr" presetSubtype="0" repeatCount="indefinite" fill="hold" nodeType="after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2000"/>
                                        <p:tgtEl>
                                          <p:spTgt spid="8"/>
                                        </p:tgtEl>
                                      </p:cBhvr>
                                    </p:animEffect>
                                    <p:anim calcmode="lin" valueType="num">
                                      <p:cBhvr>
                                        <p:cTn id="18" dur="2000" fill="hold"/>
                                        <p:tgtEl>
                                          <p:spTgt spid="8"/>
                                        </p:tgtEl>
                                        <p:attrNameLst>
                                          <p:attrName>ppt_w</p:attrName>
                                        </p:attrNameLst>
                                      </p:cBhvr>
                                      <p:tavLst>
                                        <p:tav tm="0" fmla="#ppt_w*sin(2.5*pi*$)">
                                          <p:val>
                                            <p:fltVal val="0"/>
                                          </p:val>
                                        </p:tav>
                                        <p:tav tm="100000">
                                          <p:val>
                                            <p:fltVal val="1"/>
                                          </p:val>
                                        </p:tav>
                                      </p:tavLst>
                                    </p:anim>
                                    <p:anim calcmode="lin" valueType="num">
                                      <p:cBhvr>
                                        <p:cTn id="19" dur="2000" fill="hold"/>
                                        <p:tgtEl>
                                          <p:spTgt spid="8"/>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7" grpId="0" animBg="1"/>
    </p:bldLst>
  </p:timing>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Nadpis 1"/>
          <p:cNvSpPr>
            <a:spLocks noGrp="1"/>
          </p:cNvSpPr>
          <p:nvPr>
            <p:ph type="title"/>
          </p:nvPr>
        </p:nvSpPr>
        <p:spPr>
          <a:xfrm>
            <a:off x="0" y="0"/>
            <a:ext cx="9144000" cy="837306"/>
          </a:xfrm>
        </p:spPr>
        <p:txBody>
          <a:bodyPr/>
          <a:lstStyle/>
          <a:p>
            <a:pPr algn="ctr"/>
            <a:r>
              <a:rPr lang="cs-CZ" dirty="0" smtClean="0"/>
              <a:t>Olomoucký kraj</a:t>
            </a:r>
            <a:endParaRPr lang="cs-CZ" dirty="0"/>
          </a:p>
        </p:txBody>
      </p:sp>
      <p:sp>
        <p:nvSpPr>
          <p:cNvPr id="49" name="TextovéPole 48"/>
          <p:cNvSpPr txBox="1"/>
          <p:nvPr/>
        </p:nvSpPr>
        <p:spPr>
          <a:xfrm>
            <a:off x="6562729" y="2706065"/>
            <a:ext cx="659155" cy="369332"/>
          </a:xfrm>
          <a:prstGeom prst="rect">
            <a:avLst/>
          </a:prstGeom>
          <a:noFill/>
        </p:spPr>
        <p:txBody>
          <a:bodyPr wrap="none" rtlCol="0">
            <a:spAutoFit/>
          </a:bodyPr>
          <a:lstStyle/>
          <a:p>
            <a:r>
              <a:rPr lang="cs-CZ" dirty="0" smtClean="0">
                <a:solidFill>
                  <a:srgbClr val="000000"/>
                </a:solidFill>
              </a:rPr>
              <a:t>Znak</a:t>
            </a:r>
            <a:endParaRPr lang="cs-CZ" dirty="0">
              <a:solidFill>
                <a:srgbClr val="000000"/>
              </a:solidFill>
            </a:endParaRPr>
          </a:p>
        </p:txBody>
      </p:sp>
      <p:sp>
        <p:nvSpPr>
          <p:cNvPr id="50" name="TextovéPole 49"/>
          <p:cNvSpPr txBox="1"/>
          <p:nvPr/>
        </p:nvSpPr>
        <p:spPr>
          <a:xfrm>
            <a:off x="1841517" y="2700064"/>
            <a:ext cx="800219" cy="369332"/>
          </a:xfrm>
          <a:prstGeom prst="rect">
            <a:avLst/>
          </a:prstGeom>
          <a:noFill/>
        </p:spPr>
        <p:txBody>
          <a:bodyPr wrap="none" rtlCol="0">
            <a:spAutoFit/>
          </a:bodyPr>
          <a:lstStyle/>
          <a:p>
            <a:r>
              <a:rPr lang="cs-CZ" dirty="0" smtClean="0">
                <a:solidFill>
                  <a:srgbClr val="000000"/>
                </a:solidFill>
              </a:rPr>
              <a:t>Vlajka</a:t>
            </a:r>
            <a:endParaRPr lang="cs-CZ" dirty="0">
              <a:solidFill>
                <a:srgbClr val="000000"/>
              </a:solidFill>
            </a:endParaRPr>
          </a:p>
        </p:txBody>
      </p:sp>
      <p:pic>
        <p:nvPicPr>
          <p:cNvPr id="14" name="Picture 1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77054" y="877362"/>
            <a:ext cx="1463675" cy="21224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5" name="Ovál 14"/>
          <p:cNvSpPr/>
          <p:nvPr/>
        </p:nvSpPr>
        <p:spPr>
          <a:xfrm>
            <a:off x="4590018" y="2346053"/>
            <a:ext cx="132745" cy="130149"/>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rgbClr val="FFFFFF"/>
              </a:solidFill>
            </a:endParaRPr>
          </a:p>
        </p:txBody>
      </p:sp>
      <p:grpSp>
        <p:nvGrpSpPr>
          <p:cNvPr id="23" name="Skupina 22"/>
          <p:cNvGrpSpPr/>
          <p:nvPr/>
        </p:nvGrpSpPr>
        <p:grpSpPr>
          <a:xfrm>
            <a:off x="4722763" y="1535835"/>
            <a:ext cx="1181428" cy="810218"/>
            <a:chOff x="4722763" y="2810320"/>
            <a:chExt cx="1181428" cy="810218"/>
          </a:xfrm>
        </p:grpSpPr>
        <p:sp>
          <p:nvSpPr>
            <p:cNvPr id="24" name="TextovéPole 23"/>
            <p:cNvSpPr txBox="1"/>
            <p:nvPr/>
          </p:nvSpPr>
          <p:spPr>
            <a:xfrm>
              <a:off x="4860315" y="2810320"/>
              <a:ext cx="1043876" cy="369332"/>
            </a:xfrm>
            <a:prstGeom prst="rect">
              <a:avLst/>
            </a:prstGeom>
            <a:noFill/>
            <a:ln>
              <a:solidFill>
                <a:srgbClr val="FF0000"/>
              </a:solidFill>
            </a:ln>
          </p:spPr>
          <p:txBody>
            <a:bodyPr wrap="none" rtlCol="0">
              <a:spAutoFit/>
            </a:bodyPr>
            <a:lstStyle/>
            <a:p>
              <a:r>
                <a:rPr lang="cs-CZ" dirty="0" smtClean="0"/>
                <a:t>Olomouc</a:t>
              </a:r>
              <a:endParaRPr lang="cs-CZ" dirty="0"/>
            </a:p>
          </p:txBody>
        </p:sp>
        <p:cxnSp>
          <p:nvCxnSpPr>
            <p:cNvPr id="25" name="Přímá spojnice se šipkou 24"/>
            <p:cNvCxnSpPr>
              <a:stCxn id="24" idx="2"/>
            </p:cNvCxnSpPr>
            <p:nvPr/>
          </p:nvCxnSpPr>
          <p:spPr>
            <a:xfrm flipH="1">
              <a:off x="4722763" y="3179652"/>
              <a:ext cx="659490" cy="440886"/>
            </a:xfrm>
            <a:prstGeom prst="straightConnector1">
              <a:avLst/>
            </a:prstGeom>
            <a:ln>
              <a:solidFill>
                <a:srgbClr val="FF0000"/>
              </a:solidFill>
              <a:tailEnd type="arrow"/>
            </a:ln>
          </p:spPr>
          <p:style>
            <a:lnRef idx="1">
              <a:schemeClr val="accent1"/>
            </a:lnRef>
            <a:fillRef idx="0">
              <a:schemeClr val="accent1"/>
            </a:fillRef>
            <a:effectRef idx="0">
              <a:schemeClr val="accent1"/>
            </a:effectRef>
            <a:fontRef idx="minor">
              <a:schemeClr val="tx1"/>
            </a:fontRef>
          </p:style>
        </p:cxnSp>
      </p:grpSp>
      <p:pic>
        <p:nvPicPr>
          <p:cNvPr id="2050" name="Picture 2" descr="Soubor:Olomouc Region CoA CZ.sv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844905" y="3429000"/>
            <a:ext cx="2110777" cy="2543105"/>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Soubor:Flag of Olomouc Region.sv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36626" y="3433692"/>
            <a:ext cx="3810000" cy="25384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704099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anim calcmode="lin" valueType="num">
                                      <p:cBhvr>
                                        <p:cTn id="7" dur="500" fill="hold"/>
                                        <p:tgtEl>
                                          <p:spTgt spid="15"/>
                                        </p:tgtEl>
                                        <p:attrNameLst>
                                          <p:attrName>ppt_w</p:attrName>
                                        </p:attrNameLst>
                                      </p:cBhvr>
                                      <p:tavLst>
                                        <p:tav tm="0">
                                          <p:val>
                                            <p:fltVal val="0"/>
                                          </p:val>
                                        </p:tav>
                                        <p:tav tm="100000">
                                          <p:val>
                                            <p:strVal val="#ppt_w"/>
                                          </p:val>
                                        </p:tav>
                                      </p:tavLst>
                                    </p:anim>
                                    <p:anim calcmode="lin" valueType="num">
                                      <p:cBhvr>
                                        <p:cTn id="8" dur="500" fill="hold"/>
                                        <p:tgtEl>
                                          <p:spTgt spid="15"/>
                                        </p:tgtEl>
                                        <p:attrNameLst>
                                          <p:attrName>ppt_h</p:attrName>
                                        </p:attrNameLst>
                                      </p:cBhvr>
                                      <p:tavLst>
                                        <p:tav tm="0">
                                          <p:val>
                                            <p:fltVal val="0"/>
                                          </p:val>
                                        </p:tav>
                                        <p:tav tm="100000">
                                          <p:val>
                                            <p:strVal val="#ppt_h"/>
                                          </p:val>
                                        </p:tav>
                                      </p:tavLst>
                                    </p:anim>
                                    <p:animEffect transition="in" filter="fade">
                                      <p:cBhvr>
                                        <p:cTn id="9" dur="500"/>
                                        <p:tgtEl>
                                          <p:spTgt spid="15"/>
                                        </p:tgtEl>
                                      </p:cBhvr>
                                    </p:animEffect>
                                  </p:childTnLst>
                                </p:cTn>
                              </p:par>
                              <p:par>
                                <p:cTn id="10" presetID="53" presetClass="entr" presetSubtype="16" fill="hold" nodeType="withEffect">
                                  <p:stCondLst>
                                    <p:cond delay="0"/>
                                  </p:stCondLst>
                                  <p:childTnLst>
                                    <p:set>
                                      <p:cBhvr>
                                        <p:cTn id="11" dur="1" fill="hold">
                                          <p:stCondLst>
                                            <p:cond delay="0"/>
                                          </p:stCondLst>
                                        </p:cTn>
                                        <p:tgtEl>
                                          <p:spTgt spid="23"/>
                                        </p:tgtEl>
                                        <p:attrNameLst>
                                          <p:attrName>style.visibility</p:attrName>
                                        </p:attrNameLst>
                                      </p:cBhvr>
                                      <p:to>
                                        <p:strVal val="visible"/>
                                      </p:to>
                                    </p:set>
                                    <p:anim calcmode="lin" valueType="num">
                                      <p:cBhvr>
                                        <p:cTn id="12" dur="500" fill="hold"/>
                                        <p:tgtEl>
                                          <p:spTgt spid="23"/>
                                        </p:tgtEl>
                                        <p:attrNameLst>
                                          <p:attrName>ppt_w</p:attrName>
                                        </p:attrNameLst>
                                      </p:cBhvr>
                                      <p:tavLst>
                                        <p:tav tm="0">
                                          <p:val>
                                            <p:fltVal val="0"/>
                                          </p:val>
                                        </p:tav>
                                        <p:tav tm="100000">
                                          <p:val>
                                            <p:strVal val="#ppt_w"/>
                                          </p:val>
                                        </p:tav>
                                      </p:tavLst>
                                    </p:anim>
                                    <p:anim calcmode="lin" valueType="num">
                                      <p:cBhvr>
                                        <p:cTn id="13" dur="500" fill="hold"/>
                                        <p:tgtEl>
                                          <p:spTgt spid="23"/>
                                        </p:tgtEl>
                                        <p:attrNameLst>
                                          <p:attrName>ppt_h</p:attrName>
                                        </p:attrNameLst>
                                      </p:cBhvr>
                                      <p:tavLst>
                                        <p:tav tm="0">
                                          <p:val>
                                            <p:fltVal val="0"/>
                                          </p:val>
                                        </p:tav>
                                        <p:tav tm="100000">
                                          <p:val>
                                            <p:strVal val="#ppt_h"/>
                                          </p:val>
                                        </p:tav>
                                      </p:tavLst>
                                    </p:anim>
                                    <p:animEffect transition="in" filter="fade">
                                      <p:cBhvr>
                                        <p:cTn id="14" dur="500"/>
                                        <p:tgtEl>
                                          <p:spTgt spid="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animBg="1"/>
    </p:bldLst>
  </p:timing>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Nadpis 1"/>
          <p:cNvSpPr>
            <a:spLocks noGrp="1"/>
          </p:cNvSpPr>
          <p:nvPr>
            <p:ph type="title"/>
          </p:nvPr>
        </p:nvSpPr>
        <p:spPr>
          <a:xfrm>
            <a:off x="0" y="0"/>
            <a:ext cx="9144000" cy="837306"/>
          </a:xfrm>
        </p:spPr>
        <p:txBody>
          <a:bodyPr/>
          <a:lstStyle/>
          <a:p>
            <a:pPr algn="ctr"/>
            <a:r>
              <a:rPr lang="cs-CZ" dirty="0" smtClean="0"/>
              <a:t>Olomoucký kraj</a:t>
            </a:r>
            <a:endParaRPr lang="cs-CZ" dirty="0"/>
          </a:p>
        </p:txBody>
      </p:sp>
      <p:pic>
        <p:nvPicPr>
          <p:cNvPr id="3085" name="Picture 1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77054" y="2151847"/>
            <a:ext cx="1463675" cy="21224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4" name="Ovál 33"/>
          <p:cNvSpPr/>
          <p:nvPr/>
        </p:nvSpPr>
        <p:spPr>
          <a:xfrm>
            <a:off x="4590018" y="3620538"/>
            <a:ext cx="132745" cy="130149"/>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rgbClr val="FFFFFF"/>
              </a:solidFill>
            </a:endParaRPr>
          </a:p>
        </p:txBody>
      </p:sp>
      <p:sp>
        <p:nvSpPr>
          <p:cNvPr id="52" name="Ovál 51"/>
          <p:cNvSpPr/>
          <p:nvPr/>
        </p:nvSpPr>
        <p:spPr>
          <a:xfrm>
            <a:off x="4549600" y="2502814"/>
            <a:ext cx="45719" cy="45719"/>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rgbClr val="FFFFFF"/>
              </a:solidFill>
            </a:endParaRPr>
          </a:p>
        </p:txBody>
      </p:sp>
      <p:sp>
        <p:nvSpPr>
          <p:cNvPr id="53" name="Ovál 52"/>
          <p:cNvSpPr/>
          <p:nvPr/>
        </p:nvSpPr>
        <p:spPr>
          <a:xfrm>
            <a:off x="4260885" y="3019449"/>
            <a:ext cx="45719" cy="45719"/>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rgbClr val="FFFFFF"/>
              </a:solidFill>
            </a:endParaRPr>
          </a:p>
        </p:txBody>
      </p:sp>
      <p:sp>
        <p:nvSpPr>
          <p:cNvPr id="63" name="Ovál 62"/>
          <p:cNvSpPr/>
          <p:nvPr/>
        </p:nvSpPr>
        <p:spPr>
          <a:xfrm>
            <a:off x="4860315" y="3938440"/>
            <a:ext cx="45719" cy="45719"/>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rgbClr val="FFFFFF"/>
              </a:solidFill>
            </a:endParaRPr>
          </a:p>
        </p:txBody>
      </p:sp>
      <p:sp>
        <p:nvSpPr>
          <p:cNvPr id="64" name="Ovál 63"/>
          <p:cNvSpPr/>
          <p:nvPr/>
        </p:nvSpPr>
        <p:spPr>
          <a:xfrm>
            <a:off x="4475565" y="3907223"/>
            <a:ext cx="45719" cy="45719"/>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rgbClr val="FFFFFF"/>
              </a:solidFill>
            </a:endParaRPr>
          </a:p>
        </p:txBody>
      </p:sp>
      <p:grpSp>
        <p:nvGrpSpPr>
          <p:cNvPr id="8" name="Skupina 7"/>
          <p:cNvGrpSpPr/>
          <p:nvPr/>
        </p:nvGrpSpPr>
        <p:grpSpPr>
          <a:xfrm>
            <a:off x="4722763" y="2810320"/>
            <a:ext cx="1181428" cy="810218"/>
            <a:chOff x="4722763" y="2810320"/>
            <a:chExt cx="1181428" cy="810218"/>
          </a:xfrm>
        </p:grpSpPr>
        <p:sp>
          <p:nvSpPr>
            <p:cNvPr id="5" name="TextovéPole 4"/>
            <p:cNvSpPr txBox="1"/>
            <p:nvPr/>
          </p:nvSpPr>
          <p:spPr>
            <a:xfrm>
              <a:off x="4860315" y="2810320"/>
              <a:ext cx="1043876" cy="369332"/>
            </a:xfrm>
            <a:prstGeom prst="rect">
              <a:avLst/>
            </a:prstGeom>
            <a:noFill/>
            <a:ln>
              <a:solidFill>
                <a:srgbClr val="FF0000"/>
              </a:solidFill>
            </a:ln>
          </p:spPr>
          <p:txBody>
            <a:bodyPr wrap="none" rtlCol="0">
              <a:spAutoFit/>
            </a:bodyPr>
            <a:lstStyle/>
            <a:p>
              <a:r>
                <a:rPr lang="cs-CZ" dirty="0" smtClean="0"/>
                <a:t>Olomouc</a:t>
              </a:r>
              <a:endParaRPr lang="cs-CZ" dirty="0"/>
            </a:p>
          </p:txBody>
        </p:sp>
        <p:cxnSp>
          <p:nvCxnSpPr>
            <p:cNvPr id="7" name="Přímá spojnice se šipkou 6"/>
            <p:cNvCxnSpPr>
              <a:stCxn id="5" idx="2"/>
            </p:cNvCxnSpPr>
            <p:nvPr/>
          </p:nvCxnSpPr>
          <p:spPr>
            <a:xfrm flipH="1">
              <a:off x="4722763" y="3179652"/>
              <a:ext cx="659490" cy="440886"/>
            </a:xfrm>
            <a:prstGeom prst="straightConnector1">
              <a:avLst/>
            </a:prstGeom>
            <a:ln>
              <a:solidFill>
                <a:srgbClr val="FF0000"/>
              </a:solidFill>
              <a:tailEnd type="arrow"/>
            </a:ln>
          </p:spPr>
          <p:style>
            <a:lnRef idx="1">
              <a:schemeClr val="accent1"/>
            </a:lnRef>
            <a:fillRef idx="0">
              <a:schemeClr val="accent1"/>
            </a:fillRef>
            <a:effectRef idx="0">
              <a:schemeClr val="accent1"/>
            </a:effectRef>
            <a:fontRef idx="minor">
              <a:schemeClr val="tx1"/>
            </a:fontRef>
          </p:style>
        </p:cxnSp>
      </p:grpSp>
      <p:grpSp>
        <p:nvGrpSpPr>
          <p:cNvPr id="11" name="Skupina 10"/>
          <p:cNvGrpSpPr/>
          <p:nvPr/>
        </p:nvGrpSpPr>
        <p:grpSpPr>
          <a:xfrm>
            <a:off x="4860315" y="3984159"/>
            <a:ext cx="800219" cy="675776"/>
            <a:chOff x="4860315" y="3984159"/>
            <a:chExt cx="800219" cy="675776"/>
          </a:xfrm>
        </p:grpSpPr>
        <p:sp>
          <p:nvSpPr>
            <p:cNvPr id="92" name="TextovéPole 91"/>
            <p:cNvSpPr txBox="1"/>
            <p:nvPr/>
          </p:nvSpPr>
          <p:spPr>
            <a:xfrm>
              <a:off x="4860315" y="4290603"/>
              <a:ext cx="800219" cy="369332"/>
            </a:xfrm>
            <a:prstGeom prst="rect">
              <a:avLst/>
            </a:prstGeom>
            <a:noFill/>
            <a:ln>
              <a:solidFill>
                <a:schemeClr val="tx1"/>
              </a:solidFill>
            </a:ln>
          </p:spPr>
          <p:txBody>
            <a:bodyPr wrap="none" rtlCol="0">
              <a:spAutoFit/>
            </a:bodyPr>
            <a:lstStyle/>
            <a:p>
              <a:r>
                <a:rPr lang="cs-CZ" dirty="0" smtClean="0"/>
                <a:t>Přerov</a:t>
              </a:r>
              <a:endParaRPr lang="cs-CZ" dirty="0"/>
            </a:p>
          </p:txBody>
        </p:sp>
        <p:cxnSp>
          <p:nvCxnSpPr>
            <p:cNvPr id="10" name="Přímá spojnice se šipkou 9"/>
            <p:cNvCxnSpPr>
              <a:stCxn id="92" idx="0"/>
            </p:cNvCxnSpPr>
            <p:nvPr/>
          </p:nvCxnSpPr>
          <p:spPr>
            <a:xfrm flipH="1" flipV="1">
              <a:off x="4906034" y="3984159"/>
              <a:ext cx="354391" cy="306444"/>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grpSp>
      <p:grpSp>
        <p:nvGrpSpPr>
          <p:cNvPr id="14" name="Skupina 13"/>
          <p:cNvGrpSpPr/>
          <p:nvPr/>
        </p:nvGrpSpPr>
        <p:grpSpPr>
          <a:xfrm>
            <a:off x="3263566" y="3961299"/>
            <a:ext cx="1211999" cy="688991"/>
            <a:chOff x="3263566" y="3961299"/>
            <a:chExt cx="1211999" cy="688991"/>
          </a:xfrm>
        </p:grpSpPr>
        <p:sp>
          <p:nvSpPr>
            <p:cNvPr id="98" name="TextovéPole 97"/>
            <p:cNvSpPr txBox="1"/>
            <p:nvPr/>
          </p:nvSpPr>
          <p:spPr>
            <a:xfrm>
              <a:off x="3263566" y="4280958"/>
              <a:ext cx="1056700" cy="369332"/>
            </a:xfrm>
            <a:prstGeom prst="rect">
              <a:avLst/>
            </a:prstGeom>
            <a:noFill/>
            <a:ln>
              <a:solidFill>
                <a:schemeClr val="tx1"/>
              </a:solidFill>
            </a:ln>
          </p:spPr>
          <p:txBody>
            <a:bodyPr wrap="none" rtlCol="0">
              <a:spAutoFit/>
            </a:bodyPr>
            <a:lstStyle/>
            <a:p>
              <a:r>
                <a:rPr lang="cs-CZ" dirty="0" smtClean="0"/>
                <a:t>Prostějov</a:t>
              </a:r>
              <a:endParaRPr lang="cs-CZ" dirty="0"/>
            </a:p>
          </p:txBody>
        </p:sp>
        <p:cxnSp>
          <p:nvCxnSpPr>
            <p:cNvPr id="13" name="Přímá spojnice se šipkou 12"/>
            <p:cNvCxnSpPr>
              <a:stCxn id="98" idx="0"/>
            </p:cNvCxnSpPr>
            <p:nvPr/>
          </p:nvCxnSpPr>
          <p:spPr>
            <a:xfrm flipV="1">
              <a:off x="3791916" y="3961299"/>
              <a:ext cx="683649" cy="319659"/>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grpSp>
      <p:grpSp>
        <p:nvGrpSpPr>
          <p:cNvPr id="17" name="Skupina 16"/>
          <p:cNvGrpSpPr/>
          <p:nvPr/>
        </p:nvGrpSpPr>
        <p:grpSpPr>
          <a:xfrm>
            <a:off x="2958827" y="2318148"/>
            <a:ext cx="1302058" cy="701301"/>
            <a:chOff x="2958827" y="2318148"/>
            <a:chExt cx="1302058" cy="701301"/>
          </a:xfrm>
        </p:grpSpPr>
        <p:sp>
          <p:nvSpPr>
            <p:cNvPr id="99" name="TextovéPole 98"/>
            <p:cNvSpPr txBox="1"/>
            <p:nvPr/>
          </p:nvSpPr>
          <p:spPr>
            <a:xfrm>
              <a:off x="2958827" y="2318148"/>
              <a:ext cx="1018227" cy="369332"/>
            </a:xfrm>
            <a:prstGeom prst="rect">
              <a:avLst/>
            </a:prstGeom>
            <a:noFill/>
            <a:ln>
              <a:solidFill>
                <a:schemeClr val="tx1"/>
              </a:solidFill>
            </a:ln>
          </p:spPr>
          <p:txBody>
            <a:bodyPr wrap="none" rtlCol="0">
              <a:spAutoFit/>
            </a:bodyPr>
            <a:lstStyle/>
            <a:p>
              <a:r>
                <a:rPr lang="cs-CZ" dirty="0" smtClean="0"/>
                <a:t>Šumperk</a:t>
              </a:r>
              <a:endParaRPr lang="cs-CZ" dirty="0"/>
            </a:p>
          </p:txBody>
        </p:sp>
        <p:cxnSp>
          <p:nvCxnSpPr>
            <p:cNvPr id="16" name="Přímá spojnice se šipkou 15"/>
            <p:cNvCxnSpPr>
              <a:stCxn id="99" idx="2"/>
            </p:cNvCxnSpPr>
            <p:nvPr/>
          </p:nvCxnSpPr>
          <p:spPr>
            <a:xfrm>
              <a:off x="3467941" y="2687480"/>
              <a:ext cx="792944" cy="331969"/>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grpSp>
      <p:grpSp>
        <p:nvGrpSpPr>
          <p:cNvPr id="20" name="Skupina 19"/>
          <p:cNvGrpSpPr/>
          <p:nvPr/>
        </p:nvGrpSpPr>
        <p:grpSpPr>
          <a:xfrm>
            <a:off x="4595319" y="1967181"/>
            <a:ext cx="1129335" cy="535633"/>
            <a:chOff x="4595319" y="1967181"/>
            <a:chExt cx="1129335" cy="535633"/>
          </a:xfrm>
        </p:grpSpPr>
        <p:sp>
          <p:nvSpPr>
            <p:cNvPr id="100" name="TextovéPole 99"/>
            <p:cNvSpPr txBox="1"/>
            <p:nvPr/>
          </p:nvSpPr>
          <p:spPr>
            <a:xfrm>
              <a:off x="4860315" y="1967181"/>
              <a:ext cx="864339" cy="369332"/>
            </a:xfrm>
            <a:prstGeom prst="rect">
              <a:avLst/>
            </a:prstGeom>
            <a:noFill/>
            <a:ln>
              <a:solidFill>
                <a:schemeClr val="tx1"/>
              </a:solidFill>
            </a:ln>
          </p:spPr>
          <p:txBody>
            <a:bodyPr wrap="none" rtlCol="0">
              <a:spAutoFit/>
            </a:bodyPr>
            <a:lstStyle/>
            <a:p>
              <a:r>
                <a:rPr lang="cs-CZ" dirty="0" smtClean="0"/>
                <a:t>Jeseník</a:t>
              </a:r>
              <a:endParaRPr lang="cs-CZ" dirty="0"/>
            </a:p>
          </p:txBody>
        </p:sp>
        <p:cxnSp>
          <p:nvCxnSpPr>
            <p:cNvPr id="19" name="Přímá spojnice se šipkou 18"/>
            <p:cNvCxnSpPr>
              <a:stCxn id="100" idx="1"/>
            </p:cNvCxnSpPr>
            <p:nvPr/>
          </p:nvCxnSpPr>
          <p:spPr>
            <a:xfrm flipH="1">
              <a:off x="4595319" y="2151847"/>
              <a:ext cx="264996" cy="350967"/>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581293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34"/>
                                        </p:tgtEl>
                                        <p:attrNameLst>
                                          <p:attrName>style.visibility</p:attrName>
                                        </p:attrNameLst>
                                      </p:cBhvr>
                                      <p:to>
                                        <p:strVal val="visible"/>
                                      </p:to>
                                    </p:set>
                                    <p:anim calcmode="lin" valueType="num">
                                      <p:cBhvr>
                                        <p:cTn id="7" dur="500" fill="hold"/>
                                        <p:tgtEl>
                                          <p:spTgt spid="34"/>
                                        </p:tgtEl>
                                        <p:attrNameLst>
                                          <p:attrName>ppt_w</p:attrName>
                                        </p:attrNameLst>
                                      </p:cBhvr>
                                      <p:tavLst>
                                        <p:tav tm="0">
                                          <p:val>
                                            <p:fltVal val="0"/>
                                          </p:val>
                                        </p:tav>
                                        <p:tav tm="100000">
                                          <p:val>
                                            <p:strVal val="#ppt_w"/>
                                          </p:val>
                                        </p:tav>
                                      </p:tavLst>
                                    </p:anim>
                                    <p:anim calcmode="lin" valueType="num">
                                      <p:cBhvr>
                                        <p:cTn id="8" dur="500" fill="hold"/>
                                        <p:tgtEl>
                                          <p:spTgt spid="34"/>
                                        </p:tgtEl>
                                        <p:attrNameLst>
                                          <p:attrName>ppt_h</p:attrName>
                                        </p:attrNameLst>
                                      </p:cBhvr>
                                      <p:tavLst>
                                        <p:tav tm="0">
                                          <p:val>
                                            <p:fltVal val="0"/>
                                          </p:val>
                                        </p:tav>
                                        <p:tav tm="100000">
                                          <p:val>
                                            <p:strVal val="#ppt_h"/>
                                          </p:val>
                                        </p:tav>
                                      </p:tavLst>
                                    </p:anim>
                                    <p:animEffect transition="in" filter="fade">
                                      <p:cBhvr>
                                        <p:cTn id="9" dur="500"/>
                                        <p:tgtEl>
                                          <p:spTgt spid="34"/>
                                        </p:tgtEl>
                                      </p:cBhvr>
                                    </p:animEffect>
                                  </p:childTnLst>
                                </p:cTn>
                              </p:par>
                              <p:par>
                                <p:cTn id="10" presetID="53" presetClass="entr" presetSubtype="16" fill="hold" nodeType="withEffect">
                                  <p:stCondLst>
                                    <p:cond delay="0"/>
                                  </p:stCondLst>
                                  <p:childTnLst>
                                    <p:set>
                                      <p:cBhvr>
                                        <p:cTn id="11" dur="1" fill="hold">
                                          <p:stCondLst>
                                            <p:cond delay="0"/>
                                          </p:stCondLst>
                                        </p:cTn>
                                        <p:tgtEl>
                                          <p:spTgt spid="8"/>
                                        </p:tgtEl>
                                        <p:attrNameLst>
                                          <p:attrName>style.visibility</p:attrName>
                                        </p:attrNameLst>
                                      </p:cBhvr>
                                      <p:to>
                                        <p:strVal val="visible"/>
                                      </p:to>
                                    </p:set>
                                    <p:anim calcmode="lin" valueType="num">
                                      <p:cBhvr>
                                        <p:cTn id="12" dur="500" fill="hold"/>
                                        <p:tgtEl>
                                          <p:spTgt spid="8"/>
                                        </p:tgtEl>
                                        <p:attrNameLst>
                                          <p:attrName>ppt_w</p:attrName>
                                        </p:attrNameLst>
                                      </p:cBhvr>
                                      <p:tavLst>
                                        <p:tav tm="0">
                                          <p:val>
                                            <p:fltVal val="0"/>
                                          </p:val>
                                        </p:tav>
                                        <p:tav tm="100000">
                                          <p:val>
                                            <p:strVal val="#ppt_w"/>
                                          </p:val>
                                        </p:tav>
                                      </p:tavLst>
                                    </p:anim>
                                    <p:anim calcmode="lin" valueType="num">
                                      <p:cBhvr>
                                        <p:cTn id="13" dur="500" fill="hold"/>
                                        <p:tgtEl>
                                          <p:spTgt spid="8"/>
                                        </p:tgtEl>
                                        <p:attrNameLst>
                                          <p:attrName>ppt_h</p:attrName>
                                        </p:attrNameLst>
                                      </p:cBhvr>
                                      <p:tavLst>
                                        <p:tav tm="0">
                                          <p:val>
                                            <p:fltVal val="0"/>
                                          </p:val>
                                        </p:tav>
                                        <p:tav tm="100000">
                                          <p:val>
                                            <p:strVal val="#ppt_h"/>
                                          </p:val>
                                        </p:tav>
                                      </p:tavLst>
                                    </p:anim>
                                    <p:animEffect transition="in" filter="fade">
                                      <p:cBhvr>
                                        <p:cTn id="14" dur="500"/>
                                        <p:tgtEl>
                                          <p:spTgt spid="8"/>
                                        </p:tgtEl>
                                      </p:cBhvr>
                                    </p:animEffect>
                                  </p:childTnLst>
                                </p:cTn>
                              </p:par>
                            </p:childTnLst>
                          </p:cTn>
                        </p:par>
                      </p:childTnLst>
                    </p:cTn>
                  </p:par>
                  <p:par>
                    <p:cTn id="15" fill="hold">
                      <p:stCondLst>
                        <p:cond delay="indefinite"/>
                      </p:stCondLst>
                      <p:childTnLst>
                        <p:par>
                          <p:cTn id="16" fill="hold">
                            <p:stCondLst>
                              <p:cond delay="0"/>
                            </p:stCondLst>
                            <p:childTnLst>
                              <p:par>
                                <p:cTn id="17" presetID="53" presetClass="entr" presetSubtype="16" fill="hold" grpId="0" nodeType="clickEffect">
                                  <p:stCondLst>
                                    <p:cond delay="0"/>
                                  </p:stCondLst>
                                  <p:childTnLst>
                                    <p:set>
                                      <p:cBhvr>
                                        <p:cTn id="18" dur="1" fill="hold">
                                          <p:stCondLst>
                                            <p:cond delay="0"/>
                                          </p:stCondLst>
                                        </p:cTn>
                                        <p:tgtEl>
                                          <p:spTgt spid="64"/>
                                        </p:tgtEl>
                                        <p:attrNameLst>
                                          <p:attrName>style.visibility</p:attrName>
                                        </p:attrNameLst>
                                      </p:cBhvr>
                                      <p:to>
                                        <p:strVal val="visible"/>
                                      </p:to>
                                    </p:set>
                                    <p:anim calcmode="lin" valueType="num">
                                      <p:cBhvr>
                                        <p:cTn id="19" dur="500" fill="hold"/>
                                        <p:tgtEl>
                                          <p:spTgt spid="64"/>
                                        </p:tgtEl>
                                        <p:attrNameLst>
                                          <p:attrName>ppt_w</p:attrName>
                                        </p:attrNameLst>
                                      </p:cBhvr>
                                      <p:tavLst>
                                        <p:tav tm="0">
                                          <p:val>
                                            <p:fltVal val="0"/>
                                          </p:val>
                                        </p:tav>
                                        <p:tav tm="100000">
                                          <p:val>
                                            <p:strVal val="#ppt_w"/>
                                          </p:val>
                                        </p:tav>
                                      </p:tavLst>
                                    </p:anim>
                                    <p:anim calcmode="lin" valueType="num">
                                      <p:cBhvr>
                                        <p:cTn id="20" dur="500" fill="hold"/>
                                        <p:tgtEl>
                                          <p:spTgt spid="64"/>
                                        </p:tgtEl>
                                        <p:attrNameLst>
                                          <p:attrName>ppt_h</p:attrName>
                                        </p:attrNameLst>
                                      </p:cBhvr>
                                      <p:tavLst>
                                        <p:tav tm="0">
                                          <p:val>
                                            <p:fltVal val="0"/>
                                          </p:val>
                                        </p:tav>
                                        <p:tav tm="100000">
                                          <p:val>
                                            <p:strVal val="#ppt_h"/>
                                          </p:val>
                                        </p:tav>
                                      </p:tavLst>
                                    </p:anim>
                                    <p:animEffect transition="in" filter="fade">
                                      <p:cBhvr>
                                        <p:cTn id="21" dur="500"/>
                                        <p:tgtEl>
                                          <p:spTgt spid="64"/>
                                        </p:tgtEl>
                                      </p:cBhvr>
                                    </p:animEffect>
                                  </p:childTnLst>
                                </p:cTn>
                              </p:par>
                              <p:par>
                                <p:cTn id="22" presetID="53" presetClass="entr" presetSubtype="16" fill="hold" nodeType="withEffect">
                                  <p:stCondLst>
                                    <p:cond delay="0"/>
                                  </p:stCondLst>
                                  <p:childTnLst>
                                    <p:set>
                                      <p:cBhvr>
                                        <p:cTn id="23" dur="1" fill="hold">
                                          <p:stCondLst>
                                            <p:cond delay="0"/>
                                          </p:stCondLst>
                                        </p:cTn>
                                        <p:tgtEl>
                                          <p:spTgt spid="14"/>
                                        </p:tgtEl>
                                        <p:attrNameLst>
                                          <p:attrName>style.visibility</p:attrName>
                                        </p:attrNameLst>
                                      </p:cBhvr>
                                      <p:to>
                                        <p:strVal val="visible"/>
                                      </p:to>
                                    </p:set>
                                    <p:anim calcmode="lin" valueType="num">
                                      <p:cBhvr>
                                        <p:cTn id="24" dur="500" fill="hold"/>
                                        <p:tgtEl>
                                          <p:spTgt spid="14"/>
                                        </p:tgtEl>
                                        <p:attrNameLst>
                                          <p:attrName>ppt_w</p:attrName>
                                        </p:attrNameLst>
                                      </p:cBhvr>
                                      <p:tavLst>
                                        <p:tav tm="0">
                                          <p:val>
                                            <p:fltVal val="0"/>
                                          </p:val>
                                        </p:tav>
                                        <p:tav tm="100000">
                                          <p:val>
                                            <p:strVal val="#ppt_w"/>
                                          </p:val>
                                        </p:tav>
                                      </p:tavLst>
                                    </p:anim>
                                    <p:anim calcmode="lin" valueType="num">
                                      <p:cBhvr>
                                        <p:cTn id="25" dur="500" fill="hold"/>
                                        <p:tgtEl>
                                          <p:spTgt spid="14"/>
                                        </p:tgtEl>
                                        <p:attrNameLst>
                                          <p:attrName>ppt_h</p:attrName>
                                        </p:attrNameLst>
                                      </p:cBhvr>
                                      <p:tavLst>
                                        <p:tav tm="0">
                                          <p:val>
                                            <p:fltVal val="0"/>
                                          </p:val>
                                        </p:tav>
                                        <p:tav tm="100000">
                                          <p:val>
                                            <p:strVal val="#ppt_h"/>
                                          </p:val>
                                        </p:tav>
                                      </p:tavLst>
                                    </p:anim>
                                    <p:animEffect transition="in" filter="fade">
                                      <p:cBhvr>
                                        <p:cTn id="26" dur="500"/>
                                        <p:tgtEl>
                                          <p:spTgt spid="14"/>
                                        </p:tgtEl>
                                      </p:cBhvr>
                                    </p:animEffect>
                                  </p:childTnLst>
                                </p:cTn>
                              </p:par>
                            </p:childTnLst>
                          </p:cTn>
                        </p:par>
                      </p:childTnLst>
                    </p:cTn>
                  </p:par>
                  <p:par>
                    <p:cTn id="27" fill="hold">
                      <p:stCondLst>
                        <p:cond delay="indefinite"/>
                      </p:stCondLst>
                      <p:childTnLst>
                        <p:par>
                          <p:cTn id="28" fill="hold">
                            <p:stCondLst>
                              <p:cond delay="0"/>
                            </p:stCondLst>
                            <p:childTnLst>
                              <p:par>
                                <p:cTn id="29" presetID="53" presetClass="entr" presetSubtype="16" fill="hold" grpId="0" nodeType="clickEffect">
                                  <p:stCondLst>
                                    <p:cond delay="0"/>
                                  </p:stCondLst>
                                  <p:childTnLst>
                                    <p:set>
                                      <p:cBhvr>
                                        <p:cTn id="30" dur="1" fill="hold">
                                          <p:stCondLst>
                                            <p:cond delay="0"/>
                                          </p:stCondLst>
                                        </p:cTn>
                                        <p:tgtEl>
                                          <p:spTgt spid="53"/>
                                        </p:tgtEl>
                                        <p:attrNameLst>
                                          <p:attrName>style.visibility</p:attrName>
                                        </p:attrNameLst>
                                      </p:cBhvr>
                                      <p:to>
                                        <p:strVal val="visible"/>
                                      </p:to>
                                    </p:set>
                                    <p:anim calcmode="lin" valueType="num">
                                      <p:cBhvr>
                                        <p:cTn id="31" dur="500" fill="hold"/>
                                        <p:tgtEl>
                                          <p:spTgt spid="53"/>
                                        </p:tgtEl>
                                        <p:attrNameLst>
                                          <p:attrName>ppt_w</p:attrName>
                                        </p:attrNameLst>
                                      </p:cBhvr>
                                      <p:tavLst>
                                        <p:tav tm="0">
                                          <p:val>
                                            <p:fltVal val="0"/>
                                          </p:val>
                                        </p:tav>
                                        <p:tav tm="100000">
                                          <p:val>
                                            <p:strVal val="#ppt_w"/>
                                          </p:val>
                                        </p:tav>
                                      </p:tavLst>
                                    </p:anim>
                                    <p:anim calcmode="lin" valueType="num">
                                      <p:cBhvr>
                                        <p:cTn id="32" dur="500" fill="hold"/>
                                        <p:tgtEl>
                                          <p:spTgt spid="53"/>
                                        </p:tgtEl>
                                        <p:attrNameLst>
                                          <p:attrName>ppt_h</p:attrName>
                                        </p:attrNameLst>
                                      </p:cBhvr>
                                      <p:tavLst>
                                        <p:tav tm="0">
                                          <p:val>
                                            <p:fltVal val="0"/>
                                          </p:val>
                                        </p:tav>
                                        <p:tav tm="100000">
                                          <p:val>
                                            <p:strVal val="#ppt_h"/>
                                          </p:val>
                                        </p:tav>
                                      </p:tavLst>
                                    </p:anim>
                                    <p:animEffect transition="in" filter="fade">
                                      <p:cBhvr>
                                        <p:cTn id="33" dur="500"/>
                                        <p:tgtEl>
                                          <p:spTgt spid="53"/>
                                        </p:tgtEl>
                                      </p:cBhvr>
                                    </p:animEffect>
                                  </p:childTnLst>
                                </p:cTn>
                              </p:par>
                              <p:par>
                                <p:cTn id="34" presetID="53" presetClass="entr" presetSubtype="16" fill="hold" nodeType="withEffect">
                                  <p:stCondLst>
                                    <p:cond delay="0"/>
                                  </p:stCondLst>
                                  <p:childTnLst>
                                    <p:set>
                                      <p:cBhvr>
                                        <p:cTn id="35" dur="1" fill="hold">
                                          <p:stCondLst>
                                            <p:cond delay="0"/>
                                          </p:stCondLst>
                                        </p:cTn>
                                        <p:tgtEl>
                                          <p:spTgt spid="17"/>
                                        </p:tgtEl>
                                        <p:attrNameLst>
                                          <p:attrName>style.visibility</p:attrName>
                                        </p:attrNameLst>
                                      </p:cBhvr>
                                      <p:to>
                                        <p:strVal val="visible"/>
                                      </p:to>
                                    </p:set>
                                    <p:anim calcmode="lin" valueType="num">
                                      <p:cBhvr>
                                        <p:cTn id="36" dur="500" fill="hold"/>
                                        <p:tgtEl>
                                          <p:spTgt spid="17"/>
                                        </p:tgtEl>
                                        <p:attrNameLst>
                                          <p:attrName>ppt_w</p:attrName>
                                        </p:attrNameLst>
                                      </p:cBhvr>
                                      <p:tavLst>
                                        <p:tav tm="0">
                                          <p:val>
                                            <p:fltVal val="0"/>
                                          </p:val>
                                        </p:tav>
                                        <p:tav tm="100000">
                                          <p:val>
                                            <p:strVal val="#ppt_w"/>
                                          </p:val>
                                        </p:tav>
                                      </p:tavLst>
                                    </p:anim>
                                    <p:anim calcmode="lin" valueType="num">
                                      <p:cBhvr>
                                        <p:cTn id="37" dur="500" fill="hold"/>
                                        <p:tgtEl>
                                          <p:spTgt spid="17"/>
                                        </p:tgtEl>
                                        <p:attrNameLst>
                                          <p:attrName>ppt_h</p:attrName>
                                        </p:attrNameLst>
                                      </p:cBhvr>
                                      <p:tavLst>
                                        <p:tav tm="0">
                                          <p:val>
                                            <p:fltVal val="0"/>
                                          </p:val>
                                        </p:tav>
                                        <p:tav tm="100000">
                                          <p:val>
                                            <p:strVal val="#ppt_h"/>
                                          </p:val>
                                        </p:tav>
                                      </p:tavLst>
                                    </p:anim>
                                    <p:animEffect transition="in" filter="fade">
                                      <p:cBhvr>
                                        <p:cTn id="38" dur="500"/>
                                        <p:tgtEl>
                                          <p:spTgt spid="17"/>
                                        </p:tgtEl>
                                      </p:cBhvr>
                                    </p:animEffect>
                                  </p:childTnLst>
                                </p:cTn>
                              </p:par>
                            </p:childTnLst>
                          </p:cTn>
                        </p:par>
                      </p:childTnLst>
                    </p:cTn>
                  </p:par>
                  <p:par>
                    <p:cTn id="39" fill="hold">
                      <p:stCondLst>
                        <p:cond delay="indefinite"/>
                      </p:stCondLst>
                      <p:childTnLst>
                        <p:par>
                          <p:cTn id="40" fill="hold">
                            <p:stCondLst>
                              <p:cond delay="0"/>
                            </p:stCondLst>
                            <p:childTnLst>
                              <p:par>
                                <p:cTn id="41" presetID="53" presetClass="entr" presetSubtype="16" fill="hold" grpId="0" nodeType="clickEffect">
                                  <p:stCondLst>
                                    <p:cond delay="0"/>
                                  </p:stCondLst>
                                  <p:childTnLst>
                                    <p:set>
                                      <p:cBhvr>
                                        <p:cTn id="42" dur="1" fill="hold">
                                          <p:stCondLst>
                                            <p:cond delay="0"/>
                                          </p:stCondLst>
                                        </p:cTn>
                                        <p:tgtEl>
                                          <p:spTgt spid="52"/>
                                        </p:tgtEl>
                                        <p:attrNameLst>
                                          <p:attrName>style.visibility</p:attrName>
                                        </p:attrNameLst>
                                      </p:cBhvr>
                                      <p:to>
                                        <p:strVal val="visible"/>
                                      </p:to>
                                    </p:set>
                                    <p:anim calcmode="lin" valueType="num">
                                      <p:cBhvr>
                                        <p:cTn id="43" dur="500" fill="hold"/>
                                        <p:tgtEl>
                                          <p:spTgt spid="52"/>
                                        </p:tgtEl>
                                        <p:attrNameLst>
                                          <p:attrName>ppt_w</p:attrName>
                                        </p:attrNameLst>
                                      </p:cBhvr>
                                      <p:tavLst>
                                        <p:tav tm="0">
                                          <p:val>
                                            <p:fltVal val="0"/>
                                          </p:val>
                                        </p:tav>
                                        <p:tav tm="100000">
                                          <p:val>
                                            <p:strVal val="#ppt_w"/>
                                          </p:val>
                                        </p:tav>
                                      </p:tavLst>
                                    </p:anim>
                                    <p:anim calcmode="lin" valueType="num">
                                      <p:cBhvr>
                                        <p:cTn id="44" dur="500" fill="hold"/>
                                        <p:tgtEl>
                                          <p:spTgt spid="52"/>
                                        </p:tgtEl>
                                        <p:attrNameLst>
                                          <p:attrName>ppt_h</p:attrName>
                                        </p:attrNameLst>
                                      </p:cBhvr>
                                      <p:tavLst>
                                        <p:tav tm="0">
                                          <p:val>
                                            <p:fltVal val="0"/>
                                          </p:val>
                                        </p:tav>
                                        <p:tav tm="100000">
                                          <p:val>
                                            <p:strVal val="#ppt_h"/>
                                          </p:val>
                                        </p:tav>
                                      </p:tavLst>
                                    </p:anim>
                                    <p:animEffect transition="in" filter="fade">
                                      <p:cBhvr>
                                        <p:cTn id="45" dur="500"/>
                                        <p:tgtEl>
                                          <p:spTgt spid="52"/>
                                        </p:tgtEl>
                                      </p:cBhvr>
                                    </p:animEffect>
                                  </p:childTnLst>
                                </p:cTn>
                              </p:par>
                              <p:par>
                                <p:cTn id="46" presetID="53" presetClass="entr" presetSubtype="16" fill="hold" nodeType="withEffect">
                                  <p:stCondLst>
                                    <p:cond delay="0"/>
                                  </p:stCondLst>
                                  <p:childTnLst>
                                    <p:set>
                                      <p:cBhvr>
                                        <p:cTn id="47" dur="1" fill="hold">
                                          <p:stCondLst>
                                            <p:cond delay="0"/>
                                          </p:stCondLst>
                                        </p:cTn>
                                        <p:tgtEl>
                                          <p:spTgt spid="20"/>
                                        </p:tgtEl>
                                        <p:attrNameLst>
                                          <p:attrName>style.visibility</p:attrName>
                                        </p:attrNameLst>
                                      </p:cBhvr>
                                      <p:to>
                                        <p:strVal val="visible"/>
                                      </p:to>
                                    </p:set>
                                    <p:anim calcmode="lin" valueType="num">
                                      <p:cBhvr>
                                        <p:cTn id="48" dur="500" fill="hold"/>
                                        <p:tgtEl>
                                          <p:spTgt spid="20"/>
                                        </p:tgtEl>
                                        <p:attrNameLst>
                                          <p:attrName>ppt_w</p:attrName>
                                        </p:attrNameLst>
                                      </p:cBhvr>
                                      <p:tavLst>
                                        <p:tav tm="0">
                                          <p:val>
                                            <p:fltVal val="0"/>
                                          </p:val>
                                        </p:tav>
                                        <p:tav tm="100000">
                                          <p:val>
                                            <p:strVal val="#ppt_w"/>
                                          </p:val>
                                        </p:tav>
                                      </p:tavLst>
                                    </p:anim>
                                    <p:anim calcmode="lin" valueType="num">
                                      <p:cBhvr>
                                        <p:cTn id="49" dur="500" fill="hold"/>
                                        <p:tgtEl>
                                          <p:spTgt spid="20"/>
                                        </p:tgtEl>
                                        <p:attrNameLst>
                                          <p:attrName>ppt_h</p:attrName>
                                        </p:attrNameLst>
                                      </p:cBhvr>
                                      <p:tavLst>
                                        <p:tav tm="0">
                                          <p:val>
                                            <p:fltVal val="0"/>
                                          </p:val>
                                        </p:tav>
                                        <p:tav tm="100000">
                                          <p:val>
                                            <p:strVal val="#ppt_h"/>
                                          </p:val>
                                        </p:tav>
                                      </p:tavLst>
                                    </p:anim>
                                    <p:animEffect transition="in" filter="fade">
                                      <p:cBhvr>
                                        <p:cTn id="50" dur="500"/>
                                        <p:tgtEl>
                                          <p:spTgt spid="20"/>
                                        </p:tgtEl>
                                      </p:cBhvr>
                                    </p:animEffect>
                                  </p:childTnLst>
                                </p:cTn>
                              </p:par>
                            </p:childTnLst>
                          </p:cTn>
                        </p:par>
                      </p:childTnLst>
                    </p:cTn>
                  </p:par>
                  <p:par>
                    <p:cTn id="51" fill="hold">
                      <p:stCondLst>
                        <p:cond delay="indefinite"/>
                      </p:stCondLst>
                      <p:childTnLst>
                        <p:par>
                          <p:cTn id="52" fill="hold">
                            <p:stCondLst>
                              <p:cond delay="0"/>
                            </p:stCondLst>
                            <p:childTnLst>
                              <p:par>
                                <p:cTn id="53" presetID="53" presetClass="entr" presetSubtype="16" fill="hold" grpId="0" nodeType="clickEffect">
                                  <p:stCondLst>
                                    <p:cond delay="0"/>
                                  </p:stCondLst>
                                  <p:childTnLst>
                                    <p:set>
                                      <p:cBhvr>
                                        <p:cTn id="54" dur="1" fill="hold">
                                          <p:stCondLst>
                                            <p:cond delay="0"/>
                                          </p:stCondLst>
                                        </p:cTn>
                                        <p:tgtEl>
                                          <p:spTgt spid="63"/>
                                        </p:tgtEl>
                                        <p:attrNameLst>
                                          <p:attrName>style.visibility</p:attrName>
                                        </p:attrNameLst>
                                      </p:cBhvr>
                                      <p:to>
                                        <p:strVal val="visible"/>
                                      </p:to>
                                    </p:set>
                                    <p:anim calcmode="lin" valueType="num">
                                      <p:cBhvr>
                                        <p:cTn id="55" dur="500" fill="hold"/>
                                        <p:tgtEl>
                                          <p:spTgt spid="63"/>
                                        </p:tgtEl>
                                        <p:attrNameLst>
                                          <p:attrName>ppt_w</p:attrName>
                                        </p:attrNameLst>
                                      </p:cBhvr>
                                      <p:tavLst>
                                        <p:tav tm="0">
                                          <p:val>
                                            <p:fltVal val="0"/>
                                          </p:val>
                                        </p:tav>
                                        <p:tav tm="100000">
                                          <p:val>
                                            <p:strVal val="#ppt_w"/>
                                          </p:val>
                                        </p:tav>
                                      </p:tavLst>
                                    </p:anim>
                                    <p:anim calcmode="lin" valueType="num">
                                      <p:cBhvr>
                                        <p:cTn id="56" dur="500" fill="hold"/>
                                        <p:tgtEl>
                                          <p:spTgt spid="63"/>
                                        </p:tgtEl>
                                        <p:attrNameLst>
                                          <p:attrName>ppt_h</p:attrName>
                                        </p:attrNameLst>
                                      </p:cBhvr>
                                      <p:tavLst>
                                        <p:tav tm="0">
                                          <p:val>
                                            <p:fltVal val="0"/>
                                          </p:val>
                                        </p:tav>
                                        <p:tav tm="100000">
                                          <p:val>
                                            <p:strVal val="#ppt_h"/>
                                          </p:val>
                                        </p:tav>
                                      </p:tavLst>
                                    </p:anim>
                                    <p:animEffect transition="in" filter="fade">
                                      <p:cBhvr>
                                        <p:cTn id="57" dur="500"/>
                                        <p:tgtEl>
                                          <p:spTgt spid="63"/>
                                        </p:tgtEl>
                                      </p:cBhvr>
                                    </p:animEffect>
                                  </p:childTnLst>
                                </p:cTn>
                              </p:par>
                              <p:par>
                                <p:cTn id="58" presetID="53" presetClass="entr" presetSubtype="16" fill="hold" nodeType="withEffect">
                                  <p:stCondLst>
                                    <p:cond delay="0"/>
                                  </p:stCondLst>
                                  <p:childTnLst>
                                    <p:set>
                                      <p:cBhvr>
                                        <p:cTn id="59" dur="1" fill="hold">
                                          <p:stCondLst>
                                            <p:cond delay="0"/>
                                          </p:stCondLst>
                                        </p:cTn>
                                        <p:tgtEl>
                                          <p:spTgt spid="11"/>
                                        </p:tgtEl>
                                        <p:attrNameLst>
                                          <p:attrName>style.visibility</p:attrName>
                                        </p:attrNameLst>
                                      </p:cBhvr>
                                      <p:to>
                                        <p:strVal val="visible"/>
                                      </p:to>
                                    </p:set>
                                    <p:anim calcmode="lin" valueType="num">
                                      <p:cBhvr>
                                        <p:cTn id="60" dur="500" fill="hold"/>
                                        <p:tgtEl>
                                          <p:spTgt spid="11"/>
                                        </p:tgtEl>
                                        <p:attrNameLst>
                                          <p:attrName>ppt_w</p:attrName>
                                        </p:attrNameLst>
                                      </p:cBhvr>
                                      <p:tavLst>
                                        <p:tav tm="0">
                                          <p:val>
                                            <p:fltVal val="0"/>
                                          </p:val>
                                        </p:tav>
                                        <p:tav tm="100000">
                                          <p:val>
                                            <p:strVal val="#ppt_w"/>
                                          </p:val>
                                        </p:tav>
                                      </p:tavLst>
                                    </p:anim>
                                    <p:anim calcmode="lin" valueType="num">
                                      <p:cBhvr>
                                        <p:cTn id="61" dur="500" fill="hold"/>
                                        <p:tgtEl>
                                          <p:spTgt spid="11"/>
                                        </p:tgtEl>
                                        <p:attrNameLst>
                                          <p:attrName>ppt_h</p:attrName>
                                        </p:attrNameLst>
                                      </p:cBhvr>
                                      <p:tavLst>
                                        <p:tav tm="0">
                                          <p:val>
                                            <p:fltVal val="0"/>
                                          </p:val>
                                        </p:tav>
                                        <p:tav tm="100000">
                                          <p:val>
                                            <p:strVal val="#ppt_h"/>
                                          </p:val>
                                        </p:tav>
                                      </p:tavLst>
                                    </p:anim>
                                    <p:animEffect transition="in" filter="fade">
                                      <p:cBhvr>
                                        <p:cTn id="62"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4" grpId="0" animBg="1"/>
      <p:bldP spid="52" grpId="0" animBg="1"/>
      <p:bldP spid="53" grpId="0" animBg="1"/>
      <p:bldP spid="63" grpId="0" animBg="1"/>
      <p:bldP spid="64" grpId="0" animBg="1"/>
    </p:bldLst>
  </p:timing>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7" name="Picture 6"/>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92408" y="2882102"/>
            <a:ext cx="809304" cy="299435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85549" y="1295623"/>
            <a:ext cx="8143875" cy="47085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080" name="Picture 8"/>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028068" y="2429871"/>
            <a:ext cx="1515984" cy="219669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88" name="Picture 40"/>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832667" y="4117972"/>
            <a:ext cx="1382713" cy="4651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90" name="Picture 42"/>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054121" y="3315206"/>
            <a:ext cx="1079500" cy="7223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9" name="Nadpis 1"/>
          <p:cNvSpPr>
            <a:spLocks noGrp="1"/>
          </p:cNvSpPr>
          <p:nvPr>
            <p:ph type="title"/>
          </p:nvPr>
        </p:nvSpPr>
        <p:spPr>
          <a:xfrm>
            <a:off x="0" y="0"/>
            <a:ext cx="9144000" cy="837306"/>
          </a:xfrm>
        </p:spPr>
        <p:txBody>
          <a:bodyPr/>
          <a:lstStyle/>
          <a:p>
            <a:pPr algn="ctr"/>
            <a:r>
              <a:rPr lang="cs-CZ" dirty="0" smtClean="0"/>
              <a:t>Řeky protékající Olomouckým krajem</a:t>
            </a:r>
            <a:endParaRPr lang="cs-CZ" dirty="0"/>
          </a:p>
        </p:txBody>
      </p:sp>
      <p:pic>
        <p:nvPicPr>
          <p:cNvPr id="10" name="Picture 9"/>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564550" y="3395787"/>
            <a:ext cx="203331" cy="59079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085" name="Picture 13"/>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6355065" y="3065645"/>
            <a:ext cx="209485" cy="39118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6" name="Picture 16"/>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6446562" y="4031693"/>
            <a:ext cx="409104" cy="47394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TextovéPole 1"/>
          <p:cNvSpPr txBox="1"/>
          <p:nvPr/>
        </p:nvSpPr>
        <p:spPr>
          <a:xfrm>
            <a:off x="5523522" y="3463190"/>
            <a:ext cx="966931" cy="369332"/>
          </a:xfrm>
          <a:prstGeom prst="rect">
            <a:avLst/>
          </a:prstGeom>
          <a:noFill/>
        </p:spPr>
        <p:txBody>
          <a:bodyPr wrap="none" rtlCol="0">
            <a:spAutoFit/>
          </a:bodyPr>
          <a:lstStyle/>
          <a:p>
            <a:r>
              <a:rPr lang="cs-CZ" b="1" dirty="0" smtClean="0">
                <a:solidFill>
                  <a:srgbClr val="000099"/>
                </a:solidFill>
              </a:rPr>
              <a:t>Morava</a:t>
            </a:r>
            <a:endParaRPr lang="cs-CZ" b="1" dirty="0">
              <a:solidFill>
                <a:srgbClr val="000099"/>
              </a:solidFill>
            </a:endParaRPr>
          </a:p>
        </p:txBody>
      </p:sp>
      <p:sp>
        <p:nvSpPr>
          <p:cNvPr id="3" name="TextovéPole 2"/>
          <p:cNvSpPr txBox="1"/>
          <p:nvPr/>
        </p:nvSpPr>
        <p:spPr>
          <a:xfrm>
            <a:off x="7661249" y="3748640"/>
            <a:ext cx="710451" cy="369332"/>
          </a:xfrm>
          <a:prstGeom prst="rect">
            <a:avLst/>
          </a:prstGeom>
          <a:noFill/>
        </p:spPr>
        <p:txBody>
          <a:bodyPr wrap="none" rtlCol="0">
            <a:spAutoFit/>
          </a:bodyPr>
          <a:lstStyle/>
          <a:p>
            <a:r>
              <a:rPr lang="cs-CZ" b="1" dirty="0" smtClean="0">
                <a:solidFill>
                  <a:srgbClr val="000099"/>
                </a:solidFill>
              </a:rPr>
              <a:t>Odra</a:t>
            </a:r>
            <a:endParaRPr lang="cs-CZ" b="1" dirty="0">
              <a:solidFill>
                <a:srgbClr val="000099"/>
              </a:solidFill>
            </a:endParaRPr>
          </a:p>
        </p:txBody>
      </p:sp>
      <p:sp>
        <p:nvSpPr>
          <p:cNvPr id="24" name="TextovéPole 23"/>
          <p:cNvSpPr txBox="1"/>
          <p:nvPr/>
        </p:nvSpPr>
        <p:spPr>
          <a:xfrm>
            <a:off x="6446562" y="2958048"/>
            <a:ext cx="787395" cy="369332"/>
          </a:xfrm>
          <a:prstGeom prst="rect">
            <a:avLst/>
          </a:prstGeom>
          <a:noFill/>
        </p:spPr>
        <p:txBody>
          <a:bodyPr wrap="none" rtlCol="0">
            <a:spAutoFit/>
          </a:bodyPr>
          <a:lstStyle/>
          <a:p>
            <a:r>
              <a:rPr lang="cs-CZ" b="1" dirty="0" smtClean="0">
                <a:solidFill>
                  <a:srgbClr val="000099"/>
                </a:solidFill>
              </a:rPr>
              <a:t>Desná</a:t>
            </a:r>
            <a:endParaRPr lang="cs-CZ" b="1" dirty="0">
              <a:solidFill>
                <a:srgbClr val="000099"/>
              </a:solidFill>
            </a:endParaRPr>
          </a:p>
        </p:txBody>
      </p:sp>
      <p:sp>
        <p:nvSpPr>
          <p:cNvPr id="25" name="TextovéPole 24"/>
          <p:cNvSpPr txBox="1"/>
          <p:nvPr/>
        </p:nvSpPr>
        <p:spPr>
          <a:xfrm rot="4652485">
            <a:off x="6357015" y="3463190"/>
            <a:ext cx="928459" cy="369332"/>
          </a:xfrm>
          <a:prstGeom prst="rect">
            <a:avLst/>
          </a:prstGeom>
          <a:noFill/>
        </p:spPr>
        <p:txBody>
          <a:bodyPr wrap="none" rtlCol="0">
            <a:spAutoFit/>
          </a:bodyPr>
          <a:lstStyle/>
          <a:p>
            <a:r>
              <a:rPr lang="cs-CZ" b="1" dirty="0" smtClean="0">
                <a:solidFill>
                  <a:srgbClr val="000099"/>
                </a:solidFill>
              </a:rPr>
              <a:t>Oskava</a:t>
            </a:r>
            <a:endParaRPr lang="cs-CZ" b="1" dirty="0">
              <a:solidFill>
                <a:srgbClr val="000099"/>
              </a:solidFill>
            </a:endParaRPr>
          </a:p>
        </p:txBody>
      </p:sp>
      <p:sp>
        <p:nvSpPr>
          <p:cNvPr id="26" name="TextovéPole 25"/>
          <p:cNvSpPr txBox="1"/>
          <p:nvPr/>
        </p:nvSpPr>
        <p:spPr>
          <a:xfrm>
            <a:off x="6913085" y="4162350"/>
            <a:ext cx="774571" cy="369332"/>
          </a:xfrm>
          <a:prstGeom prst="rect">
            <a:avLst/>
          </a:prstGeom>
          <a:noFill/>
        </p:spPr>
        <p:txBody>
          <a:bodyPr wrap="none" rtlCol="0">
            <a:spAutoFit/>
          </a:bodyPr>
          <a:lstStyle/>
          <a:p>
            <a:r>
              <a:rPr lang="cs-CZ" b="1" dirty="0" smtClean="0">
                <a:solidFill>
                  <a:srgbClr val="000099"/>
                </a:solidFill>
              </a:rPr>
              <a:t>Bečva</a:t>
            </a:r>
            <a:endParaRPr lang="cs-CZ" b="1" dirty="0">
              <a:solidFill>
                <a:srgbClr val="000099"/>
              </a:solidFill>
            </a:endParaRPr>
          </a:p>
        </p:txBody>
      </p:sp>
      <p:sp>
        <p:nvSpPr>
          <p:cNvPr id="27" name="TextovéPole 26"/>
          <p:cNvSpPr txBox="1"/>
          <p:nvPr/>
        </p:nvSpPr>
        <p:spPr>
          <a:xfrm rot="2930609">
            <a:off x="6035413" y="3977684"/>
            <a:ext cx="864339" cy="369332"/>
          </a:xfrm>
          <a:prstGeom prst="rect">
            <a:avLst/>
          </a:prstGeom>
          <a:noFill/>
        </p:spPr>
        <p:txBody>
          <a:bodyPr wrap="none" rtlCol="0">
            <a:spAutoFit/>
          </a:bodyPr>
          <a:lstStyle/>
          <a:p>
            <a:r>
              <a:rPr lang="cs-CZ" b="1" dirty="0" smtClean="0">
                <a:solidFill>
                  <a:srgbClr val="000099"/>
                </a:solidFill>
              </a:rPr>
              <a:t>Romže</a:t>
            </a:r>
            <a:endParaRPr lang="cs-CZ" b="1" dirty="0">
              <a:solidFill>
                <a:srgbClr val="000099"/>
              </a:solidFill>
            </a:endParaRPr>
          </a:p>
        </p:txBody>
      </p:sp>
      <p:sp>
        <p:nvSpPr>
          <p:cNvPr id="28" name="TextovéPole 27"/>
          <p:cNvSpPr txBox="1"/>
          <p:nvPr/>
        </p:nvSpPr>
        <p:spPr>
          <a:xfrm>
            <a:off x="6325324" y="4559294"/>
            <a:ext cx="723275" cy="369332"/>
          </a:xfrm>
          <a:prstGeom prst="rect">
            <a:avLst/>
          </a:prstGeom>
          <a:noFill/>
        </p:spPr>
        <p:txBody>
          <a:bodyPr wrap="none" rtlCol="0">
            <a:spAutoFit/>
          </a:bodyPr>
          <a:lstStyle/>
          <a:p>
            <a:r>
              <a:rPr lang="cs-CZ" b="1" dirty="0" smtClean="0">
                <a:solidFill>
                  <a:srgbClr val="000099"/>
                </a:solidFill>
              </a:rPr>
              <a:t>Haná</a:t>
            </a:r>
            <a:endParaRPr lang="cs-CZ" b="1" dirty="0">
              <a:solidFill>
                <a:srgbClr val="000099"/>
              </a:solidFill>
            </a:endParaRPr>
          </a:p>
        </p:txBody>
      </p:sp>
      <p:pic>
        <p:nvPicPr>
          <p:cNvPr id="6146" name="Picture 2"/>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6464027" y="4526182"/>
            <a:ext cx="427012" cy="13635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827139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blinds(horizontal)">
                                      <p:cBhvr>
                                        <p:cTn id="7" dur="500"/>
                                        <p:tgtEl>
                                          <p:spTgt spid="7"/>
                                        </p:tgtEl>
                                      </p:cBhvr>
                                    </p:animEffect>
                                  </p:childTnLst>
                                </p:cTn>
                              </p:par>
                            </p:childTnLst>
                          </p:cTn>
                        </p:par>
                        <p:par>
                          <p:cTn id="8" fill="hold">
                            <p:stCondLst>
                              <p:cond delay="500"/>
                            </p:stCondLst>
                            <p:childTnLst>
                              <p:par>
                                <p:cTn id="9" presetID="9" presetClass="entr" presetSubtype="0" fill="hold" grpId="0" nodeType="after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dissolve">
                                      <p:cBhvr>
                                        <p:cTn id="11" dur="500"/>
                                        <p:tgtEl>
                                          <p:spTgt spid="2"/>
                                        </p:tgtEl>
                                      </p:cBhvr>
                                    </p:animEffect>
                                  </p:childTnLst>
                                </p:cTn>
                              </p:par>
                            </p:childTnLst>
                          </p:cTn>
                        </p:par>
                      </p:childTnLst>
                    </p:cTn>
                  </p:par>
                  <p:par>
                    <p:cTn id="12" fill="hold">
                      <p:stCondLst>
                        <p:cond delay="indefinite"/>
                      </p:stCondLst>
                      <p:childTnLst>
                        <p:par>
                          <p:cTn id="13" fill="hold">
                            <p:stCondLst>
                              <p:cond delay="0"/>
                            </p:stCondLst>
                            <p:childTnLst>
                              <p:par>
                                <p:cTn id="14" presetID="3" presetClass="entr" presetSubtype="10" fill="hold" nodeType="clickEffect">
                                  <p:stCondLst>
                                    <p:cond delay="0"/>
                                  </p:stCondLst>
                                  <p:childTnLst>
                                    <p:set>
                                      <p:cBhvr>
                                        <p:cTn id="15" dur="1" fill="hold">
                                          <p:stCondLst>
                                            <p:cond delay="0"/>
                                          </p:stCondLst>
                                        </p:cTn>
                                        <p:tgtEl>
                                          <p:spTgt spid="2090"/>
                                        </p:tgtEl>
                                        <p:attrNameLst>
                                          <p:attrName>style.visibility</p:attrName>
                                        </p:attrNameLst>
                                      </p:cBhvr>
                                      <p:to>
                                        <p:strVal val="visible"/>
                                      </p:to>
                                    </p:set>
                                    <p:animEffect transition="in" filter="blinds(horizontal)">
                                      <p:cBhvr>
                                        <p:cTn id="16" dur="500"/>
                                        <p:tgtEl>
                                          <p:spTgt spid="2090"/>
                                        </p:tgtEl>
                                      </p:cBhvr>
                                    </p:animEffect>
                                  </p:childTnLst>
                                </p:cTn>
                              </p:par>
                            </p:childTnLst>
                          </p:cTn>
                        </p:par>
                        <p:par>
                          <p:cTn id="17" fill="hold">
                            <p:stCondLst>
                              <p:cond delay="500"/>
                            </p:stCondLst>
                            <p:childTnLst>
                              <p:par>
                                <p:cTn id="18" presetID="9" presetClass="entr" presetSubtype="0" fill="hold" grpId="0" nodeType="afterEffect">
                                  <p:stCondLst>
                                    <p:cond delay="0"/>
                                  </p:stCondLst>
                                  <p:childTnLst>
                                    <p:set>
                                      <p:cBhvr>
                                        <p:cTn id="19" dur="1" fill="hold">
                                          <p:stCondLst>
                                            <p:cond delay="0"/>
                                          </p:stCondLst>
                                        </p:cTn>
                                        <p:tgtEl>
                                          <p:spTgt spid="3"/>
                                        </p:tgtEl>
                                        <p:attrNameLst>
                                          <p:attrName>style.visibility</p:attrName>
                                        </p:attrNameLst>
                                      </p:cBhvr>
                                      <p:to>
                                        <p:strVal val="visible"/>
                                      </p:to>
                                    </p:set>
                                    <p:animEffect transition="in" filter="dissolve">
                                      <p:cBhvr>
                                        <p:cTn id="20" dur="500"/>
                                        <p:tgtEl>
                                          <p:spTgt spid="3"/>
                                        </p:tgtEl>
                                      </p:cBhvr>
                                    </p:animEffect>
                                  </p:childTnLst>
                                </p:cTn>
                              </p:par>
                            </p:childTnLst>
                          </p:cTn>
                        </p:par>
                      </p:childTnLst>
                    </p:cTn>
                  </p:par>
                  <p:par>
                    <p:cTn id="21" fill="hold">
                      <p:stCondLst>
                        <p:cond delay="indefinite"/>
                      </p:stCondLst>
                      <p:childTnLst>
                        <p:par>
                          <p:cTn id="22" fill="hold">
                            <p:stCondLst>
                              <p:cond delay="0"/>
                            </p:stCondLst>
                            <p:childTnLst>
                              <p:par>
                                <p:cTn id="23" presetID="3" presetClass="entr" presetSubtype="10" fill="hold" nodeType="clickEffect">
                                  <p:stCondLst>
                                    <p:cond delay="0"/>
                                  </p:stCondLst>
                                  <p:childTnLst>
                                    <p:set>
                                      <p:cBhvr>
                                        <p:cTn id="24" dur="1" fill="hold">
                                          <p:stCondLst>
                                            <p:cond delay="0"/>
                                          </p:stCondLst>
                                        </p:cTn>
                                        <p:tgtEl>
                                          <p:spTgt spid="3085"/>
                                        </p:tgtEl>
                                        <p:attrNameLst>
                                          <p:attrName>style.visibility</p:attrName>
                                        </p:attrNameLst>
                                      </p:cBhvr>
                                      <p:to>
                                        <p:strVal val="visible"/>
                                      </p:to>
                                    </p:set>
                                    <p:animEffect transition="in" filter="blinds(horizontal)">
                                      <p:cBhvr>
                                        <p:cTn id="25" dur="500"/>
                                        <p:tgtEl>
                                          <p:spTgt spid="3085"/>
                                        </p:tgtEl>
                                      </p:cBhvr>
                                    </p:animEffect>
                                  </p:childTnLst>
                                </p:cTn>
                              </p:par>
                            </p:childTnLst>
                          </p:cTn>
                        </p:par>
                        <p:par>
                          <p:cTn id="26" fill="hold">
                            <p:stCondLst>
                              <p:cond delay="500"/>
                            </p:stCondLst>
                            <p:childTnLst>
                              <p:par>
                                <p:cTn id="27" presetID="9" presetClass="entr" presetSubtype="0" fill="hold" grpId="0" nodeType="afterEffect">
                                  <p:stCondLst>
                                    <p:cond delay="0"/>
                                  </p:stCondLst>
                                  <p:childTnLst>
                                    <p:set>
                                      <p:cBhvr>
                                        <p:cTn id="28" dur="1" fill="hold">
                                          <p:stCondLst>
                                            <p:cond delay="0"/>
                                          </p:stCondLst>
                                        </p:cTn>
                                        <p:tgtEl>
                                          <p:spTgt spid="24"/>
                                        </p:tgtEl>
                                        <p:attrNameLst>
                                          <p:attrName>style.visibility</p:attrName>
                                        </p:attrNameLst>
                                      </p:cBhvr>
                                      <p:to>
                                        <p:strVal val="visible"/>
                                      </p:to>
                                    </p:set>
                                    <p:animEffect transition="in" filter="dissolve">
                                      <p:cBhvr>
                                        <p:cTn id="29" dur="500"/>
                                        <p:tgtEl>
                                          <p:spTgt spid="24"/>
                                        </p:tgtEl>
                                      </p:cBhvr>
                                    </p:animEffect>
                                  </p:childTnLst>
                                </p:cTn>
                              </p:par>
                            </p:childTnLst>
                          </p:cTn>
                        </p:par>
                      </p:childTnLst>
                    </p:cTn>
                  </p:par>
                  <p:par>
                    <p:cTn id="30" fill="hold">
                      <p:stCondLst>
                        <p:cond delay="indefinite"/>
                      </p:stCondLst>
                      <p:childTnLst>
                        <p:par>
                          <p:cTn id="31" fill="hold">
                            <p:stCondLst>
                              <p:cond delay="0"/>
                            </p:stCondLst>
                            <p:childTnLst>
                              <p:par>
                                <p:cTn id="32" presetID="3" presetClass="entr" presetSubtype="10" fill="hold" nodeType="clickEffect">
                                  <p:stCondLst>
                                    <p:cond delay="0"/>
                                  </p:stCondLst>
                                  <p:childTnLst>
                                    <p:set>
                                      <p:cBhvr>
                                        <p:cTn id="33" dur="1" fill="hold">
                                          <p:stCondLst>
                                            <p:cond delay="0"/>
                                          </p:stCondLst>
                                        </p:cTn>
                                        <p:tgtEl>
                                          <p:spTgt spid="10"/>
                                        </p:tgtEl>
                                        <p:attrNameLst>
                                          <p:attrName>style.visibility</p:attrName>
                                        </p:attrNameLst>
                                      </p:cBhvr>
                                      <p:to>
                                        <p:strVal val="visible"/>
                                      </p:to>
                                    </p:set>
                                    <p:animEffect transition="in" filter="blinds(horizontal)">
                                      <p:cBhvr>
                                        <p:cTn id="34" dur="500"/>
                                        <p:tgtEl>
                                          <p:spTgt spid="10"/>
                                        </p:tgtEl>
                                      </p:cBhvr>
                                    </p:animEffect>
                                  </p:childTnLst>
                                </p:cTn>
                              </p:par>
                            </p:childTnLst>
                          </p:cTn>
                        </p:par>
                        <p:par>
                          <p:cTn id="35" fill="hold">
                            <p:stCondLst>
                              <p:cond delay="500"/>
                            </p:stCondLst>
                            <p:childTnLst>
                              <p:par>
                                <p:cTn id="36" presetID="9" presetClass="entr" presetSubtype="0" fill="hold" grpId="0" nodeType="afterEffect">
                                  <p:stCondLst>
                                    <p:cond delay="0"/>
                                  </p:stCondLst>
                                  <p:childTnLst>
                                    <p:set>
                                      <p:cBhvr>
                                        <p:cTn id="37" dur="1" fill="hold">
                                          <p:stCondLst>
                                            <p:cond delay="0"/>
                                          </p:stCondLst>
                                        </p:cTn>
                                        <p:tgtEl>
                                          <p:spTgt spid="25"/>
                                        </p:tgtEl>
                                        <p:attrNameLst>
                                          <p:attrName>style.visibility</p:attrName>
                                        </p:attrNameLst>
                                      </p:cBhvr>
                                      <p:to>
                                        <p:strVal val="visible"/>
                                      </p:to>
                                    </p:set>
                                    <p:animEffect transition="in" filter="dissolve">
                                      <p:cBhvr>
                                        <p:cTn id="38" dur="500"/>
                                        <p:tgtEl>
                                          <p:spTgt spid="25"/>
                                        </p:tgtEl>
                                      </p:cBhvr>
                                    </p:animEffect>
                                  </p:childTnLst>
                                </p:cTn>
                              </p:par>
                            </p:childTnLst>
                          </p:cTn>
                        </p:par>
                      </p:childTnLst>
                    </p:cTn>
                  </p:par>
                  <p:par>
                    <p:cTn id="39" fill="hold">
                      <p:stCondLst>
                        <p:cond delay="indefinite"/>
                      </p:stCondLst>
                      <p:childTnLst>
                        <p:par>
                          <p:cTn id="40" fill="hold">
                            <p:stCondLst>
                              <p:cond delay="0"/>
                            </p:stCondLst>
                            <p:childTnLst>
                              <p:par>
                                <p:cTn id="41" presetID="3" presetClass="entr" presetSubtype="10" fill="hold" nodeType="clickEffect">
                                  <p:stCondLst>
                                    <p:cond delay="0"/>
                                  </p:stCondLst>
                                  <p:childTnLst>
                                    <p:set>
                                      <p:cBhvr>
                                        <p:cTn id="42" dur="1" fill="hold">
                                          <p:stCondLst>
                                            <p:cond delay="0"/>
                                          </p:stCondLst>
                                        </p:cTn>
                                        <p:tgtEl>
                                          <p:spTgt spid="2088"/>
                                        </p:tgtEl>
                                        <p:attrNameLst>
                                          <p:attrName>style.visibility</p:attrName>
                                        </p:attrNameLst>
                                      </p:cBhvr>
                                      <p:to>
                                        <p:strVal val="visible"/>
                                      </p:to>
                                    </p:set>
                                    <p:animEffect transition="in" filter="blinds(horizontal)">
                                      <p:cBhvr>
                                        <p:cTn id="43" dur="500"/>
                                        <p:tgtEl>
                                          <p:spTgt spid="2088"/>
                                        </p:tgtEl>
                                      </p:cBhvr>
                                    </p:animEffect>
                                  </p:childTnLst>
                                </p:cTn>
                              </p:par>
                            </p:childTnLst>
                          </p:cTn>
                        </p:par>
                        <p:par>
                          <p:cTn id="44" fill="hold">
                            <p:stCondLst>
                              <p:cond delay="500"/>
                            </p:stCondLst>
                            <p:childTnLst>
                              <p:par>
                                <p:cTn id="45" presetID="9" presetClass="entr" presetSubtype="0" fill="hold" grpId="0" nodeType="afterEffect">
                                  <p:stCondLst>
                                    <p:cond delay="0"/>
                                  </p:stCondLst>
                                  <p:childTnLst>
                                    <p:set>
                                      <p:cBhvr>
                                        <p:cTn id="46" dur="1" fill="hold">
                                          <p:stCondLst>
                                            <p:cond delay="0"/>
                                          </p:stCondLst>
                                        </p:cTn>
                                        <p:tgtEl>
                                          <p:spTgt spid="26"/>
                                        </p:tgtEl>
                                        <p:attrNameLst>
                                          <p:attrName>style.visibility</p:attrName>
                                        </p:attrNameLst>
                                      </p:cBhvr>
                                      <p:to>
                                        <p:strVal val="visible"/>
                                      </p:to>
                                    </p:set>
                                    <p:animEffect transition="in" filter="dissolve">
                                      <p:cBhvr>
                                        <p:cTn id="47" dur="500"/>
                                        <p:tgtEl>
                                          <p:spTgt spid="26"/>
                                        </p:tgtEl>
                                      </p:cBhvr>
                                    </p:animEffect>
                                  </p:childTnLst>
                                </p:cTn>
                              </p:par>
                            </p:childTnLst>
                          </p:cTn>
                        </p:par>
                      </p:childTnLst>
                    </p:cTn>
                  </p:par>
                  <p:par>
                    <p:cTn id="48" fill="hold">
                      <p:stCondLst>
                        <p:cond delay="indefinite"/>
                      </p:stCondLst>
                      <p:childTnLst>
                        <p:par>
                          <p:cTn id="49" fill="hold">
                            <p:stCondLst>
                              <p:cond delay="0"/>
                            </p:stCondLst>
                            <p:childTnLst>
                              <p:par>
                                <p:cTn id="50" presetID="3" presetClass="entr" presetSubtype="10" fill="hold" nodeType="clickEffect">
                                  <p:stCondLst>
                                    <p:cond delay="0"/>
                                  </p:stCondLst>
                                  <p:childTnLst>
                                    <p:set>
                                      <p:cBhvr>
                                        <p:cTn id="51" dur="1" fill="hold">
                                          <p:stCondLst>
                                            <p:cond delay="0"/>
                                          </p:stCondLst>
                                        </p:cTn>
                                        <p:tgtEl>
                                          <p:spTgt spid="16"/>
                                        </p:tgtEl>
                                        <p:attrNameLst>
                                          <p:attrName>style.visibility</p:attrName>
                                        </p:attrNameLst>
                                      </p:cBhvr>
                                      <p:to>
                                        <p:strVal val="visible"/>
                                      </p:to>
                                    </p:set>
                                    <p:animEffect transition="in" filter="blinds(horizontal)">
                                      <p:cBhvr>
                                        <p:cTn id="52" dur="500"/>
                                        <p:tgtEl>
                                          <p:spTgt spid="16"/>
                                        </p:tgtEl>
                                      </p:cBhvr>
                                    </p:animEffect>
                                  </p:childTnLst>
                                </p:cTn>
                              </p:par>
                            </p:childTnLst>
                          </p:cTn>
                        </p:par>
                        <p:par>
                          <p:cTn id="53" fill="hold">
                            <p:stCondLst>
                              <p:cond delay="500"/>
                            </p:stCondLst>
                            <p:childTnLst>
                              <p:par>
                                <p:cTn id="54" presetID="9" presetClass="entr" presetSubtype="0" fill="hold" grpId="0" nodeType="afterEffect">
                                  <p:stCondLst>
                                    <p:cond delay="0"/>
                                  </p:stCondLst>
                                  <p:childTnLst>
                                    <p:set>
                                      <p:cBhvr>
                                        <p:cTn id="55" dur="1" fill="hold">
                                          <p:stCondLst>
                                            <p:cond delay="0"/>
                                          </p:stCondLst>
                                        </p:cTn>
                                        <p:tgtEl>
                                          <p:spTgt spid="27"/>
                                        </p:tgtEl>
                                        <p:attrNameLst>
                                          <p:attrName>style.visibility</p:attrName>
                                        </p:attrNameLst>
                                      </p:cBhvr>
                                      <p:to>
                                        <p:strVal val="visible"/>
                                      </p:to>
                                    </p:set>
                                    <p:animEffect transition="in" filter="dissolve">
                                      <p:cBhvr>
                                        <p:cTn id="56" dur="500"/>
                                        <p:tgtEl>
                                          <p:spTgt spid="27"/>
                                        </p:tgtEl>
                                      </p:cBhvr>
                                    </p:animEffect>
                                  </p:childTnLst>
                                </p:cTn>
                              </p:par>
                            </p:childTnLst>
                          </p:cTn>
                        </p:par>
                      </p:childTnLst>
                    </p:cTn>
                  </p:par>
                  <p:par>
                    <p:cTn id="57" fill="hold">
                      <p:stCondLst>
                        <p:cond delay="indefinite"/>
                      </p:stCondLst>
                      <p:childTnLst>
                        <p:par>
                          <p:cTn id="58" fill="hold">
                            <p:stCondLst>
                              <p:cond delay="0"/>
                            </p:stCondLst>
                            <p:childTnLst>
                              <p:par>
                                <p:cTn id="59" presetID="3" presetClass="entr" presetSubtype="10" fill="hold" nodeType="clickEffect">
                                  <p:stCondLst>
                                    <p:cond delay="0"/>
                                  </p:stCondLst>
                                  <p:childTnLst>
                                    <p:set>
                                      <p:cBhvr>
                                        <p:cTn id="60" dur="1" fill="hold">
                                          <p:stCondLst>
                                            <p:cond delay="0"/>
                                          </p:stCondLst>
                                        </p:cTn>
                                        <p:tgtEl>
                                          <p:spTgt spid="6146"/>
                                        </p:tgtEl>
                                        <p:attrNameLst>
                                          <p:attrName>style.visibility</p:attrName>
                                        </p:attrNameLst>
                                      </p:cBhvr>
                                      <p:to>
                                        <p:strVal val="visible"/>
                                      </p:to>
                                    </p:set>
                                    <p:animEffect transition="in" filter="blinds(horizontal)">
                                      <p:cBhvr>
                                        <p:cTn id="61" dur="500"/>
                                        <p:tgtEl>
                                          <p:spTgt spid="6146"/>
                                        </p:tgtEl>
                                      </p:cBhvr>
                                    </p:animEffect>
                                  </p:childTnLst>
                                </p:cTn>
                              </p:par>
                            </p:childTnLst>
                          </p:cTn>
                        </p:par>
                        <p:par>
                          <p:cTn id="62" fill="hold">
                            <p:stCondLst>
                              <p:cond delay="500"/>
                            </p:stCondLst>
                            <p:childTnLst>
                              <p:par>
                                <p:cTn id="63" presetID="9" presetClass="entr" presetSubtype="0" fill="hold" grpId="0" nodeType="afterEffect">
                                  <p:stCondLst>
                                    <p:cond delay="0"/>
                                  </p:stCondLst>
                                  <p:childTnLst>
                                    <p:set>
                                      <p:cBhvr>
                                        <p:cTn id="64" dur="1" fill="hold">
                                          <p:stCondLst>
                                            <p:cond delay="0"/>
                                          </p:stCondLst>
                                        </p:cTn>
                                        <p:tgtEl>
                                          <p:spTgt spid="28"/>
                                        </p:tgtEl>
                                        <p:attrNameLst>
                                          <p:attrName>style.visibility</p:attrName>
                                        </p:attrNameLst>
                                      </p:cBhvr>
                                      <p:to>
                                        <p:strVal val="visible"/>
                                      </p:to>
                                    </p:set>
                                    <p:animEffect transition="in" filter="dissolve">
                                      <p:cBhvr>
                                        <p:cTn id="65" dur="500"/>
                                        <p:tgtEl>
                                          <p:spTgt spid="2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24" grpId="0"/>
      <p:bldP spid="25" grpId="0"/>
      <p:bldP spid="26" grpId="0"/>
      <p:bldP spid="27" grpId="0"/>
      <p:bldP spid="28" grpId="0"/>
    </p:bldLst>
  </p:timing>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048" name="Picture 24" descr="Soubor:Olomouc letecky 2.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55080" y="0"/>
            <a:ext cx="6153836" cy="4615377"/>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Soubor:Olomouc - model.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625417" y="-16138"/>
            <a:ext cx="3518583" cy="1644937"/>
          </a:xfrm>
          <a:prstGeom prst="rect">
            <a:avLst/>
          </a:prstGeom>
          <a:noFill/>
          <a:extLst>
            <a:ext uri="{909E8E84-426E-40DD-AFC4-6F175D3DCCD1}">
              <a14:hiddenFill xmlns:a14="http://schemas.microsoft.com/office/drawing/2010/main">
                <a:solidFill>
                  <a:srgbClr val="FFFFFF"/>
                </a:solidFill>
              </a14:hiddenFill>
            </a:ext>
          </a:extLst>
        </p:spPr>
      </p:pic>
      <p:pic>
        <p:nvPicPr>
          <p:cNvPr id="1046" name="Picture 22" descr="Soubor:Coat of arms Olomouc FMT.jp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3418657" y="4470948"/>
            <a:ext cx="1727941" cy="1522113"/>
          </a:xfrm>
          <a:prstGeom prst="rect">
            <a:avLst/>
          </a:prstGeom>
          <a:noFill/>
          <a:extLst>
            <a:ext uri="{909E8E84-426E-40DD-AFC4-6F175D3DCCD1}">
              <a14:hiddenFill xmlns:a14="http://schemas.microsoft.com/office/drawing/2010/main">
                <a:solidFill>
                  <a:srgbClr val="FFFFFF"/>
                </a:solidFill>
              </a14:hiddenFill>
            </a:ext>
          </a:extLst>
        </p:spPr>
      </p:pic>
      <p:pic>
        <p:nvPicPr>
          <p:cNvPr id="1038" name="Picture 14" descr="Soubor:Olomoucky Orloj.jp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flipH="1">
            <a:off x="-22561" y="0"/>
            <a:ext cx="1835697" cy="3641003"/>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Soubor:Olomouc-Horní náměstí.JPG"/>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1821181" y="0"/>
            <a:ext cx="2699792" cy="2024844"/>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descr="Soubor:Olomouc town hall 2008.jpg"/>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531" y="3612107"/>
            <a:ext cx="3634365" cy="2339623"/>
          </a:xfrm>
          <a:prstGeom prst="rect">
            <a:avLst/>
          </a:prstGeom>
          <a:noFill/>
          <a:extLst>
            <a:ext uri="{909E8E84-426E-40DD-AFC4-6F175D3DCCD1}">
              <a14:hiddenFill xmlns:a14="http://schemas.microsoft.com/office/drawing/2010/main">
                <a:solidFill>
                  <a:srgbClr val="FFFFFF"/>
                </a:solidFill>
              </a14:hiddenFill>
            </a:ext>
          </a:extLst>
        </p:spPr>
      </p:pic>
      <p:pic>
        <p:nvPicPr>
          <p:cNvPr id="1042" name="Picture 18" descr="Soubor:Dóm Svatého Václava, Olomouc.jpg"/>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4948006" y="3714252"/>
            <a:ext cx="4212626" cy="2195831"/>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Soubor:Insignie primatora Olomouce.jpg"/>
          <p:cNvPicPr>
            <a:picLocks noChangeAspect="1" noChangeArrowheads="1"/>
          </p:cNvPicPr>
          <p:nvPr/>
        </p:nvPicPr>
        <p:blipFill>
          <a:blip r:embed="rId10" cstate="print">
            <a:extLst>
              <a:ext uri="{28A0092B-C50C-407E-A947-70E740481C1C}">
                <a14:useLocalDpi xmlns:a14="http://schemas.microsoft.com/office/drawing/2010/main" val="0"/>
              </a:ext>
            </a:extLst>
          </a:blip>
          <a:srcRect/>
          <a:stretch>
            <a:fillRect/>
          </a:stretch>
        </p:blipFill>
        <p:spPr bwMode="auto">
          <a:xfrm>
            <a:off x="7908917" y="1628799"/>
            <a:ext cx="1235084" cy="2124689"/>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Panorama Olomouce od jihozápadu: nejvyšší je katedrála svatého Václava, vlevo od něj věž kláštera Hradisko (za komínem), vlevo dvě věže kostela Panny Marie Sněžné, vlevo od něj kostel sv. Michala (za komínem), vlevo (za silem) je věž od radnice a hned vedle část kostela sv. Mořice. Úplně na levém okraji fotky je výšková stavba s vodojemem (celá ta bílá krychle nahoře). V pozadí je kostel na Svatém Kopečku a napravo Radíkovská rozhledna. Vlevo od kostela na Sv. Kopečku je výšková budova Regionálního centra Olomouc (poblíž hlavního nádraží) a dále vlevo je vidět šedé odsířovací zařízení teplárny Olomouc a komín teplárny."/>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16633" y="5910084"/>
            <a:ext cx="9177266" cy="947916"/>
          </a:xfrm>
          <a:prstGeom prst="rect">
            <a:avLst/>
          </a:prstGeom>
          <a:noFill/>
          <a:extLst>
            <a:ext uri="{909E8E84-426E-40DD-AFC4-6F175D3DCCD1}">
              <a14:hiddenFill xmlns:a14="http://schemas.microsoft.com/office/drawing/2010/main">
                <a:solidFill>
                  <a:srgbClr val="FFFFFF"/>
                </a:solidFill>
              </a14:hiddenFill>
            </a:ext>
          </a:extLst>
        </p:spPr>
      </p:pic>
      <p:sp>
        <p:nvSpPr>
          <p:cNvPr id="2" name="Nadpis 1"/>
          <p:cNvSpPr>
            <a:spLocks noGrp="1"/>
          </p:cNvSpPr>
          <p:nvPr>
            <p:ph type="title"/>
          </p:nvPr>
        </p:nvSpPr>
        <p:spPr>
          <a:xfrm>
            <a:off x="2667249" y="3714251"/>
            <a:ext cx="3240360" cy="837306"/>
          </a:xfrm>
        </p:spPr>
        <p:txBody>
          <a:bodyPr/>
          <a:lstStyle/>
          <a:p>
            <a:pPr algn="ctr"/>
            <a:r>
              <a:rPr lang="cs-CZ" dirty="0" smtClean="0"/>
              <a:t>Olomouc</a:t>
            </a:r>
            <a:endParaRPr lang="cs-CZ" dirty="0"/>
          </a:p>
        </p:txBody>
      </p:sp>
    </p:spTree>
    <p:extLst>
      <p:ext uri="{BB962C8B-B14F-4D97-AF65-F5344CB8AC3E}">
        <p14:creationId xmlns:p14="http://schemas.microsoft.com/office/powerpoint/2010/main" val="317631090"/>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Nadpis 1"/>
          <p:cNvSpPr>
            <a:spLocks noGrp="1"/>
          </p:cNvSpPr>
          <p:nvPr>
            <p:ph type="title"/>
          </p:nvPr>
        </p:nvSpPr>
        <p:spPr>
          <a:xfrm>
            <a:off x="0" y="0"/>
            <a:ext cx="9144000" cy="692696"/>
          </a:xfrm>
        </p:spPr>
        <p:txBody>
          <a:bodyPr>
            <a:normAutofit fontScale="90000"/>
          </a:bodyPr>
          <a:lstStyle/>
          <a:p>
            <a:pPr algn="ctr"/>
            <a:r>
              <a:rPr lang="cs-CZ" dirty="0" smtClean="0"/>
              <a:t> </a:t>
            </a:r>
            <a:r>
              <a:rPr lang="cs-CZ" sz="4000" dirty="0" smtClean="0">
                <a:latin typeface="Times New Roman" pitchFamily="18" charset="0"/>
                <a:cs typeface="Times New Roman" pitchFamily="18" charset="0"/>
              </a:rPr>
              <a:t>Jan Opletal</a:t>
            </a:r>
            <a:endParaRPr lang="cs-CZ" sz="4000" dirty="0">
              <a:latin typeface="Times New Roman" pitchFamily="18" charset="0"/>
              <a:cs typeface="Times New Roman" pitchFamily="18" charset="0"/>
            </a:endParaRPr>
          </a:p>
        </p:txBody>
      </p:sp>
      <p:sp>
        <p:nvSpPr>
          <p:cNvPr id="6" name="TextovéPole 5"/>
          <p:cNvSpPr txBox="1"/>
          <p:nvPr/>
        </p:nvSpPr>
        <p:spPr>
          <a:xfrm>
            <a:off x="1481688" y="691572"/>
            <a:ext cx="3520516" cy="523220"/>
          </a:xfrm>
          <a:prstGeom prst="rect">
            <a:avLst/>
          </a:prstGeom>
          <a:noFill/>
        </p:spPr>
        <p:txBody>
          <a:bodyPr wrap="none" rtlCol="0">
            <a:spAutoFit/>
          </a:bodyPr>
          <a:lstStyle/>
          <a:p>
            <a:r>
              <a:rPr lang="cs-CZ" sz="2800" baseline="-25000" dirty="0" smtClean="0">
                <a:solidFill>
                  <a:srgbClr val="000000"/>
                </a:solidFill>
              </a:rPr>
              <a:t>*</a:t>
            </a:r>
            <a:r>
              <a:rPr lang="cs-CZ" sz="2800" dirty="0" smtClean="0">
                <a:solidFill>
                  <a:srgbClr val="000000"/>
                </a:solidFill>
              </a:rPr>
              <a:t> </a:t>
            </a:r>
            <a:r>
              <a:rPr lang="cs-CZ" sz="2000" dirty="0">
                <a:solidFill>
                  <a:srgbClr val="000000"/>
                </a:solidFill>
              </a:rPr>
              <a:t>1</a:t>
            </a:r>
            <a:r>
              <a:rPr lang="cs-CZ" sz="2000" dirty="0" smtClean="0">
                <a:solidFill>
                  <a:srgbClr val="000000"/>
                </a:solidFill>
              </a:rPr>
              <a:t>. </a:t>
            </a:r>
            <a:r>
              <a:rPr lang="cs-CZ" sz="2000" dirty="0">
                <a:solidFill>
                  <a:srgbClr val="000000"/>
                </a:solidFill>
              </a:rPr>
              <a:t>1</a:t>
            </a:r>
            <a:r>
              <a:rPr lang="cs-CZ" sz="2000" dirty="0" smtClean="0">
                <a:solidFill>
                  <a:srgbClr val="000000"/>
                </a:solidFill>
              </a:rPr>
              <a:t>. 1915 Lhota nad Moravou</a:t>
            </a:r>
            <a:endParaRPr lang="cs-CZ" sz="2000" dirty="0">
              <a:solidFill>
                <a:srgbClr val="000000"/>
              </a:solidFill>
            </a:endParaRPr>
          </a:p>
        </p:txBody>
      </p:sp>
      <p:sp>
        <p:nvSpPr>
          <p:cNvPr id="13" name="TextovéPole 12"/>
          <p:cNvSpPr txBox="1"/>
          <p:nvPr/>
        </p:nvSpPr>
        <p:spPr>
          <a:xfrm>
            <a:off x="1475198" y="1228440"/>
            <a:ext cx="2365006" cy="523220"/>
          </a:xfrm>
          <a:prstGeom prst="rect">
            <a:avLst/>
          </a:prstGeom>
          <a:noFill/>
        </p:spPr>
        <p:txBody>
          <a:bodyPr wrap="none" rtlCol="0">
            <a:spAutoFit/>
          </a:bodyPr>
          <a:lstStyle/>
          <a:p>
            <a:r>
              <a:rPr lang="cs-CZ" sz="2400" baseline="-25000" dirty="0" smtClean="0">
                <a:solidFill>
                  <a:srgbClr val="000000"/>
                </a:solidFill>
              </a:rPr>
              <a:t>†</a:t>
            </a:r>
            <a:r>
              <a:rPr lang="cs-CZ" sz="2400" dirty="0" smtClean="0">
                <a:solidFill>
                  <a:srgbClr val="000000"/>
                </a:solidFill>
              </a:rPr>
              <a:t> </a:t>
            </a:r>
            <a:r>
              <a:rPr lang="cs-CZ" sz="2000" dirty="0" smtClean="0">
                <a:solidFill>
                  <a:srgbClr val="000000"/>
                </a:solidFill>
              </a:rPr>
              <a:t>11. 11. 1939 Praha</a:t>
            </a:r>
            <a:r>
              <a:rPr lang="cs-CZ" sz="2800" dirty="0" smtClean="0">
                <a:solidFill>
                  <a:srgbClr val="000000"/>
                </a:solidFill>
              </a:rPr>
              <a:t> </a:t>
            </a:r>
            <a:endParaRPr lang="cs-CZ" sz="2800" dirty="0">
              <a:solidFill>
                <a:srgbClr val="000000"/>
              </a:solidFill>
            </a:endParaRPr>
          </a:p>
        </p:txBody>
      </p:sp>
      <p:sp>
        <p:nvSpPr>
          <p:cNvPr id="7" name="TextovéPole 6"/>
          <p:cNvSpPr txBox="1"/>
          <p:nvPr/>
        </p:nvSpPr>
        <p:spPr>
          <a:xfrm>
            <a:off x="3270725" y="1845255"/>
            <a:ext cx="958917" cy="584775"/>
          </a:xfrm>
          <a:prstGeom prst="rect">
            <a:avLst/>
          </a:prstGeom>
          <a:noFill/>
        </p:spPr>
        <p:txBody>
          <a:bodyPr wrap="none" rtlCol="0">
            <a:spAutoFit/>
          </a:bodyPr>
          <a:lstStyle/>
          <a:p>
            <a:r>
              <a:rPr lang="cs-CZ" sz="3200" b="1" i="1" dirty="0" smtClean="0">
                <a:solidFill>
                  <a:srgbClr val="000000"/>
                </a:solidFill>
                <a:latin typeface="Arial" pitchFamily="34" charset="0"/>
                <a:cs typeface="Arial" pitchFamily="34" charset="0"/>
              </a:rPr>
              <a:t>Byl:</a:t>
            </a:r>
            <a:endParaRPr lang="cs-CZ" sz="3200" b="1" i="1" dirty="0">
              <a:solidFill>
                <a:srgbClr val="000000"/>
              </a:solidFill>
              <a:latin typeface="Arial" pitchFamily="34" charset="0"/>
              <a:cs typeface="Arial" pitchFamily="34" charset="0"/>
            </a:endParaRPr>
          </a:p>
        </p:txBody>
      </p:sp>
      <p:sp>
        <p:nvSpPr>
          <p:cNvPr id="15" name="TextovéPole 14"/>
          <p:cNvSpPr txBox="1"/>
          <p:nvPr/>
        </p:nvSpPr>
        <p:spPr>
          <a:xfrm>
            <a:off x="4305193" y="1844824"/>
            <a:ext cx="1899879" cy="584775"/>
          </a:xfrm>
          <a:prstGeom prst="rect">
            <a:avLst/>
          </a:prstGeom>
          <a:noFill/>
        </p:spPr>
        <p:txBody>
          <a:bodyPr wrap="none" rtlCol="0">
            <a:spAutoFit/>
          </a:bodyPr>
          <a:lstStyle/>
          <a:p>
            <a:pPr marL="457200" indent="-457200">
              <a:buFont typeface="Wingdings" pitchFamily="2" charset="2"/>
              <a:buChar char="§"/>
            </a:pPr>
            <a:r>
              <a:rPr lang="cs-CZ" sz="3200" dirty="0" smtClean="0">
                <a:solidFill>
                  <a:srgbClr val="000000"/>
                </a:solidFill>
                <a:cs typeface="Times New Roman" pitchFamily="18" charset="0"/>
              </a:rPr>
              <a:t>Student</a:t>
            </a:r>
          </a:p>
        </p:txBody>
      </p:sp>
      <p:sp>
        <p:nvSpPr>
          <p:cNvPr id="17" name="TextovéPole 16"/>
          <p:cNvSpPr txBox="1"/>
          <p:nvPr/>
        </p:nvSpPr>
        <p:spPr>
          <a:xfrm>
            <a:off x="-119" y="2564904"/>
            <a:ext cx="5474576" cy="400110"/>
          </a:xfrm>
          <a:prstGeom prst="rect">
            <a:avLst/>
          </a:prstGeom>
          <a:noFill/>
        </p:spPr>
        <p:txBody>
          <a:bodyPr wrap="none" rtlCol="0">
            <a:spAutoFit/>
          </a:bodyPr>
          <a:lstStyle/>
          <a:p>
            <a:pPr marL="457200" indent="-457200">
              <a:buFont typeface="Wingdings" pitchFamily="2" charset="2"/>
              <a:buChar char="q"/>
            </a:pPr>
            <a:r>
              <a:rPr lang="cs-CZ" sz="2000" dirty="0" smtClean="0">
                <a:solidFill>
                  <a:srgbClr val="000000"/>
                </a:solidFill>
                <a:cs typeface="Times New Roman" pitchFamily="18" charset="0"/>
              </a:rPr>
              <a:t>Studoval lékařskou fakultu Karlovy univerzity </a:t>
            </a:r>
          </a:p>
        </p:txBody>
      </p:sp>
      <p:pic>
        <p:nvPicPr>
          <p:cNvPr id="14" name="Picture 2" descr="Soubor:Jan Opletal.gi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9" y="1"/>
            <a:ext cx="1477259" cy="2204864"/>
          </a:xfrm>
          <a:prstGeom prst="rect">
            <a:avLst/>
          </a:prstGeom>
          <a:noFill/>
          <a:extLst>
            <a:ext uri="{909E8E84-426E-40DD-AFC4-6F175D3DCCD1}">
              <a14:hiddenFill xmlns:a14="http://schemas.microsoft.com/office/drawing/2010/main">
                <a:solidFill>
                  <a:srgbClr val="FFFFFF"/>
                </a:solidFill>
              </a14:hiddenFill>
            </a:ext>
          </a:extLst>
        </p:spPr>
      </p:pic>
      <p:sp>
        <p:nvSpPr>
          <p:cNvPr id="19" name="TextovéPole 18"/>
          <p:cNvSpPr txBox="1"/>
          <p:nvPr/>
        </p:nvSpPr>
        <p:spPr>
          <a:xfrm>
            <a:off x="-10103" y="2993834"/>
            <a:ext cx="7422225" cy="707886"/>
          </a:xfrm>
          <a:prstGeom prst="rect">
            <a:avLst/>
          </a:prstGeom>
          <a:noFill/>
        </p:spPr>
        <p:txBody>
          <a:bodyPr wrap="none" rtlCol="0">
            <a:spAutoFit/>
          </a:bodyPr>
          <a:lstStyle/>
          <a:p>
            <a:pPr marL="457200" indent="-457200">
              <a:buFont typeface="Wingdings" pitchFamily="2" charset="2"/>
              <a:buChar char="q"/>
            </a:pPr>
            <a:r>
              <a:rPr lang="cs-CZ" sz="2000" dirty="0" smtClean="0">
                <a:solidFill>
                  <a:srgbClr val="000000"/>
                </a:solidFill>
                <a:cs typeface="Times New Roman" pitchFamily="18" charset="0"/>
              </a:rPr>
              <a:t>Během německé okupace byl Jan Opletal zabit při protinacistické </a:t>
            </a:r>
          </a:p>
          <a:p>
            <a:r>
              <a:rPr lang="cs-CZ" sz="2000" dirty="0" smtClean="0">
                <a:solidFill>
                  <a:srgbClr val="000000"/>
                </a:solidFill>
                <a:cs typeface="Times New Roman" pitchFamily="18" charset="0"/>
              </a:rPr>
              <a:t>demonstraci  </a:t>
            </a:r>
          </a:p>
        </p:txBody>
      </p:sp>
      <p:sp>
        <p:nvSpPr>
          <p:cNvPr id="20" name="TextovéPole 19"/>
          <p:cNvSpPr txBox="1"/>
          <p:nvPr/>
        </p:nvSpPr>
        <p:spPr>
          <a:xfrm>
            <a:off x="-7484" y="3729017"/>
            <a:ext cx="9151484" cy="1938992"/>
          </a:xfrm>
          <a:prstGeom prst="rect">
            <a:avLst/>
          </a:prstGeom>
          <a:noFill/>
        </p:spPr>
        <p:txBody>
          <a:bodyPr wrap="square" rtlCol="0">
            <a:spAutoFit/>
          </a:bodyPr>
          <a:lstStyle/>
          <a:p>
            <a:pPr marL="457200" indent="-457200">
              <a:buFont typeface="Wingdings" pitchFamily="2" charset="2"/>
              <a:buChar char="q"/>
            </a:pPr>
            <a:r>
              <a:rPr lang="cs-CZ" sz="2000" dirty="0" smtClean="0">
                <a:solidFill>
                  <a:srgbClr val="000000"/>
                </a:solidFill>
                <a:cs typeface="Times New Roman" pitchFamily="18" charset="0"/>
              </a:rPr>
              <a:t>Pohřbu Jana Opletala se zúčastnilo tisíce studentů. Toto setkání semklo studenty </a:t>
            </a:r>
          </a:p>
          <a:p>
            <a:r>
              <a:rPr lang="cs-CZ" sz="2000" dirty="0" smtClean="0">
                <a:solidFill>
                  <a:srgbClr val="000000"/>
                </a:solidFill>
                <a:cs typeface="Times New Roman" pitchFamily="18" charset="0"/>
              </a:rPr>
              <a:t>natolik, že vyústilo v další protinacistickou demonstraci. </a:t>
            </a:r>
          </a:p>
          <a:p>
            <a:pPr marL="800100" lvl="1" indent="-342900">
              <a:buFont typeface="Wingdings" pitchFamily="2" charset="2"/>
              <a:buChar char="v"/>
            </a:pPr>
            <a:r>
              <a:rPr lang="cs-CZ" sz="2000" dirty="0" smtClean="0">
                <a:solidFill>
                  <a:srgbClr val="000000"/>
                </a:solidFill>
                <a:cs typeface="Times New Roman" pitchFamily="18" charset="0"/>
              </a:rPr>
              <a:t>Důsledkem protinacistické demonstrace bylo zavření všech českých univerzit a kolejí říšským protektorem Konstantinem von </a:t>
            </a:r>
            <a:r>
              <a:rPr lang="cs-CZ" sz="2000" dirty="0" err="1" smtClean="0">
                <a:solidFill>
                  <a:srgbClr val="000000"/>
                </a:solidFill>
                <a:cs typeface="Times New Roman" pitchFamily="18" charset="0"/>
              </a:rPr>
              <a:t>Neurathem</a:t>
            </a:r>
            <a:endParaRPr lang="cs-CZ" sz="2000" dirty="0" smtClean="0">
              <a:solidFill>
                <a:srgbClr val="000000"/>
              </a:solidFill>
              <a:cs typeface="Times New Roman" pitchFamily="18" charset="0"/>
            </a:endParaRPr>
          </a:p>
          <a:p>
            <a:pPr marL="800100" lvl="1" indent="-342900">
              <a:buFont typeface="Wingdings" pitchFamily="2" charset="2"/>
              <a:buChar char="v"/>
            </a:pPr>
            <a:r>
              <a:rPr lang="cs-CZ" sz="2000" dirty="0" smtClean="0">
                <a:solidFill>
                  <a:srgbClr val="000000"/>
                </a:solidFill>
                <a:cs typeface="Times New Roman" pitchFamily="18" charset="0"/>
              </a:rPr>
              <a:t>Do koncentračního tábora Sachsenhausen bylo deportováno více jak tisíc studentů a devět studentů bylo dne 17. listopadu popraveno </a:t>
            </a:r>
          </a:p>
        </p:txBody>
      </p:sp>
      <p:sp>
        <p:nvSpPr>
          <p:cNvPr id="21" name="TextovéPole 20"/>
          <p:cNvSpPr txBox="1"/>
          <p:nvPr/>
        </p:nvSpPr>
        <p:spPr>
          <a:xfrm>
            <a:off x="-7484" y="5615386"/>
            <a:ext cx="8531503" cy="707886"/>
          </a:xfrm>
          <a:prstGeom prst="rect">
            <a:avLst/>
          </a:prstGeom>
          <a:noFill/>
        </p:spPr>
        <p:txBody>
          <a:bodyPr wrap="none" rtlCol="0">
            <a:spAutoFit/>
          </a:bodyPr>
          <a:lstStyle/>
          <a:p>
            <a:pPr marL="457200" indent="-457200">
              <a:buFont typeface="Wingdings" pitchFamily="2" charset="2"/>
              <a:buChar char="q"/>
            </a:pPr>
            <a:r>
              <a:rPr lang="cs-CZ" sz="2000" dirty="0" smtClean="0">
                <a:solidFill>
                  <a:srgbClr val="000000"/>
                </a:solidFill>
                <a:cs typeface="Times New Roman" pitchFamily="18" charset="0"/>
              </a:rPr>
              <a:t>Mezinárodní unie studentů, den 17. listopadu vyhlásila Mezinárodním dnem </a:t>
            </a:r>
          </a:p>
          <a:p>
            <a:r>
              <a:rPr lang="cs-CZ" sz="2000" dirty="0">
                <a:solidFill>
                  <a:srgbClr val="000000"/>
                </a:solidFill>
                <a:cs typeface="Times New Roman" pitchFamily="18" charset="0"/>
              </a:rPr>
              <a:t>s</a:t>
            </a:r>
            <a:r>
              <a:rPr lang="cs-CZ" sz="2000" dirty="0" smtClean="0">
                <a:solidFill>
                  <a:srgbClr val="000000"/>
                </a:solidFill>
                <a:cs typeface="Times New Roman" pitchFamily="18" charset="0"/>
              </a:rPr>
              <a:t>tudenstva, z důvodu připomenutí této události, která nastala v roce 1939</a:t>
            </a:r>
          </a:p>
        </p:txBody>
      </p:sp>
      <p:pic>
        <p:nvPicPr>
          <p:cNvPr id="5122" name="Picture 2" descr="Soubor:Parte - Jan Opletal.gif"/>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4265" y="2134341"/>
            <a:ext cx="3074097" cy="4743977"/>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descr="Soubor:Pohřeb Jana Opletala Náklo 16 11 1939.gif"/>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984113" y="2571569"/>
            <a:ext cx="6153419" cy="4297138"/>
          </a:xfrm>
          <a:prstGeom prst="rect">
            <a:avLst/>
          </a:prstGeom>
          <a:noFill/>
          <a:extLst>
            <a:ext uri="{909E8E84-426E-40DD-AFC4-6F175D3DCCD1}">
              <a14:hiddenFill xmlns:a14="http://schemas.microsoft.com/office/drawing/2010/main">
                <a:solidFill>
                  <a:srgbClr val="FFFFFF"/>
                </a:solidFill>
              </a14:hiddenFill>
            </a:ext>
          </a:extLst>
        </p:spPr>
      </p:pic>
      <p:sp>
        <p:nvSpPr>
          <p:cNvPr id="3" name="TextovéPole 2"/>
          <p:cNvSpPr txBox="1"/>
          <p:nvPr/>
        </p:nvSpPr>
        <p:spPr>
          <a:xfrm>
            <a:off x="4067944" y="2667285"/>
            <a:ext cx="3999878" cy="369332"/>
          </a:xfrm>
          <a:prstGeom prst="rect">
            <a:avLst/>
          </a:prstGeom>
          <a:noFill/>
        </p:spPr>
        <p:txBody>
          <a:bodyPr wrap="none" rtlCol="0">
            <a:spAutoFit/>
          </a:bodyPr>
          <a:lstStyle/>
          <a:p>
            <a:r>
              <a:rPr lang="cs-CZ" b="1" i="1" dirty="0" smtClean="0"/>
              <a:t>Pohřeb J. Opletala, 16. 11. 1939, Náklo</a:t>
            </a:r>
            <a:endParaRPr lang="cs-CZ" b="1" i="1" dirty="0"/>
          </a:p>
        </p:txBody>
      </p:sp>
    </p:spTree>
    <p:extLst>
      <p:ext uri="{BB962C8B-B14F-4D97-AF65-F5344CB8AC3E}">
        <p14:creationId xmlns:p14="http://schemas.microsoft.com/office/powerpoint/2010/main" val="31330935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3" presetClass="entr" presetSubtype="16"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p:cTn id="7" dur="500" fill="hold"/>
                                        <p:tgtEl>
                                          <p:spTgt spid="7"/>
                                        </p:tgtEl>
                                        <p:attrNameLst>
                                          <p:attrName>ppt_w</p:attrName>
                                        </p:attrNameLst>
                                      </p:cBhvr>
                                      <p:tavLst>
                                        <p:tav tm="0">
                                          <p:val>
                                            <p:fltVal val="0"/>
                                          </p:val>
                                        </p:tav>
                                        <p:tav tm="100000">
                                          <p:val>
                                            <p:strVal val="#ppt_w"/>
                                          </p:val>
                                        </p:tav>
                                      </p:tavLst>
                                    </p:anim>
                                    <p:anim calcmode="lin" valueType="num">
                                      <p:cBhvr>
                                        <p:cTn id="8" dur="500" fill="hold"/>
                                        <p:tgtEl>
                                          <p:spTgt spid="7"/>
                                        </p:tgtEl>
                                        <p:attrNameLst>
                                          <p:attrName>ppt_h</p:attrName>
                                        </p:attrNameLst>
                                      </p:cBhvr>
                                      <p:tavLst>
                                        <p:tav tm="0">
                                          <p:val>
                                            <p:fltVal val="0"/>
                                          </p:val>
                                        </p:tav>
                                        <p:tav tm="100000">
                                          <p:val>
                                            <p:strVal val="#ppt_h"/>
                                          </p:val>
                                        </p:tav>
                                      </p:tavLst>
                                    </p:anim>
                                  </p:childTnLst>
                                </p:cTn>
                              </p:par>
                            </p:childTnLst>
                          </p:cTn>
                        </p:par>
                      </p:childTnLst>
                    </p:cTn>
                  </p:par>
                  <p:par>
                    <p:cTn id="9" fill="hold">
                      <p:stCondLst>
                        <p:cond delay="indefinite"/>
                      </p:stCondLst>
                      <p:childTnLst>
                        <p:par>
                          <p:cTn id="10" fill="hold">
                            <p:stCondLst>
                              <p:cond delay="0"/>
                            </p:stCondLst>
                            <p:childTnLst>
                              <p:par>
                                <p:cTn id="11" presetID="41" presetClass="entr" presetSubtype="0" fill="hold" nodeType="clickEffect">
                                  <p:stCondLst>
                                    <p:cond delay="0"/>
                                  </p:stCondLst>
                                  <p:iterate type="lt">
                                    <p:tmPct val="10000"/>
                                  </p:iterate>
                                  <p:childTnLst>
                                    <p:set>
                                      <p:cBhvr>
                                        <p:cTn id="12" dur="1" fill="hold">
                                          <p:stCondLst>
                                            <p:cond delay="0"/>
                                          </p:stCondLst>
                                        </p:cTn>
                                        <p:tgtEl>
                                          <p:spTgt spid="15">
                                            <p:txEl>
                                              <p:pRg st="0" end="0"/>
                                            </p:txEl>
                                          </p:spTgt>
                                        </p:tgtEl>
                                        <p:attrNameLst>
                                          <p:attrName>style.visibility</p:attrName>
                                        </p:attrNameLst>
                                      </p:cBhvr>
                                      <p:to>
                                        <p:strVal val="visible"/>
                                      </p:to>
                                    </p:set>
                                    <p:anim calcmode="lin" valueType="num">
                                      <p:cBhvr>
                                        <p:cTn id="13" dur="500" fill="hold"/>
                                        <p:tgtEl>
                                          <p:spTgt spid="15">
                                            <p:txEl>
                                              <p:pRg st="0" end="0"/>
                                            </p:txEl>
                                          </p:spTgt>
                                        </p:tgtEl>
                                        <p:attrNameLst>
                                          <p:attrName>ppt_x</p:attrName>
                                        </p:attrNameLst>
                                      </p:cBhvr>
                                      <p:tavLst>
                                        <p:tav tm="0">
                                          <p:val>
                                            <p:strVal val="#ppt_x"/>
                                          </p:val>
                                        </p:tav>
                                        <p:tav tm="50000">
                                          <p:val>
                                            <p:strVal val="#ppt_x+.1"/>
                                          </p:val>
                                        </p:tav>
                                        <p:tav tm="100000">
                                          <p:val>
                                            <p:strVal val="#ppt_x"/>
                                          </p:val>
                                        </p:tav>
                                      </p:tavLst>
                                    </p:anim>
                                    <p:anim calcmode="lin" valueType="num">
                                      <p:cBhvr>
                                        <p:cTn id="14" dur="500" fill="hold"/>
                                        <p:tgtEl>
                                          <p:spTgt spid="15">
                                            <p:txEl>
                                              <p:pRg st="0" end="0"/>
                                            </p:txEl>
                                          </p:spTgt>
                                        </p:tgtEl>
                                        <p:attrNameLst>
                                          <p:attrName>ppt_y</p:attrName>
                                        </p:attrNameLst>
                                      </p:cBhvr>
                                      <p:tavLst>
                                        <p:tav tm="0">
                                          <p:val>
                                            <p:strVal val="#ppt_y"/>
                                          </p:val>
                                        </p:tav>
                                        <p:tav tm="100000">
                                          <p:val>
                                            <p:strVal val="#ppt_y"/>
                                          </p:val>
                                        </p:tav>
                                      </p:tavLst>
                                    </p:anim>
                                    <p:anim calcmode="lin" valueType="num">
                                      <p:cBhvr>
                                        <p:cTn id="15" dur="500" fill="hold"/>
                                        <p:tgtEl>
                                          <p:spTgt spid="15">
                                            <p:txEl>
                                              <p:pRg st="0" end="0"/>
                                            </p:txEl>
                                          </p:spTgt>
                                        </p:tgtEl>
                                        <p:attrNameLst>
                                          <p:attrName>ppt_h</p:attrName>
                                        </p:attrNameLst>
                                      </p:cBhvr>
                                      <p:tavLst>
                                        <p:tav tm="0">
                                          <p:val>
                                            <p:strVal val="#ppt_h/10"/>
                                          </p:val>
                                        </p:tav>
                                        <p:tav tm="50000">
                                          <p:val>
                                            <p:strVal val="#ppt_h+.01"/>
                                          </p:val>
                                        </p:tav>
                                        <p:tav tm="100000">
                                          <p:val>
                                            <p:strVal val="#ppt_h"/>
                                          </p:val>
                                        </p:tav>
                                      </p:tavLst>
                                    </p:anim>
                                    <p:anim calcmode="lin" valueType="num">
                                      <p:cBhvr>
                                        <p:cTn id="16" dur="500" fill="hold"/>
                                        <p:tgtEl>
                                          <p:spTgt spid="15">
                                            <p:txEl>
                                              <p:pRg st="0" end="0"/>
                                            </p:txEl>
                                          </p:spTgt>
                                        </p:tgtEl>
                                        <p:attrNameLst>
                                          <p:attrName>ppt_w</p:attrName>
                                        </p:attrNameLst>
                                      </p:cBhvr>
                                      <p:tavLst>
                                        <p:tav tm="0">
                                          <p:val>
                                            <p:strVal val="#ppt_w/10"/>
                                          </p:val>
                                        </p:tav>
                                        <p:tav tm="50000">
                                          <p:val>
                                            <p:strVal val="#ppt_w+.01"/>
                                          </p:val>
                                        </p:tav>
                                        <p:tav tm="100000">
                                          <p:val>
                                            <p:strVal val="#ppt_w"/>
                                          </p:val>
                                        </p:tav>
                                      </p:tavLst>
                                    </p:anim>
                                    <p:animEffect transition="in" filter="fade">
                                      <p:cBhvr>
                                        <p:cTn id="17" dur="500" tmFilter="0,0; .5, 1; 1, 1"/>
                                        <p:tgtEl>
                                          <p:spTgt spid="15">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5" presetClass="entr" presetSubtype="0" fill="hold" nodeType="clickEffect">
                                  <p:stCondLst>
                                    <p:cond delay="0"/>
                                  </p:stCondLst>
                                  <p:childTnLst>
                                    <p:set>
                                      <p:cBhvr>
                                        <p:cTn id="21" dur="1" fill="hold">
                                          <p:stCondLst>
                                            <p:cond delay="0"/>
                                          </p:stCondLst>
                                        </p:cTn>
                                        <p:tgtEl>
                                          <p:spTgt spid="17">
                                            <p:txEl>
                                              <p:pRg st="0" end="0"/>
                                            </p:txEl>
                                          </p:spTgt>
                                        </p:tgtEl>
                                        <p:attrNameLst>
                                          <p:attrName>style.visibility</p:attrName>
                                        </p:attrNameLst>
                                      </p:cBhvr>
                                      <p:to>
                                        <p:strVal val="visible"/>
                                      </p:to>
                                    </p:set>
                                    <p:anim calcmode="lin" valueType="num">
                                      <p:cBhvr>
                                        <p:cTn id="22" dur="500" decel="50000" fill="hold">
                                          <p:stCondLst>
                                            <p:cond delay="0"/>
                                          </p:stCondLst>
                                        </p:cTn>
                                        <p:tgtEl>
                                          <p:spTgt spid="17">
                                            <p:txEl>
                                              <p:pRg st="0" end="0"/>
                                            </p:txEl>
                                          </p:spTgt>
                                        </p:tgtEl>
                                        <p:attrNameLst>
                                          <p:attrName>style.rotation</p:attrName>
                                        </p:attrNameLst>
                                      </p:cBhvr>
                                      <p:tavLst>
                                        <p:tav tm="0">
                                          <p:val>
                                            <p:fltVal val="-90"/>
                                          </p:val>
                                        </p:tav>
                                        <p:tav tm="100000">
                                          <p:val>
                                            <p:fltVal val="0"/>
                                          </p:val>
                                        </p:tav>
                                      </p:tavLst>
                                    </p:anim>
                                    <p:anim calcmode="lin" valueType="num">
                                      <p:cBhvr>
                                        <p:cTn id="23" dur="500" decel="50000" fill="hold">
                                          <p:stCondLst>
                                            <p:cond delay="0"/>
                                          </p:stCondLst>
                                        </p:cTn>
                                        <p:tgtEl>
                                          <p:spTgt spid="17">
                                            <p:txEl>
                                              <p:pRg st="0" end="0"/>
                                            </p:txEl>
                                          </p:spTgt>
                                        </p:tgtEl>
                                        <p:attrNameLst>
                                          <p:attrName>ppt_w</p:attrName>
                                        </p:attrNameLst>
                                      </p:cBhvr>
                                      <p:tavLst>
                                        <p:tav tm="0">
                                          <p:val>
                                            <p:strVal val="#ppt_w"/>
                                          </p:val>
                                        </p:tav>
                                        <p:tav tm="100000">
                                          <p:val>
                                            <p:strVal val="#ppt_w*.05"/>
                                          </p:val>
                                        </p:tav>
                                      </p:tavLst>
                                    </p:anim>
                                    <p:anim calcmode="lin" valueType="num">
                                      <p:cBhvr>
                                        <p:cTn id="24" dur="500" accel="50000" fill="hold">
                                          <p:stCondLst>
                                            <p:cond delay="500"/>
                                          </p:stCondLst>
                                        </p:cTn>
                                        <p:tgtEl>
                                          <p:spTgt spid="17">
                                            <p:txEl>
                                              <p:pRg st="0" end="0"/>
                                            </p:txEl>
                                          </p:spTgt>
                                        </p:tgtEl>
                                        <p:attrNameLst>
                                          <p:attrName>ppt_w</p:attrName>
                                        </p:attrNameLst>
                                      </p:cBhvr>
                                      <p:tavLst>
                                        <p:tav tm="0">
                                          <p:val>
                                            <p:strVal val="#ppt_w*.05"/>
                                          </p:val>
                                        </p:tav>
                                        <p:tav tm="100000">
                                          <p:val>
                                            <p:strVal val="#ppt_w"/>
                                          </p:val>
                                        </p:tav>
                                      </p:tavLst>
                                    </p:anim>
                                    <p:anim calcmode="lin" valueType="num">
                                      <p:cBhvr>
                                        <p:cTn id="25" dur="1000" fill="hold"/>
                                        <p:tgtEl>
                                          <p:spTgt spid="17">
                                            <p:txEl>
                                              <p:pRg st="0" end="0"/>
                                            </p:txEl>
                                          </p:spTgt>
                                        </p:tgtEl>
                                        <p:attrNameLst>
                                          <p:attrName>ppt_h</p:attrName>
                                        </p:attrNameLst>
                                      </p:cBhvr>
                                      <p:tavLst>
                                        <p:tav tm="0">
                                          <p:val>
                                            <p:strVal val="#ppt_h"/>
                                          </p:val>
                                        </p:tav>
                                        <p:tav tm="100000">
                                          <p:val>
                                            <p:strVal val="#ppt_h"/>
                                          </p:val>
                                        </p:tav>
                                      </p:tavLst>
                                    </p:anim>
                                    <p:anim calcmode="lin" valueType="num">
                                      <p:cBhvr>
                                        <p:cTn id="26" dur="500" decel="50000" fill="hold">
                                          <p:stCondLst>
                                            <p:cond delay="0"/>
                                          </p:stCondLst>
                                        </p:cTn>
                                        <p:tgtEl>
                                          <p:spTgt spid="17">
                                            <p:txEl>
                                              <p:pRg st="0" end="0"/>
                                            </p:txEl>
                                          </p:spTgt>
                                        </p:tgtEl>
                                        <p:attrNameLst>
                                          <p:attrName>ppt_x</p:attrName>
                                        </p:attrNameLst>
                                      </p:cBhvr>
                                      <p:tavLst>
                                        <p:tav tm="0">
                                          <p:val>
                                            <p:strVal val="#ppt_x+.4"/>
                                          </p:val>
                                        </p:tav>
                                        <p:tav tm="100000">
                                          <p:val>
                                            <p:strVal val="#ppt_x"/>
                                          </p:val>
                                        </p:tav>
                                      </p:tavLst>
                                    </p:anim>
                                    <p:anim calcmode="lin" valueType="num">
                                      <p:cBhvr>
                                        <p:cTn id="27" dur="500" decel="50000" fill="hold">
                                          <p:stCondLst>
                                            <p:cond delay="0"/>
                                          </p:stCondLst>
                                        </p:cTn>
                                        <p:tgtEl>
                                          <p:spTgt spid="17">
                                            <p:txEl>
                                              <p:pRg st="0" end="0"/>
                                            </p:txEl>
                                          </p:spTgt>
                                        </p:tgtEl>
                                        <p:attrNameLst>
                                          <p:attrName>ppt_y</p:attrName>
                                        </p:attrNameLst>
                                      </p:cBhvr>
                                      <p:tavLst>
                                        <p:tav tm="0">
                                          <p:val>
                                            <p:strVal val="#ppt_y-.2"/>
                                          </p:val>
                                        </p:tav>
                                        <p:tav tm="100000">
                                          <p:val>
                                            <p:strVal val="#ppt_y+.1"/>
                                          </p:val>
                                        </p:tav>
                                      </p:tavLst>
                                    </p:anim>
                                    <p:anim calcmode="lin" valueType="num">
                                      <p:cBhvr>
                                        <p:cTn id="28" dur="500" accel="50000" fill="hold">
                                          <p:stCondLst>
                                            <p:cond delay="500"/>
                                          </p:stCondLst>
                                        </p:cTn>
                                        <p:tgtEl>
                                          <p:spTgt spid="17">
                                            <p:txEl>
                                              <p:pRg st="0" end="0"/>
                                            </p:txEl>
                                          </p:spTgt>
                                        </p:tgtEl>
                                        <p:attrNameLst>
                                          <p:attrName>ppt_y</p:attrName>
                                        </p:attrNameLst>
                                      </p:cBhvr>
                                      <p:tavLst>
                                        <p:tav tm="0">
                                          <p:val>
                                            <p:strVal val="#ppt_y+.1"/>
                                          </p:val>
                                        </p:tav>
                                        <p:tav tm="100000">
                                          <p:val>
                                            <p:strVal val="#ppt_y"/>
                                          </p:val>
                                        </p:tav>
                                      </p:tavLst>
                                    </p:anim>
                                    <p:animEffect transition="in" filter="fade">
                                      <p:cBhvr>
                                        <p:cTn id="29" dur="1000" decel="50000">
                                          <p:stCondLst>
                                            <p:cond delay="0"/>
                                          </p:stCondLst>
                                        </p:cTn>
                                        <p:tgtEl>
                                          <p:spTgt spid="17">
                                            <p:txEl>
                                              <p:pRg st="0" end="0"/>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25" presetClass="entr" presetSubtype="0" fill="hold" nodeType="clickEffect">
                                  <p:stCondLst>
                                    <p:cond delay="0"/>
                                  </p:stCondLst>
                                  <p:childTnLst>
                                    <p:set>
                                      <p:cBhvr>
                                        <p:cTn id="33" dur="1" fill="hold">
                                          <p:stCondLst>
                                            <p:cond delay="0"/>
                                          </p:stCondLst>
                                        </p:cTn>
                                        <p:tgtEl>
                                          <p:spTgt spid="19">
                                            <p:txEl>
                                              <p:pRg st="0" end="0"/>
                                            </p:txEl>
                                          </p:spTgt>
                                        </p:tgtEl>
                                        <p:attrNameLst>
                                          <p:attrName>style.visibility</p:attrName>
                                        </p:attrNameLst>
                                      </p:cBhvr>
                                      <p:to>
                                        <p:strVal val="visible"/>
                                      </p:to>
                                    </p:set>
                                    <p:anim calcmode="lin" valueType="num">
                                      <p:cBhvr>
                                        <p:cTn id="34" dur="500" decel="50000" fill="hold">
                                          <p:stCondLst>
                                            <p:cond delay="0"/>
                                          </p:stCondLst>
                                        </p:cTn>
                                        <p:tgtEl>
                                          <p:spTgt spid="19">
                                            <p:txEl>
                                              <p:pRg st="0" end="0"/>
                                            </p:txEl>
                                          </p:spTgt>
                                        </p:tgtEl>
                                        <p:attrNameLst>
                                          <p:attrName>style.rotation</p:attrName>
                                        </p:attrNameLst>
                                      </p:cBhvr>
                                      <p:tavLst>
                                        <p:tav tm="0">
                                          <p:val>
                                            <p:fltVal val="-90"/>
                                          </p:val>
                                        </p:tav>
                                        <p:tav tm="100000">
                                          <p:val>
                                            <p:fltVal val="0"/>
                                          </p:val>
                                        </p:tav>
                                      </p:tavLst>
                                    </p:anim>
                                    <p:anim calcmode="lin" valueType="num">
                                      <p:cBhvr>
                                        <p:cTn id="35" dur="500" decel="50000" fill="hold">
                                          <p:stCondLst>
                                            <p:cond delay="0"/>
                                          </p:stCondLst>
                                        </p:cTn>
                                        <p:tgtEl>
                                          <p:spTgt spid="19">
                                            <p:txEl>
                                              <p:pRg st="0" end="0"/>
                                            </p:txEl>
                                          </p:spTgt>
                                        </p:tgtEl>
                                        <p:attrNameLst>
                                          <p:attrName>ppt_w</p:attrName>
                                        </p:attrNameLst>
                                      </p:cBhvr>
                                      <p:tavLst>
                                        <p:tav tm="0">
                                          <p:val>
                                            <p:strVal val="#ppt_w"/>
                                          </p:val>
                                        </p:tav>
                                        <p:tav tm="100000">
                                          <p:val>
                                            <p:strVal val="#ppt_w*.05"/>
                                          </p:val>
                                        </p:tav>
                                      </p:tavLst>
                                    </p:anim>
                                    <p:anim calcmode="lin" valueType="num">
                                      <p:cBhvr>
                                        <p:cTn id="36" dur="500" accel="50000" fill="hold">
                                          <p:stCondLst>
                                            <p:cond delay="500"/>
                                          </p:stCondLst>
                                        </p:cTn>
                                        <p:tgtEl>
                                          <p:spTgt spid="19">
                                            <p:txEl>
                                              <p:pRg st="0" end="0"/>
                                            </p:txEl>
                                          </p:spTgt>
                                        </p:tgtEl>
                                        <p:attrNameLst>
                                          <p:attrName>ppt_w</p:attrName>
                                        </p:attrNameLst>
                                      </p:cBhvr>
                                      <p:tavLst>
                                        <p:tav tm="0">
                                          <p:val>
                                            <p:strVal val="#ppt_w*.05"/>
                                          </p:val>
                                        </p:tav>
                                        <p:tav tm="100000">
                                          <p:val>
                                            <p:strVal val="#ppt_w"/>
                                          </p:val>
                                        </p:tav>
                                      </p:tavLst>
                                    </p:anim>
                                    <p:anim calcmode="lin" valueType="num">
                                      <p:cBhvr>
                                        <p:cTn id="37" dur="1000" fill="hold"/>
                                        <p:tgtEl>
                                          <p:spTgt spid="19">
                                            <p:txEl>
                                              <p:pRg st="0" end="0"/>
                                            </p:txEl>
                                          </p:spTgt>
                                        </p:tgtEl>
                                        <p:attrNameLst>
                                          <p:attrName>ppt_h</p:attrName>
                                        </p:attrNameLst>
                                      </p:cBhvr>
                                      <p:tavLst>
                                        <p:tav tm="0">
                                          <p:val>
                                            <p:strVal val="#ppt_h"/>
                                          </p:val>
                                        </p:tav>
                                        <p:tav tm="100000">
                                          <p:val>
                                            <p:strVal val="#ppt_h"/>
                                          </p:val>
                                        </p:tav>
                                      </p:tavLst>
                                    </p:anim>
                                    <p:anim calcmode="lin" valueType="num">
                                      <p:cBhvr>
                                        <p:cTn id="38" dur="500" decel="50000" fill="hold">
                                          <p:stCondLst>
                                            <p:cond delay="0"/>
                                          </p:stCondLst>
                                        </p:cTn>
                                        <p:tgtEl>
                                          <p:spTgt spid="19">
                                            <p:txEl>
                                              <p:pRg st="0" end="0"/>
                                            </p:txEl>
                                          </p:spTgt>
                                        </p:tgtEl>
                                        <p:attrNameLst>
                                          <p:attrName>ppt_x</p:attrName>
                                        </p:attrNameLst>
                                      </p:cBhvr>
                                      <p:tavLst>
                                        <p:tav tm="0">
                                          <p:val>
                                            <p:strVal val="#ppt_x+.4"/>
                                          </p:val>
                                        </p:tav>
                                        <p:tav tm="100000">
                                          <p:val>
                                            <p:strVal val="#ppt_x"/>
                                          </p:val>
                                        </p:tav>
                                      </p:tavLst>
                                    </p:anim>
                                    <p:anim calcmode="lin" valueType="num">
                                      <p:cBhvr>
                                        <p:cTn id="39" dur="500" decel="50000" fill="hold">
                                          <p:stCondLst>
                                            <p:cond delay="0"/>
                                          </p:stCondLst>
                                        </p:cTn>
                                        <p:tgtEl>
                                          <p:spTgt spid="19">
                                            <p:txEl>
                                              <p:pRg st="0" end="0"/>
                                            </p:txEl>
                                          </p:spTgt>
                                        </p:tgtEl>
                                        <p:attrNameLst>
                                          <p:attrName>ppt_y</p:attrName>
                                        </p:attrNameLst>
                                      </p:cBhvr>
                                      <p:tavLst>
                                        <p:tav tm="0">
                                          <p:val>
                                            <p:strVal val="#ppt_y-.2"/>
                                          </p:val>
                                        </p:tav>
                                        <p:tav tm="100000">
                                          <p:val>
                                            <p:strVal val="#ppt_y+.1"/>
                                          </p:val>
                                        </p:tav>
                                      </p:tavLst>
                                    </p:anim>
                                    <p:anim calcmode="lin" valueType="num">
                                      <p:cBhvr>
                                        <p:cTn id="40" dur="500" accel="50000" fill="hold">
                                          <p:stCondLst>
                                            <p:cond delay="500"/>
                                          </p:stCondLst>
                                        </p:cTn>
                                        <p:tgtEl>
                                          <p:spTgt spid="19">
                                            <p:txEl>
                                              <p:pRg st="0" end="0"/>
                                            </p:txEl>
                                          </p:spTgt>
                                        </p:tgtEl>
                                        <p:attrNameLst>
                                          <p:attrName>ppt_y</p:attrName>
                                        </p:attrNameLst>
                                      </p:cBhvr>
                                      <p:tavLst>
                                        <p:tav tm="0">
                                          <p:val>
                                            <p:strVal val="#ppt_y+.1"/>
                                          </p:val>
                                        </p:tav>
                                        <p:tav tm="100000">
                                          <p:val>
                                            <p:strVal val="#ppt_y"/>
                                          </p:val>
                                        </p:tav>
                                      </p:tavLst>
                                    </p:anim>
                                    <p:animEffect transition="in" filter="fade">
                                      <p:cBhvr>
                                        <p:cTn id="41" dur="1000" decel="50000">
                                          <p:stCondLst>
                                            <p:cond delay="0"/>
                                          </p:stCondLst>
                                        </p:cTn>
                                        <p:tgtEl>
                                          <p:spTgt spid="19">
                                            <p:txEl>
                                              <p:pRg st="0" end="0"/>
                                            </p:txEl>
                                          </p:spTgt>
                                        </p:tgtEl>
                                      </p:cBhvr>
                                    </p:animEffect>
                                  </p:childTnLst>
                                </p:cTn>
                              </p:par>
                              <p:par>
                                <p:cTn id="42" presetID="25" presetClass="entr" presetSubtype="0" fill="hold" nodeType="withEffect">
                                  <p:stCondLst>
                                    <p:cond delay="0"/>
                                  </p:stCondLst>
                                  <p:childTnLst>
                                    <p:set>
                                      <p:cBhvr>
                                        <p:cTn id="43" dur="1" fill="hold">
                                          <p:stCondLst>
                                            <p:cond delay="0"/>
                                          </p:stCondLst>
                                        </p:cTn>
                                        <p:tgtEl>
                                          <p:spTgt spid="19">
                                            <p:txEl>
                                              <p:pRg st="1" end="1"/>
                                            </p:txEl>
                                          </p:spTgt>
                                        </p:tgtEl>
                                        <p:attrNameLst>
                                          <p:attrName>style.visibility</p:attrName>
                                        </p:attrNameLst>
                                      </p:cBhvr>
                                      <p:to>
                                        <p:strVal val="visible"/>
                                      </p:to>
                                    </p:set>
                                    <p:anim calcmode="lin" valueType="num">
                                      <p:cBhvr>
                                        <p:cTn id="44" dur="500" decel="50000" fill="hold">
                                          <p:stCondLst>
                                            <p:cond delay="0"/>
                                          </p:stCondLst>
                                        </p:cTn>
                                        <p:tgtEl>
                                          <p:spTgt spid="19">
                                            <p:txEl>
                                              <p:pRg st="1" end="1"/>
                                            </p:txEl>
                                          </p:spTgt>
                                        </p:tgtEl>
                                        <p:attrNameLst>
                                          <p:attrName>style.rotation</p:attrName>
                                        </p:attrNameLst>
                                      </p:cBhvr>
                                      <p:tavLst>
                                        <p:tav tm="0">
                                          <p:val>
                                            <p:fltVal val="-90"/>
                                          </p:val>
                                        </p:tav>
                                        <p:tav tm="100000">
                                          <p:val>
                                            <p:fltVal val="0"/>
                                          </p:val>
                                        </p:tav>
                                      </p:tavLst>
                                    </p:anim>
                                    <p:anim calcmode="lin" valueType="num">
                                      <p:cBhvr>
                                        <p:cTn id="45" dur="500" decel="50000" fill="hold">
                                          <p:stCondLst>
                                            <p:cond delay="0"/>
                                          </p:stCondLst>
                                        </p:cTn>
                                        <p:tgtEl>
                                          <p:spTgt spid="19">
                                            <p:txEl>
                                              <p:pRg st="1" end="1"/>
                                            </p:txEl>
                                          </p:spTgt>
                                        </p:tgtEl>
                                        <p:attrNameLst>
                                          <p:attrName>ppt_w</p:attrName>
                                        </p:attrNameLst>
                                      </p:cBhvr>
                                      <p:tavLst>
                                        <p:tav tm="0">
                                          <p:val>
                                            <p:strVal val="#ppt_w"/>
                                          </p:val>
                                        </p:tav>
                                        <p:tav tm="100000">
                                          <p:val>
                                            <p:strVal val="#ppt_w*.05"/>
                                          </p:val>
                                        </p:tav>
                                      </p:tavLst>
                                    </p:anim>
                                    <p:anim calcmode="lin" valueType="num">
                                      <p:cBhvr>
                                        <p:cTn id="46" dur="500" accel="50000" fill="hold">
                                          <p:stCondLst>
                                            <p:cond delay="500"/>
                                          </p:stCondLst>
                                        </p:cTn>
                                        <p:tgtEl>
                                          <p:spTgt spid="19">
                                            <p:txEl>
                                              <p:pRg st="1" end="1"/>
                                            </p:txEl>
                                          </p:spTgt>
                                        </p:tgtEl>
                                        <p:attrNameLst>
                                          <p:attrName>ppt_w</p:attrName>
                                        </p:attrNameLst>
                                      </p:cBhvr>
                                      <p:tavLst>
                                        <p:tav tm="0">
                                          <p:val>
                                            <p:strVal val="#ppt_w*.05"/>
                                          </p:val>
                                        </p:tav>
                                        <p:tav tm="100000">
                                          <p:val>
                                            <p:strVal val="#ppt_w"/>
                                          </p:val>
                                        </p:tav>
                                      </p:tavLst>
                                    </p:anim>
                                    <p:anim calcmode="lin" valueType="num">
                                      <p:cBhvr>
                                        <p:cTn id="47" dur="1000" fill="hold"/>
                                        <p:tgtEl>
                                          <p:spTgt spid="19">
                                            <p:txEl>
                                              <p:pRg st="1" end="1"/>
                                            </p:txEl>
                                          </p:spTgt>
                                        </p:tgtEl>
                                        <p:attrNameLst>
                                          <p:attrName>ppt_h</p:attrName>
                                        </p:attrNameLst>
                                      </p:cBhvr>
                                      <p:tavLst>
                                        <p:tav tm="0">
                                          <p:val>
                                            <p:strVal val="#ppt_h"/>
                                          </p:val>
                                        </p:tav>
                                        <p:tav tm="100000">
                                          <p:val>
                                            <p:strVal val="#ppt_h"/>
                                          </p:val>
                                        </p:tav>
                                      </p:tavLst>
                                    </p:anim>
                                    <p:anim calcmode="lin" valueType="num">
                                      <p:cBhvr>
                                        <p:cTn id="48" dur="500" decel="50000" fill="hold">
                                          <p:stCondLst>
                                            <p:cond delay="0"/>
                                          </p:stCondLst>
                                        </p:cTn>
                                        <p:tgtEl>
                                          <p:spTgt spid="19">
                                            <p:txEl>
                                              <p:pRg st="1" end="1"/>
                                            </p:txEl>
                                          </p:spTgt>
                                        </p:tgtEl>
                                        <p:attrNameLst>
                                          <p:attrName>ppt_x</p:attrName>
                                        </p:attrNameLst>
                                      </p:cBhvr>
                                      <p:tavLst>
                                        <p:tav tm="0">
                                          <p:val>
                                            <p:strVal val="#ppt_x+.4"/>
                                          </p:val>
                                        </p:tav>
                                        <p:tav tm="100000">
                                          <p:val>
                                            <p:strVal val="#ppt_x"/>
                                          </p:val>
                                        </p:tav>
                                      </p:tavLst>
                                    </p:anim>
                                    <p:anim calcmode="lin" valueType="num">
                                      <p:cBhvr>
                                        <p:cTn id="49" dur="500" decel="50000" fill="hold">
                                          <p:stCondLst>
                                            <p:cond delay="0"/>
                                          </p:stCondLst>
                                        </p:cTn>
                                        <p:tgtEl>
                                          <p:spTgt spid="19">
                                            <p:txEl>
                                              <p:pRg st="1" end="1"/>
                                            </p:txEl>
                                          </p:spTgt>
                                        </p:tgtEl>
                                        <p:attrNameLst>
                                          <p:attrName>ppt_y</p:attrName>
                                        </p:attrNameLst>
                                      </p:cBhvr>
                                      <p:tavLst>
                                        <p:tav tm="0">
                                          <p:val>
                                            <p:strVal val="#ppt_y-.2"/>
                                          </p:val>
                                        </p:tav>
                                        <p:tav tm="100000">
                                          <p:val>
                                            <p:strVal val="#ppt_y+.1"/>
                                          </p:val>
                                        </p:tav>
                                      </p:tavLst>
                                    </p:anim>
                                    <p:anim calcmode="lin" valueType="num">
                                      <p:cBhvr>
                                        <p:cTn id="50" dur="500" accel="50000" fill="hold">
                                          <p:stCondLst>
                                            <p:cond delay="500"/>
                                          </p:stCondLst>
                                        </p:cTn>
                                        <p:tgtEl>
                                          <p:spTgt spid="19">
                                            <p:txEl>
                                              <p:pRg st="1" end="1"/>
                                            </p:txEl>
                                          </p:spTgt>
                                        </p:tgtEl>
                                        <p:attrNameLst>
                                          <p:attrName>ppt_y</p:attrName>
                                        </p:attrNameLst>
                                      </p:cBhvr>
                                      <p:tavLst>
                                        <p:tav tm="0">
                                          <p:val>
                                            <p:strVal val="#ppt_y+.1"/>
                                          </p:val>
                                        </p:tav>
                                        <p:tav tm="100000">
                                          <p:val>
                                            <p:strVal val="#ppt_y"/>
                                          </p:val>
                                        </p:tav>
                                      </p:tavLst>
                                    </p:anim>
                                    <p:animEffect transition="in" filter="fade">
                                      <p:cBhvr>
                                        <p:cTn id="51" dur="1000" decel="50000">
                                          <p:stCondLst>
                                            <p:cond delay="0"/>
                                          </p:stCondLst>
                                        </p:cTn>
                                        <p:tgtEl>
                                          <p:spTgt spid="19">
                                            <p:txEl>
                                              <p:pRg st="1" end="1"/>
                                            </p:txEl>
                                          </p:spTgt>
                                        </p:tgtEl>
                                      </p:cBhvr>
                                    </p:animEffect>
                                  </p:childTnLst>
                                </p:cTn>
                              </p:par>
                            </p:childTnLst>
                          </p:cTn>
                        </p:par>
                      </p:childTnLst>
                    </p:cTn>
                  </p:par>
                  <p:par>
                    <p:cTn id="52" fill="hold">
                      <p:stCondLst>
                        <p:cond delay="indefinite"/>
                      </p:stCondLst>
                      <p:childTnLst>
                        <p:par>
                          <p:cTn id="53" fill="hold">
                            <p:stCondLst>
                              <p:cond delay="0"/>
                            </p:stCondLst>
                            <p:childTnLst>
                              <p:par>
                                <p:cTn id="54" presetID="25" presetClass="entr" presetSubtype="0" fill="hold" nodeType="clickEffect">
                                  <p:stCondLst>
                                    <p:cond delay="0"/>
                                  </p:stCondLst>
                                  <p:childTnLst>
                                    <p:set>
                                      <p:cBhvr>
                                        <p:cTn id="55" dur="1" fill="hold">
                                          <p:stCondLst>
                                            <p:cond delay="0"/>
                                          </p:stCondLst>
                                        </p:cTn>
                                        <p:tgtEl>
                                          <p:spTgt spid="20">
                                            <p:txEl>
                                              <p:pRg st="0" end="0"/>
                                            </p:txEl>
                                          </p:spTgt>
                                        </p:tgtEl>
                                        <p:attrNameLst>
                                          <p:attrName>style.visibility</p:attrName>
                                        </p:attrNameLst>
                                      </p:cBhvr>
                                      <p:to>
                                        <p:strVal val="visible"/>
                                      </p:to>
                                    </p:set>
                                    <p:anim calcmode="lin" valueType="num">
                                      <p:cBhvr>
                                        <p:cTn id="56" dur="500" decel="50000" fill="hold">
                                          <p:stCondLst>
                                            <p:cond delay="0"/>
                                          </p:stCondLst>
                                        </p:cTn>
                                        <p:tgtEl>
                                          <p:spTgt spid="20">
                                            <p:txEl>
                                              <p:pRg st="0" end="0"/>
                                            </p:txEl>
                                          </p:spTgt>
                                        </p:tgtEl>
                                        <p:attrNameLst>
                                          <p:attrName>style.rotation</p:attrName>
                                        </p:attrNameLst>
                                      </p:cBhvr>
                                      <p:tavLst>
                                        <p:tav tm="0">
                                          <p:val>
                                            <p:fltVal val="-90"/>
                                          </p:val>
                                        </p:tav>
                                        <p:tav tm="100000">
                                          <p:val>
                                            <p:fltVal val="0"/>
                                          </p:val>
                                        </p:tav>
                                      </p:tavLst>
                                    </p:anim>
                                    <p:anim calcmode="lin" valueType="num">
                                      <p:cBhvr>
                                        <p:cTn id="57" dur="500" decel="50000" fill="hold">
                                          <p:stCondLst>
                                            <p:cond delay="0"/>
                                          </p:stCondLst>
                                        </p:cTn>
                                        <p:tgtEl>
                                          <p:spTgt spid="20">
                                            <p:txEl>
                                              <p:pRg st="0" end="0"/>
                                            </p:txEl>
                                          </p:spTgt>
                                        </p:tgtEl>
                                        <p:attrNameLst>
                                          <p:attrName>ppt_w</p:attrName>
                                        </p:attrNameLst>
                                      </p:cBhvr>
                                      <p:tavLst>
                                        <p:tav tm="0">
                                          <p:val>
                                            <p:strVal val="#ppt_w"/>
                                          </p:val>
                                        </p:tav>
                                        <p:tav tm="100000">
                                          <p:val>
                                            <p:strVal val="#ppt_w*.05"/>
                                          </p:val>
                                        </p:tav>
                                      </p:tavLst>
                                    </p:anim>
                                    <p:anim calcmode="lin" valueType="num">
                                      <p:cBhvr>
                                        <p:cTn id="58" dur="500" accel="50000" fill="hold">
                                          <p:stCondLst>
                                            <p:cond delay="500"/>
                                          </p:stCondLst>
                                        </p:cTn>
                                        <p:tgtEl>
                                          <p:spTgt spid="20">
                                            <p:txEl>
                                              <p:pRg st="0" end="0"/>
                                            </p:txEl>
                                          </p:spTgt>
                                        </p:tgtEl>
                                        <p:attrNameLst>
                                          <p:attrName>ppt_w</p:attrName>
                                        </p:attrNameLst>
                                      </p:cBhvr>
                                      <p:tavLst>
                                        <p:tav tm="0">
                                          <p:val>
                                            <p:strVal val="#ppt_w*.05"/>
                                          </p:val>
                                        </p:tav>
                                        <p:tav tm="100000">
                                          <p:val>
                                            <p:strVal val="#ppt_w"/>
                                          </p:val>
                                        </p:tav>
                                      </p:tavLst>
                                    </p:anim>
                                    <p:anim calcmode="lin" valueType="num">
                                      <p:cBhvr>
                                        <p:cTn id="59" dur="1000" fill="hold"/>
                                        <p:tgtEl>
                                          <p:spTgt spid="20">
                                            <p:txEl>
                                              <p:pRg st="0" end="0"/>
                                            </p:txEl>
                                          </p:spTgt>
                                        </p:tgtEl>
                                        <p:attrNameLst>
                                          <p:attrName>ppt_h</p:attrName>
                                        </p:attrNameLst>
                                      </p:cBhvr>
                                      <p:tavLst>
                                        <p:tav tm="0">
                                          <p:val>
                                            <p:strVal val="#ppt_h"/>
                                          </p:val>
                                        </p:tav>
                                        <p:tav tm="100000">
                                          <p:val>
                                            <p:strVal val="#ppt_h"/>
                                          </p:val>
                                        </p:tav>
                                      </p:tavLst>
                                    </p:anim>
                                    <p:anim calcmode="lin" valueType="num">
                                      <p:cBhvr>
                                        <p:cTn id="60" dur="500" decel="50000" fill="hold">
                                          <p:stCondLst>
                                            <p:cond delay="0"/>
                                          </p:stCondLst>
                                        </p:cTn>
                                        <p:tgtEl>
                                          <p:spTgt spid="20">
                                            <p:txEl>
                                              <p:pRg st="0" end="0"/>
                                            </p:txEl>
                                          </p:spTgt>
                                        </p:tgtEl>
                                        <p:attrNameLst>
                                          <p:attrName>ppt_x</p:attrName>
                                        </p:attrNameLst>
                                      </p:cBhvr>
                                      <p:tavLst>
                                        <p:tav tm="0">
                                          <p:val>
                                            <p:strVal val="#ppt_x+.4"/>
                                          </p:val>
                                        </p:tav>
                                        <p:tav tm="100000">
                                          <p:val>
                                            <p:strVal val="#ppt_x"/>
                                          </p:val>
                                        </p:tav>
                                      </p:tavLst>
                                    </p:anim>
                                    <p:anim calcmode="lin" valueType="num">
                                      <p:cBhvr>
                                        <p:cTn id="61" dur="500" decel="50000" fill="hold">
                                          <p:stCondLst>
                                            <p:cond delay="0"/>
                                          </p:stCondLst>
                                        </p:cTn>
                                        <p:tgtEl>
                                          <p:spTgt spid="20">
                                            <p:txEl>
                                              <p:pRg st="0" end="0"/>
                                            </p:txEl>
                                          </p:spTgt>
                                        </p:tgtEl>
                                        <p:attrNameLst>
                                          <p:attrName>ppt_y</p:attrName>
                                        </p:attrNameLst>
                                      </p:cBhvr>
                                      <p:tavLst>
                                        <p:tav tm="0">
                                          <p:val>
                                            <p:strVal val="#ppt_y-.2"/>
                                          </p:val>
                                        </p:tav>
                                        <p:tav tm="100000">
                                          <p:val>
                                            <p:strVal val="#ppt_y+.1"/>
                                          </p:val>
                                        </p:tav>
                                      </p:tavLst>
                                    </p:anim>
                                    <p:anim calcmode="lin" valueType="num">
                                      <p:cBhvr>
                                        <p:cTn id="62" dur="500" accel="50000" fill="hold">
                                          <p:stCondLst>
                                            <p:cond delay="500"/>
                                          </p:stCondLst>
                                        </p:cTn>
                                        <p:tgtEl>
                                          <p:spTgt spid="20">
                                            <p:txEl>
                                              <p:pRg st="0" end="0"/>
                                            </p:txEl>
                                          </p:spTgt>
                                        </p:tgtEl>
                                        <p:attrNameLst>
                                          <p:attrName>ppt_y</p:attrName>
                                        </p:attrNameLst>
                                      </p:cBhvr>
                                      <p:tavLst>
                                        <p:tav tm="0">
                                          <p:val>
                                            <p:strVal val="#ppt_y+.1"/>
                                          </p:val>
                                        </p:tav>
                                        <p:tav tm="100000">
                                          <p:val>
                                            <p:strVal val="#ppt_y"/>
                                          </p:val>
                                        </p:tav>
                                      </p:tavLst>
                                    </p:anim>
                                    <p:animEffect transition="in" filter="fade">
                                      <p:cBhvr>
                                        <p:cTn id="63" dur="1000" decel="50000">
                                          <p:stCondLst>
                                            <p:cond delay="0"/>
                                          </p:stCondLst>
                                        </p:cTn>
                                        <p:tgtEl>
                                          <p:spTgt spid="20">
                                            <p:txEl>
                                              <p:pRg st="0" end="0"/>
                                            </p:txEl>
                                          </p:spTgt>
                                        </p:tgtEl>
                                      </p:cBhvr>
                                    </p:animEffect>
                                  </p:childTnLst>
                                </p:cTn>
                              </p:par>
                              <p:par>
                                <p:cTn id="64" presetID="25" presetClass="entr" presetSubtype="0" fill="hold" nodeType="withEffect">
                                  <p:stCondLst>
                                    <p:cond delay="0"/>
                                  </p:stCondLst>
                                  <p:childTnLst>
                                    <p:set>
                                      <p:cBhvr>
                                        <p:cTn id="65" dur="1" fill="hold">
                                          <p:stCondLst>
                                            <p:cond delay="0"/>
                                          </p:stCondLst>
                                        </p:cTn>
                                        <p:tgtEl>
                                          <p:spTgt spid="20">
                                            <p:txEl>
                                              <p:pRg st="1" end="1"/>
                                            </p:txEl>
                                          </p:spTgt>
                                        </p:tgtEl>
                                        <p:attrNameLst>
                                          <p:attrName>style.visibility</p:attrName>
                                        </p:attrNameLst>
                                      </p:cBhvr>
                                      <p:to>
                                        <p:strVal val="visible"/>
                                      </p:to>
                                    </p:set>
                                    <p:anim calcmode="lin" valueType="num">
                                      <p:cBhvr>
                                        <p:cTn id="66" dur="500" decel="50000" fill="hold">
                                          <p:stCondLst>
                                            <p:cond delay="0"/>
                                          </p:stCondLst>
                                        </p:cTn>
                                        <p:tgtEl>
                                          <p:spTgt spid="20">
                                            <p:txEl>
                                              <p:pRg st="1" end="1"/>
                                            </p:txEl>
                                          </p:spTgt>
                                        </p:tgtEl>
                                        <p:attrNameLst>
                                          <p:attrName>style.rotation</p:attrName>
                                        </p:attrNameLst>
                                      </p:cBhvr>
                                      <p:tavLst>
                                        <p:tav tm="0">
                                          <p:val>
                                            <p:fltVal val="-90"/>
                                          </p:val>
                                        </p:tav>
                                        <p:tav tm="100000">
                                          <p:val>
                                            <p:fltVal val="0"/>
                                          </p:val>
                                        </p:tav>
                                      </p:tavLst>
                                    </p:anim>
                                    <p:anim calcmode="lin" valueType="num">
                                      <p:cBhvr>
                                        <p:cTn id="67" dur="500" decel="50000" fill="hold">
                                          <p:stCondLst>
                                            <p:cond delay="0"/>
                                          </p:stCondLst>
                                        </p:cTn>
                                        <p:tgtEl>
                                          <p:spTgt spid="20">
                                            <p:txEl>
                                              <p:pRg st="1" end="1"/>
                                            </p:txEl>
                                          </p:spTgt>
                                        </p:tgtEl>
                                        <p:attrNameLst>
                                          <p:attrName>ppt_w</p:attrName>
                                        </p:attrNameLst>
                                      </p:cBhvr>
                                      <p:tavLst>
                                        <p:tav tm="0">
                                          <p:val>
                                            <p:strVal val="#ppt_w"/>
                                          </p:val>
                                        </p:tav>
                                        <p:tav tm="100000">
                                          <p:val>
                                            <p:strVal val="#ppt_w*.05"/>
                                          </p:val>
                                        </p:tav>
                                      </p:tavLst>
                                    </p:anim>
                                    <p:anim calcmode="lin" valueType="num">
                                      <p:cBhvr>
                                        <p:cTn id="68" dur="500" accel="50000" fill="hold">
                                          <p:stCondLst>
                                            <p:cond delay="500"/>
                                          </p:stCondLst>
                                        </p:cTn>
                                        <p:tgtEl>
                                          <p:spTgt spid="20">
                                            <p:txEl>
                                              <p:pRg st="1" end="1"/>
                                            </p:txEl>
                                          </p:spTgt>
                                        </p:tgtEl>
                                        <p:attrNameLst>
                                          <p:attrName>ppt_w</p:attrName>
                                        </p:attrNameLst>
                                      </p:cBhvr>
                                      <p:tavLst>
                                        <p:tav tm="0">
                                          <p:val>
                                            <p:strVal val="#ppt_w*.05"/>
                                          </p:val>
                                        </p:tav>
                                        <p:tav tm="100000">
                                          <p:val>
                                            <p:strVal val="#ppt_w"/>
                                          </p:val>
                                        </p:tav>
                                      </p:tavLst>
                                    </p:anim>
                                    <p:anim calcmode="lin" valueType="num">
                                      <p:cBhvr>
                                        <p:cTn id="69" dur="1000" fill="hold"/>
                                        <p:tgtEl>
                                          <p:spTgt spid="20">
                                            <p:txEl>
                                              <p:pRg st="1" end="1"/>
                                            </p:txEl>
                                          </p:spTgt>
                                        </p:tgtEl>
                                        <p:attrNameLst>
                                          <p:attrName>ppt_h</p:attrName>
                                        </p:attrNameLst>
                                      </p:cBhvr>
                                      <p:tavLst>
                                        <p:tav tm="0">
                                          <p:val>
                                            <p:strVal val="#ppt_h"/>
                                          </p:val>
                                        </p:tav>
                                        <p:tav tm="100000">
                                          <p:val>
                                            <p:strVal val="#ppt_h"/>
                                          </p:val>
                                        </p:tav>
                                      </p:tavLst>
                                    </p:anim>
                                    <p:anim calcmode="lin" valueType="num">
                                      <p:cBhvr>
                                        <p:cTn id="70" dur="500" decel="50000" fill="hold">
                                          <p:stCondLst>
                                            <p:cond delay="0"/>
                                          </p:stCondLst>
                                        </p:cTn>
                                        <p:tgtEl>
                                          <p:spTgt spid="20">
                                            <p:txEl>
                                              <p:pRg st="1" end="1"/>
                                            </p:txEl>
                                          </p:spTgt>
                                        </p:tgtEl>
                                        <p:attrNameLst>
                                          <p:attrName>ppt_x</p:attrName>
                                        </p:attrNameLst>
                                      </p:cBhvr>
                                      <p:tavLst>
                                        <p:tav tm="0">
                                          <p:val>
                                            <p:strVal val="#ppt_x+.4"/>
                                          </p:val>
                                        </p:tav>
                                        <p:tav tm="100000">
                                          <p:val>
                                            <p:strVal val="#ppt_x"/>
                                          </p:val>
                                        </p:tav>
                                      </p:tavLst>
                                    </p:anim>
                                    <p:anim calcmode="lin" valueType="num">
                                      <p:cBhvr>
                                        <p:cTn id="71" dur="500" decel="50000" fill="hold">
                                          <p:stCondLst>
                                            <p:cond delay="0"/>
                                          </p:stCondLst>
                                        </p:cTn>
                                        <p:tgtEl>
                                          <p:spTgt spid="20">
                                            <p:txEl>
                                              <p:pRg st="1" end="1"/>
                                            </p:txEl>
                                          </p:spTgt>
                                        </p:tgtEl>
                                        <p:attrNameLst>
                                          <p:attrName>ppt_y</p:attrName>
                                        </p:attrNameLst>
                                      </p:cBhvr>
                                      <p:tavLst>
                                        <p:tav tm="0">
                                          <p:val>
                                            <p:strVal val="#ppt_y-.2"/>
                                          </p:val>
                                        </p:tav>
                                        <p:tav tm="100000">
                                          <p:val>
                                            <p:strVal val="#ppt_y+.1"/>
                                          </p:val>
                                        </p:tav>
                                      </p:tavLst>
                                    </p:anim>
                                    <p:anim calcmode="lin" valueType="num">
                                      <p:cBhvr>
                                        <p:cTn id="72" dur="500" accel="50000" fill="hold">
                                          <p:stCondLst>
                                            <p:cond delay="500"/>
                                          </p:stCondLst>
                                        </p:cTn>
                                        <p:tgtEl>
                                          <p:spTgt spid="20">
                                            <p:txEl>
                                              <p:pRg st="1" end="1"/>
                                            </p:txEl>
                                          </p:spTgt>
                                        </p:tgtEl>
                                        <p:attrNameLst>
                                          <p:attrName>ppt_y</p:attrName>
                                        </p:attrNameLst>
                                      </p:cBhvr>
                                      <p:tavLst>
                                        <p:tav tm="0">
                                          <p:val>
                                            <p:strVal val="#ppt_y+.1"/>
                                          </p:val>
                                        </p:tav>
                                        <p:tav tm="100000">
                                          <p:val>
                                            <p:strVal val="#ppt_y"/>
                                          </p:val>
                                        </p:tav>
                                      </p:tavLst>
                                    </p:anim>
                                    <p:animEffect transition="in" filter="fade">
                                      <p:cBhvr>
                                        <p:cTn id="73" dur="1000" decel="50000">
                                          <p:stCondLst>
                                            <p:cond delay="0"/>
                                          </p:stCondLst>
                                        </p:cTn>
                                        <p:tgtEl>
                                          <p:spTgt spid="20">
                                            <p:txEl>
                                              <p:pRg st="1" end="1"/>
                                            </p:txEl>
                                          </p:spTgt>
                                        </p:tgtEl>
                                      </p:cBhvr>
                                    </p:animEffect>
                                  </p:childTnLst>
                                </p:cTn>
                              </p:par>
                            </p:childTnLst>
                          </p:cTn>
                        </p:par>
                      </p:childTnLst>
                    </p:cTn>
                  </p:par>
                  <p:par>
                    <p:cTn id="74" fill="hold">
                      <p:stCondLst>
                        <p:cond delay="indefinite"/>
                      </p:stCondLst>
                      <p:childTnLst>
                        <p:par>
                          <p:cTn id="75" fill="hold">
                            <p:stCondLst>
                              <p:cond delay="0"/>
                            </p:stCondLst>
                            <p:childTnLst>
                              <p:par>
                                <p:cTn id="76" presetID="25" presetClass="entr" presetSubtype="0" fill="hold" nodeType="clickEffect">
                                  <p:stCondLst>
                                    <p:cond delay="0"/>
                                  </p:stCondLst>
                                  <p:childTnLst>
                                    <p:set>
                                      <p:cBhvr>
                                        <p:cTn id="77" dur="1" fill="hold">
                                          <p:stCondLst>
                                            <p:cond delay="0"/>
                                          </p:stCondLst>
                                        </p:cTn>
                                        <p:tgtEl>
                                          <p:spTgt spid="20">
                                            <p:txEl>
                                              <p:pRg st="2" end="2"/>
                                            </p:txEl>
                                          </p:spTgt>
                                        </p:tgtEl>
                                        <p:attrNameLst>
                                          <p:attrName>style.visibility</p:attrName>
                                        </p:attrNameLst>
                                      </p:cBhvr>
                                      <p:to>
                                        <p:strVal val="visible"/>
                                      </p:to>
                                    </p:set>
                                    <p:anim calcmode="lin" valueType="num">
                                      <p:cBhvr>
                                        <p:cTn id="78" dur="500" decel="50000" fill="hold">
                                          <p:stCondLst>
                                            <p:cond delay="0"/>
                                          </p:stCondLst>
                                        </p:cTn>
                                        <p:tgtEl>
                                          <p:spTgt spid="20">
                                            <p:txEl>
                                              <p:pRg st="2" end="2"/>
                                            </p:txEl>
                                          </p:spTgt>
                                        </p:tgtEl>
                                        <p:attrNameLst>
                                          <p:attrName>style.rotation</p:attrName>
                                        </p:attrNameLst>
                                      </p:cBhvr>
                                      <p:tavLst>
                                        <p:tav tm="0">
                                          <p:val>
                                            <p:fltVal val="-90"/>
                                          </p:val>
                                        </p:tav>
                                        <p:tav tm="100000">
                                          <p:val>
                                            <p:fltVal val="0"/>
                                          </p:val>
                                        </p:tav>
                                      </p:tavLst>
                                    </p:anim>
                                    <p:anim calcmode="lin" valueType="num">
                                      <p:cBhvr>
                                        <p:cTn id="79" dur="500" decel="50000" fill="hold">
                                          <p:stCondLst>
                                            <p:cond delay="0"/>
                                          </p:stCondLst>
                                        </p:cTn>
                                        <p:tgtEl>
                                          <p:spTgt spid="20">
                                            <p:txEl>
                                              <p:pRg st="2" end="2"/>
                                            </p:txEl>
                                          </p:spTgt>
                                        </p:tgtEl>
                                        <p:attrNameLst>
                                          <p:attrName>ppt_w</p:attrName>
                                        </p:attrNameLst>
                                      </p:cBhvr>
                                      <p:tavLst>
                                        <p:tav tm="0">
                                          <p:val>
                                            <p:strVal val="#ppt_w"/>
                                          </p:val>
                                        </p:tav>
                                        <p:tav tm="100000">
                                          <p:val>
                                            <p:strVal val="#ppt_w*.05"/>
                                          </p:val>
                                        </p:tav>
                                      </p:tavLst>
                                    </p:anim>
                                    <p:anim calcmode="lin" valueType="num">
                                      <p:cBhvr>
                                        <p:cTn id="80" dur="500" accel="50000" fill="hold">
                                          <p:stCondLst>
                                            <p:cond delay="500"/>
                                          </p:stCondLst>
                                        </p:cTn>
                                        <p:tgtEl>
                                          <p:spTgt spid="20">
                                            <p:txEl>
                                              <p:pRg st="2" end="2"/>
                                            </p:txEl>
                                          </p:spTgt>
                                        </p:tgtEl>
                                        <p:attrNameLst>
                                          <p:attrName>ppt_w</p:attrName>
                                        </p:attrNameLst>
                                      </p:cBhvr>
                                      <p:tavLst>
                                        <p:tav tm="0">
                                          <p:val>
                                            <p:strVal val="#ppt_w*.05"/>
                                          </p:val>
                                        </p:tav>
                                        <p:tav tm="100000">
                                          <p:val>
                                            <p:strVal val="#ppt_w"/>
                                          </p:val>
                                        </p:tav>
                                      </p:tavLst>
                                    </p:anim>
                                    <p:anim calcmode="lin" valueType="num">
                                      <p:cBhvr>
                                        <p:cTn id="81" dur="1000" fill="hold"/>
                                        <p:tgtEl>
                                          <p:spTgt spid="20">
                                            <p:txEl>
                                              <p:pRg st="2" end="2"/>
                                            </p:txEl>
                                          </p:spTgt>
                                        </p:tgtEl>
                                        <p:attrNameLst>
                                          <p:attrName>ppt_h</p:attrName>
                                        </p:attrNameLst>
                                      </p:cBhvr>
                                      <p:tavLst>
                                        <p:tav tm="0">
                                          <p:val>
                                            <p:strVal val="#ppt_h"/>
                                          </p:val>
                                        </p:tav>
                                        <p:tav tm="100000">
                                          <p:val>
                                            <p:strVal val="#ppt_h"/>
                                          </p:val>
                                        </p:tav>
                                      </p:tavLst>
                                    </p:anim>
                                    <p:anim calcmode="lin" valueType="num">
                                      <p:cBhvr>
                                        <p:cTn id="82" dur="500" decel="50000" fill="hold">
                                          <p:stCondLst>
                                            <p:cond delay="0"/>
                                          </p:stCondLst>
                                        </p:cTn>
                                        <p:tgtEl>
                                          <p:spTgt spid="20">
                                            <p:txEl>
                                              <p:pRg st="2" end="2"/>
                                            </p:txEl>
                                          </p:spTgt>
                                        </p:tgtEl>
                                        <p:attrNameLst>
                                          <p:attrName>ppt_x</p:attrName>
                                        </p:attrNameLst>
                                      </p:cBhvr>
                                      <p:tavLst>
                                        <p:tav tm="0">
                                          <p:val>
                                            <p:strVal val="#ppt_x+.4"/>
                                          </p:val>
                                        </p:tav>
                                        <p:tav tm="100000">
                                          <p:val>
                                            <p:strVal val="#ppt_x"/>
                                          </p:val>
                                        </p:tav>
                                      </p:tavLst>
                                    </p:anim>
                                    <p:anim calcmode="lin" valueType="num">
                                      <p:cBhvr>
                                        <p:cTn id="83" dur="500" decel="50000" fill="hold">
                                          <p:stCondLst>
                                            <p:cond delay="0"/>
                                          </p:stCondLst>
                                        </p:cTn>
                                        <p:tgtEl>
                                          <p:spTgt spid="20">
                                            <p:txEl>
                                              <p:pRg st="2" end="2"/>
                                            </p:txEl>
                                          </p:spTgt>
                                        </p:tgtEl>
                                        <p:attrNameLst>
                                          <p:attrName>ppt_y</p:attrName>
                                        </p:attrNameLst>
                                      </p:cBhvr>
                                      <p:tavLst>
                                        <p:tav tm="0">
                                          <p:val>
                                            <p:strVal val="#ppt_y-.2"/>
                                          </p:val>
                                        </p:tav>
                                        <p:tav tm="100000">
                                          <p:val>
                                            <p:strVal val="#ppt_y+.1"/>
                                          </p:val>
                                        </p:tav>
                                      </p:tavLst>
                                    </p:anim>
                                    <p:anim calcmode="lin" valueType="num">
                                      <p:cBhvr>
                                        <p:cTn id="84" dur="500" accel="50000" fill="hold">
                                          <p:stCondLst>
                                            <p:cond delay="500"/>
                                          </p:stCondLst>
                                        </p:cTn>
                                        <p:tgtEl>
                                          <p:spTgt spid="20">
                                            <p:txEl>
                                              <p:pRg st="2" end="2"/>
                                            </p:txEl>
                                          </p:spTgt>
                                        </p:tgtEl>
                                        <p:attrNameLst>
                                          <p:attrName>ppt_y</p:attrName>
                                        </p:attrNameLst>
                                      </p:cBhvr>
                                      <p:tavLst>
                                        <p:tav tm="0">
                                          <p:val>
                                            <p:strVal val="#ppt_y+.1"/>
                                          </p:val>
                                        </p:tav>
                                        <p:tav tm="100000">
                                          <p:val>
                                            <p:strVal val="#ppt_y"/>
                                          </p:val>
                                        </p:tav>
                                      </p:tavLst>
                                    </p:anim>
                                    <p:animEffect transition="in" filter="fade">
                                      <p:cBhvr>
                                        <p:cTn id="85" dur="1000" decel="50000">
                                          <p:stCondLst>
                                            <p:cond delay="0"/>
                                          </p:stCondLst>
                                        </p:cTn>
                                        <p:tgtEl>
                                          <p:spTgt spid="20">
                                            <p:txEl>
                                              <p:pRg st="2" end="2"/>
                                            </p:txEl>
                                          </p:spTgt>
                                        </p:tgtEl>
                                      </p:cBhvr>
                                    </p:animEffect>
                                  </p:childTnLst>
                                </p:cTn>
                              </p:par>
                            </p:childTnLst>
                          </p:cTn>
                        </p:par>
                      </p:childTnLst>
                    </p:cTn>
                  </p:par>
                  <p:par>
                    <p:cTn id="86" fill="hold">
                      <p:stCondLst>
                        <p:cond delay="indefinite"/>
                      </p:stCondLst>
                      <p:childTnLst>
                        <p:par>
                          <p:cTn id="87" fill="hold">
                            <p:stCondLst>
                              <p:cond delay="0"/>
                            </p:stCondLst>
                            <p:childTnLst>
                              <p:par>
                                <p:cTn id="88" presetID="25" presetClass="entr" presetSubtype="0" fill="hold" nodeType="clickEffect">
                                  <p:stCondLst>
                                    <p:cond delay="0"/>
                                  </p:stCondLst>
                                  <p:childTnLst>
                                    <p:set>
                                      <p:cBhvr>
                                        <p:cTn id="89" dur="1" fill="hold">
                                          <p:stCondLst>
                                            <p:cond delay="0"/>
                                          </p:stCondLst>
                                        </p:cTn>
                                        <p:tgtEl>
                                          <p:spTgt spid="20">
                                            <p:txEl>
                                              <p:pRg st="3" end="3"/>
                                            </p:txEl>
                                          </p:spTgt>
                                        </p:tgtEl>
                                        <p:attrNameLst>
                                          <p:attrName>style.visibility</p:attrName>
                                        </p:attrNameLst>
                                      </p:cBhvr>
                                      <p:to>
                                        <p:strVal val="visible"/>
                                      </p:to>
                                    </p:set>
                                    <p:anim calcmode="lin" valueType="num">
                                      <p:cBhvr>
                                        <p:cTn id="90" dur="500" decel="50000" fill="hold">
                                          <p:stCondLst>
                                            <p:cond delay="0"/>
                                          </p:stCondLst>
                                        </p:cTn>
                                        <p:tgtEl>
                                          <p:spTgt spid="20">
                                            <p:txEl>
                                              <p:pRg st="3" end="3"/>
                                            </p:txEl>
                                          </p:spTgt>
                                        </p:tgtEl>
                                        <p:attrNameLst>
                                          <p:attrName>style.rotation</p:attrName>
                                        </p:attrNameLst>
                                      </p:cBhvr>
                                      <p:tavLst>
                                        <p:tav tm="0">
                                          <p:val>
                                            <p:fltVal val="-90"/>
                                          </p:val>
                                        </p:tav>
                                        <p:tav tm="100000">
                                          <p:val>
                                            <p:fltVal val="0"/>
                                          </p:val>
                                        </p:tav>
                                      </p:tavLst>
                                    </p:anim>
                                    <p:anim calcmode="lin" valueType="num">
                                      <p:cBhvr>
                                        <p:cTn id="91" dur="500" decel="50000" fill="hold">
                                          <p:stCondLst>
                                            <p:cond delay="0"/>
                                          </p:stCondLst>
                                        </p:cTn>
                                        <p:tgtEl>
                                          <p:spTgt spid="20">
                                            <p:txEl>
                                              <p:pRg st="3" end="3"/>
                                            </p:txEl>
                                          </p:spTgt>
                                        </p:tgtEl>
                                        <p:attrNameLst>
                                          <p:attrName>ppt_w</p:attrName>
                                        </p:attrNameLst>
                                      </p:cBhvr>
                                      <p:tavLst>
                                        <p:tav tm="0">
                                          <p:val>
                                            <p:strVal val="#ppt_w"/>
                                          </p:val>
                                        </p:tav>
                                        <p:tav tm="100000">
                                          <p:val>
                                            <p:strVal val="#ppt_w*.05"/>
                                          </p:val>
                                        </p:tav>
                                      </p:tavLst>
                                    </p:anim>
                                    <p:anim calcmode="lin" valueType="num">
                                      <p:cBhvr>
                                        <p:cTn id="92" dur="500" accel="50000" fill="hold">
                                          <p:stCondLst>
                                            <p:cond delay="500"/>
                                          </p:stCondLst>
                                        </p:cTn>
                                        <p:tgtEl>
                                          <p:spTgt spid="20">
                                            <p:txEl>
                                              <p:pRg st="3" end="3"/>
                                            </p:txEl>
                                          </p:spTgt>
                                        </p:tgtEl>
                                        <p:attrNameLst>
                                          <p:attrName>ppt_w</p:attrName>
                                        </p:attrNameLst>
                                      </p:cBhvr>
                                      <p:tavLst>
                                        <p:tav tm="0">
                                          <p:val>
                                            <p:strVal val="#ppt_w*.05"/>
                                          </p:val>
                                        </p:tav>
                                        <p:tav tm="100000">
                                          <p:val>
                                            <p:strVal val="#ppt_w"/>
                                          </p:val>
                                        </p:tav>
                                      </p:tavLst>
                                    </p:anim>
                                    <p:anim calcmode="lin" valueType="num">
                                      <p:cBhvr>
                                        <p:cTn id="93" dur="1000" fill="hold"/>
                                        <p:tgtEl>
                                          <p:spTgt spid="20">
                                            <p:txEl>
                                              <p:pRg st="3" end="3"/>
                                            </p:txEl>
                                          </p:spTgt>
                                        </p:tgtEl>
                                        <p:attrNameLst>
                                          <p:attrName>ppt_h</p:attrName>
                                        </p:attrNameLst>
                                      </p:cBhvr>
                                      <p:tavLst>
                                        <p:tav tm="0">
                                          <p:val>
                                            <p:strVal val="#ppt_h"/>
                                          </p:val>
                                        </p:tav>
                                        <p:tav tm="100000">
                                          <p:val>
                                            <p:strVal val="#ppt_h"/>
                                          </p:val>
                                        </p:tav>
                                      </p:tavLst>
                                    </p:anim>
                                    <p:anim calcmode="lin" valueType="num">
                                      <p:cBhvr>
                                        <p:cTn id="94" dur="500" decel="50000" fill="hold">
                                          <p:stCondLst>
                                            <p:cond delay="0"/>
                                          </p:stCondLst>
                                        </p:cTn>
                                        <p:tgtEl>
                                          <p:spTgt spid="20">
                                            <p:txEl>
                                              <p:pRg st="3" end="3"/>
                                            </p:txEl>
                                          </p:spTgt>
                                        </p:tgtEl>
                                        <p:attrNameLst>
                                          <p:attrName>ppt_x</p:attrName>
                                        </p:attrNameLst>
                                      </p:cBhvr>
                                      <p:tavLst>
                                        <p:tav tm="0">
                                          <p:val>
                                            <p:strVal val="#ppt_x+.4"/>
                                          </p:val>
                                        </p:tav>
                                        <p:tav tm="100000">
                                          <p:val>
                                            <p:strVal val="#ppt_x"/>
                                          </p:val>
                                        </p:tav>
                                      </p:tavLst>
                                    </p:anim>
                                    <p:anim calcmode="lin" valueType="num">
                                      <p:cBhvr>
                                        <p:cTn id="95" dur="500" decel="50000" fill="hold">
                                          <p:stCondLst>
                                            <p:cond delay="0"/>
                                          </p:stCondLst>
                                        </p:cTn>
                                        <p:tgtEl>
                                          <p:spTgt spid="20">
                                            <p:txEl>
                                              <p:pRg st="3" end="3"/>
                                            </p:txEl>
                                          </p:spTgt>
                                        </p:tgtEl>
                                        <p:attrNameLst>
                                          <p:attrName>ppt_y</p:attrName>
                                        </p:attrNameLst>
                                      </p:cBhvr>
                                      <p:tavLst>
                                        <p:tav tm="0">
                                          <p:val>
                                            <p:strVal val="#ppt_y-.2"/>
                                          </p:val>
                                        </p:tav>
                                        <p:tav tm="100000">
                                          <p:val>
                                            <p:strVal val="#ppt_y+.1"/>
                                          </p:val>
                                        </p:tav>
                                      </p:tavLst>
                                    </p:anim>
                                    <p:anim calcmode="lin" valueType="num">
                                      <p:cBhvr>
                                        <p:cTn id="96" dur="500" accel="50000" fill="hold">
                                          <p:stCondLst>
                                            <p:cond delay="500"/>
                                          </p:stCondLst>
                                        </p:cTn>
                                        <p:tgtEl>
                                          <p:spTgt spid="20">
                                            <p:txEl>
                                              <p:pRg st="3" end="3"/>
                                            </p:txEl>
                                          </p:spTgt>
                                        </p:tgtEl>
                                        <p:attrNameLst>
                                          <p:attrName>ppt_y</p:attrName>
                                        </p:attrNameLst>
                                      </p:cBhvr>
                                      <p:tavLst>
                                        <p:tav tm="0">
                                          <p:val>
                                            <p:strVal val="#ppt_y+.1"/>
                                          </p:val>
                                        </p:tav>
                                        <p:tav tm="100000">
                                          <p:val>
                                            <p:strVal val="#ppt_y"/>
                                          </p:val>
                                        </p:tav>
                                      </p:tavLst>
                                    </p:anim>
                                    <p:animEffect transition="in" filter="fade">
                                      <p:cBhvr>
                                        <p:cTn id="97" dur="1000" decel="50000">
                                          <p:stCondLst>
                                            <p:cond delay="0"/>
                                          </p:stCondLst>
                                        </p:cTn>
                                        <p:tgtEl>
                                          <p:spTgt spid="20">
                                            <p:txEl>
                                              <p:pRg st="3" end="3"/>
                                            </p:txEl>
                                          </p:spTgt>
                                        </p:tgtEl>
                                      </p:cBhvr>
                                    </p:animEffect>
                                  </p:childTnLst>
                                </p:cTn>
                              </p:par>
                            </p:childTnLst>
                          </p:cTn>
                        </p:par>
                      </p:childTnLst>
                    </p:cTn>
                  </p:par>
                  <p:par>
                    <p:cTn id="98" fill="hold">
                      <p:stCondLst>
                        <p:cond delay="indefinite"/>
                      </p:stCondLst>
                      <p:childTnLst>
                        <p:par>
                          <p:cTn id="99" fill="hold">
                            <p:stCondLst>
                              <p:cond delay="0"/>
                            </p:stCondLst>
                            <p:childTnLst>
                              <p:par>
                                <p:cTn id="100" presetID="25" presetClass="entr" presetSubtype="0" fill="hold" nodeType="clickEffect">
                                  <p:stCondLst>
                                    <p:cond delay="0"/>
                                  </p:stCondLst>
                                  <p:childTnLst>
                                    <p:set>
                                      <p:cBhvr>
                                        <p:cTn id="101" dur="1" fill="hold">
                                          <p:stCondLst>
                                            <p:cond delay="0"/>
                                          </p:stCondLst>
                                        </p:cTn>
                                        <p:tgtEl>
                                          <p:spTgt spid="21">
                                            <p:txEl>
                                              <p:pRg st="0" end="0"/>
                                            </p:txEl>
                                          </p:spTgt>
                                        </p:tgtEl>
                                        <p:attrNameLst>
                                          <p:attrName>style.visibility</p:attrName>
                                        </p:attrNameLst>
                                      </p:cBhvr>
                                      <p:to>
                                        <p:strVal val="visible"/>
                                      </p:to>
                                    </p:set>
                                    <p:anim calcmode="lin" valueType="num">
                                      <p:cBhvr>
                                        <p:cTn id="102" dur="500" decel="50000" fill="hold">
                                          <p:stCondLst>
                                            <p:cond delay="0"/>
                                          </p:stCondLst>
                                        </p:cTn>
                                        <p:tgtEl>
                                          <p:spTgt spid="21">
                                            <p:txEl>
                                              <p:pRg st="0" end="0"/>
                                            </p:txEl>
                                          </p:spTgt>
                                        </p:tgtEl>
                                        <p:attrNameLst>
                                          <p:attrName>style.rotation</p:attrName>
                                        </p:attrNameLst>
                                      </p:cBhvr>
                                      <p:tavLst>
                                        <p:tav tm="0">
                                          <p:val>
                                            <p:fltVal val="-90"/>
                                          </p:val>
                                        </p:tav>
                                        <p:tav tm="100000">
                                          <p:val>
                                            <p:fltVal val="0"/>
                                          </p:val>
                                        </p:tav>
                                      </p:tavLst>
                                    </p:anim>
                                    <p:anim calcmode="lin" valueType="num">
                                      <p:cBhvr>
                                        <p:cTn id="103" dur="500" decel="50000" fill="hold">
                                          <p:stCondLst>
                                            <p:cond delay="0"/>
                                          </p:stCondLst>
                                        </p:cTn>
                                        <p:tgtEl>
                                          <p:spTgt spid="21">
                                            <p:txEl>
                                              <p:pRg st="0" end="0"/>
                                            </p:txEl>
                                          </p:spTgt>
                                        </p:tgtEl>
                                        <p:attrNameLst>
                                          <p:attrName>ppt_w</p:attrName>
                                        </p:attrNameLst>
                                      </p:cBhvr>
                                      <p:tavLst>
                                        <p:tav tm="0">
                                          <p:val>
                                            <p:strVal val="#ppt_w"/>
                                          </p:val>
                                        </p:tav>
                                        <p:tav tm="100000">
                                          <p:val>
                                            <p:strVal val="#ppt_w*.05"/>
                                          </p:val>
                                        </p:tav>
                                      </p:tavLst>
                                    </p:anim>
                                    <p:anim calcmode="lin" valueType="num">
                                      <p:cBhvr>
                                        <p:cTn id="104" dur="500" accel="50000" fill="hold">
                                          <p:stCondLst>
                                            <p:cond delay="500"/>
                                          </p:stCondLst>
                                        </p:cTn>
                                        <p:tgtEl>
                                          <p:spTgt spid="21">
                                            <p:txEl>
                                              <p:pRg st="0" end="0"/>
                                            </p:txEl>
                                          </p:spTgt>
                                        </p:tgtEl>
                                        <p:attrNameLst>
                                          <p:attrName>ppt_w</p:attrName>
                                        </p:attrNameLst>
                                      </p:cBhvr>
                                      <p:tavLst>
                                        <p:tav tm="0">
                                          <p:val>
                                            <p:strVal val="#ppt_w*.05"/>
                                          </p:val>
                                        </p:tav>
                                        <p:tav tm="100000">
                                          <p:val>
                                            <p:strVal val="#ppt_w"/>
                                          </p:val>
                                        </p:tav>
                                      </p:tavLst>
                                    </p:anim>
                                    <p:anim calcmode="lin" valueType="num">
                                      <p:cBhvr>
                                        <p:cTn id="105" dur="1000" fill="hold"/>
                                        <p:tgtEl>
                                          <p:spTgt spid="21">
                                            <p:txEl>
                                              <p:pRg st="0" end="0"/>
                                            </p:txEl>
                                          </p:spTgt>
                                        </p:tgtEl>
                                        <p:attrNameLst>
                                          <p:attrName>ppt_h</p:attrName>
                                        </p:attrNameLst>
                                      </p:cBhvr>
                                      <p:tavLst>
                                        <p:tav tm="0">
                                          <p:val>
                                            <p:strVal val="#ppt_h"/>
                                          </p:val>
                                        </p:tav>
                                        <p:tav tm="100000">
                                          <p:val>
                                            <p:strVal val="#ppt_h"/>
                                          </p:val>
                                        </p:tav>
                                      </p:tavLst>
                                    </p:anim>
                                    <p:anim calcmode="lin" valueType="num">
                                      <p:cBhvr>
                                        <p:cTn id="106" dur="500" decel="50000" fill="hold">
                                          <p:stCondLst>
                                            <p:cond delay="0"/>
                                          </p:stCondLst>
                                        </p:cTn>
                                        <p:tgtEl>
                                          <p:spTgt spid="21">
                                            <p:txEl>
                                              <p:pRg st="0" end="0"/>
                                            </p:txEl>
                                          </p:spTgt>
                                        </p:tgtEl>
                                        <p:attrNameLst>
                                          <p:attrName>ppt_x</p:attrName>
                                        </p:attrNameLst>
                                      </p:cBhvr>
                                      <p:tavLst>
                                        <p:tav tm="0">
                                          <p:val>
                                            <p:strVal val="#ppt_x+.4"/>
                                          </p:val>
                                        </p:tav>
                                        <p:tav tm="100000">
                                          <p:val>
                                            <p:strVal val="#ppt_x"/>
                                          </p:val>
                                        </p:tav>
                                      </p:tavLst>
                                    </p:anim>
                                    <p:anim calcmode="lin" valueType="num">
                                      <p:cBhvr>
                                        <p:cTn id="107" dur="500" decel="50000" fill="hold">
                                          <p:stCondLst>
                                            <p:cond delay="0"/>
                                          </p:stCondLst>
                                        </p:cTn>
                                        <p:tgtEl>
                                          <p:spTgt spid="21">
                                            <p:txEl>
                                              <p:pRg st="0" end="0"/>
                                            </p:txEl>
                                          </p:spTgt>
                                        </p:tgtEl>
                                        <p:attrNameLst>
                                          <p:attrName>ppt_y</p:attrName>
                                        </p:attrNameLst>
                                      </p:cBhvr>
                                      <p:tavLst>
                                        <p:tav tm="0">
                                          <p:val>
                                            <p:strVal val="#ppt_y-.2"/>
                                          </p:val>
                                        </p:tav>
                                        <p:tav tm="100000">
                                          <p:val>
                                            <p:strVal val="#ppt_y+.1"/>
                                          </p:val>
                                        </p:tav>
                                      </p:tavLst>
                                    </p:anim>
                                    <p:anim calcmode="lin" valueType="num">
                                      <p:cBhvr>
                                        <p:cTn id="108" dur="500" accel="50000" fill="hold">
                                          <p:stCondLst>
                                            <p:cond delay="500"/>
                                          </p:stCondLst>
                                        </p:cTn>
                                        <p:tgtEl>
                                          <p:spTgt spid="21">
                                            <p:txEl>
                                              <p:pRg st="0" end="0"/>
                                            </p:txEl>
                                          </p:spTgt>
                                        </p:tgtEl>
                                        <p:attrNameLst>
                                          <p:attrName>ppt_y</p:attrName>
                                        </p:attrNameLst>
                                      </p:cBhvr>
                                      <p:tavLst>
                                        <p:tav tm="0">
                                          <p:val>
                                            <p:strVal val="#ppt_y+.1"/>
                                          </p:val>
                                        </p:tav>
                                        <p:tav tm="100000">
                                          <p:val>
                                            <p:strVal val="#ppt_y"/>
                                          </p:val>
                                        </p:tav>
                                      </p:tavLst>
                                    </p:anim>
                                    <p:animEffect transition="in" filter="fade">
                                      <p:cBhvr>
                                        <p:cTn id="109" dur="1000" decel="50000">
                                          <p:stCondLst>
                                            <p:cond delay="0"/>
                                          </p:stCondLst>
                                        </p:cTn>
                                        <p:tgtEl>
                                          <p:spTgt spid="21">
                                            <p:txEl>
                                              <p:pRg st="0" end="0"/>
                                            </p:txEl>
                                          </p:spTgt>
                                        </p:tgtEl>
                                      </p:cBhvr>
                                    </p:animEffect>
                                  </p:childTnLst>
                                </p:cTn>
                              </p:par>
                              <p:par>
                                <p:cTn id="110" presetID="25" presetClass="entr" presetSubtype="0" fill="hold" nodeType="withEffect">
                                  <p:stCondLst>
                                    <p:cond delay="0"/>
                                  </p:stCondLst>
                                  <p:childTnLst>
                                    <p:set>
                                      <p:cBhvr>
                                        <p:cTn id="111" dur="1" fill="hold">
                                          <p:stCondLst>
                                            <p:cond delay="0"/>
                                          </p:stCondLst>
                                        </p:cTn>
                                        <p:tgtEl>
                                          <p:spTgt spid="21">
                                            <p:txEl>
                                              <p:pRg st="1" end="1"/>
                                            </p:txEl>
                                          </p:spTgt>
                                        </p:tgtEl>
                                        <p:attrNameLst>
                                          <p:attrName>style.visibility</p:attrName>
                                        </p:attrNameLst>
                                      </p:cBhvr>
                                      <p:to>
                                        <p:strVal val="visible"/>
                                      </p:to>
                                    </p:set>
                                    <p:anim calcmode="lin" valueType="num">
                                      <p:cBhvr>
                                        <p:cTn id="112" dur="500" decel="50000" fill="hold">
                                          <p:stCondLst>
                                            <p:cond delay="0"/>
                                          </p:stCondLst>
                                        </p:cTn>
                                        <p:tgtEl>
                                          <p:spTgt spid="21">
                                            <p:txEl>
                                              <p:pRg st="1" end="1"/>
                                            </p:txEl>
                                          </p:spTgt>
                                        </p:tgtEl>
                                        <p:attrNameLst>
                                          <p:attrName>style.rotation</p:attrName>
                                        </p:attrNameLst>
                                      </p:cBhvr>
                                      <p:tavLst>
                                        <p:tav tm="0">
                                          <p:val>
                                            <p:fltVal val="-90"/>
                                          </p:val>
                                        </p:tav>
                                        <p:tav tm="100000">
                                          <p:val>
                                            <p:fltVal val="0"/>
                                          </p:val>
                                        </p:tav>
                                      </p:tavLst>
                                    </p:anim>
                                    <p:anim calcmode="lin" valueType="num">
                                      <p:cBhvr>
                                        <p:cTn id="113" dur="500" decel="50000" fill="hold">
                                          <p:stCondLst>
                                            <p:cond delay="0"/>
                                          </p:stCondLst>
                                        </p:cTn>
                                        <p:tgtEl>
                                          <p:spTgt spid="21">
                                            <p:txEl>
                                              <p:pRg st="1" end="1"/>
                                            </p:txEl>
                                          </p:spTgt>
                                        </p:tgtEl>
                                        <p:attrNameLst>
                                          <p:attrName>ppt_w</p:attrName>
                                        </p:attrNameLst>
                                      </p:cBhvr>
                                      <p:tavLst>
                                        <p:tav tm="0">
                                          <p:val>
                                            <p:strVal val="#ppt_w"/>
                                          </p:val>
                                        </p:tav>
                                        <p:tav tm="100000">
                                          <p:val>
                                            <p:strVal val="#ppt_w*.05"/>
                                          </p:val>
                                        </p:tav>
                                      </p:tavLst>
                                    </p:anim>
                                    <p:anim calcmode="lin" valueType="num">
                                      <p:cBhvr>
                                        <p:cTn id="114" dur="500" accel="50000" fill="hold">
                                          <p:stCondLst>
                                            <p:cond delay="500"/>
                                          </p:stCondLst>
                                        </p:cTn>
                                        <p:tgtEl>
                                          <p:spTgt spid="21">
                                            <p:txEl>
                                              <p:pRg st="1" end="1"/>
                                            </p:txEl>
                                          </p:spTgt>
                                        </p:tgtEl>
                                        <p:attrNameLst>
                                          <p:attrName>ppt_w</p:attrName>
                                        </p:attrNameLst>
                                      </p:cBhvr>
                                      <p:tavLst>
                                        <p:tav tm="0">
                                          <p:val>
                                            <p:strVal val="#ppt_w*.05"/>
                                          </p:val>
                                        </p:tav>
                                        <p:tav tm="100000">
                                          <p:val>
                                            <p:strVal val="#ppt_w"/>
                                          </p:val>
                                        </p:tav>
                                      </p:tavLst>
                                    </p:anim>
                                    <p:anim calcmode="lin" valueType="num">
                                      <p:cBhvr>
                                        <p:cTn id="115" dur="1000" fill="hold"/>
                                        <p:tgtEl>
                                          <p:spTgt spid="21">
                                            <p:txEl>
                                              <p:pRg st="1" end="1"/>
                                            </p:txEl>
                                          </p:spTgt>
                                        </p:tgtEl>
                                        <p:attrNameLst>
                                          <p:attrName>ppt_h</p:attrName>
                                        </p:attrNameLst>
                                      </p:cBhvr>
                                      <p:tavLst>
                                        <p:tav tm="0">
                                          <p:val>
                                            <p:strVal val="#ppt_h"/>
                                          </p:val>
                                        </p:tav>
                                        <p:tav tm="100000">
                                          <p:val>
                                            <p:strVal val="#ppt_h"/>
                                          </p:val>
                                        </p:tav>
                                      </p:tavLst>
                                    </p:anim>
                                    <p:anim calcmode="lin" valueType="num">
                                      <p:cBhvr>
                                        <p:cTn id="116" dur="500" decel="50000" fill="hold">
                                          <p:stCondLst>
                                            <p:cond delay="0"/>
                                          </p:stCondLst>
                                        </p:cTn>
                                        <p:tgtEl>
                                          <p:spTgt spid="21">
                                            <p:txEl>
                                              <p:pRg st="1" end="1"/>
                                            </p:txEl>
                                          </p:spTgt>
                                        </p:tgtEl>
                                        <p:attrNameLst>
                                          <p:attrName>ppt_x</p:attrName>
                                        </p:attrNameLst>
                                      </p:cBhvr>
                                      <p:tavLst>
                                        <p:tav tm="0">
                                          <p:val>
                                            <p:strVal val="#ppt_x+.4"/>
                                          </p:val>
                                        </p:tav>
                                        <p:tav tm="100000">
                                          <p:val>
                                            <p:strVal val="#ppt_x"/>
                                          </p:val>
                                        </p:tav>
                                      </p:tavLst>
                                    </p:anim>
                                    <p:anim calcmode="lin" valueType="num">
                                      <p:cBhvr>
                                        <p:cTn id="117" dur="500" decel="50000" fill="hold">
                                          <p:stCondLst>
                                            <p:cond delay="0"/>
                                          </p:stCondLst>
                                        </p:cTn>
                                        <p:tgtEl>
                                          <p:spTgt spid="21">
                                            <p:txEl>
                                              <p:pRg st="1" end="1"/>
                                            </p:txEl>
                                          </p:spTgt>
                                        </p:tgtEl>
                                        <p:attrNameLst>
                                          <p:attrName>ppt_y</p:attrName>
                                        </p:attrNameLst>
                                      </p:cBhvr>
                                      <p:tavLst>
                                        <p:tav tm="0">
                                          <p:val>
                                            <p:strVal val="#ppt_y-.2"/>
                                          </p:val>
                                        </p:tav>
                                        <p:tav tm="100000">
                                          <p:val>
                                            <p:strVal val="#ppt_y+.1"/>
                                          </p:val>
                                        </p:tav>
                                      </p:tavLst>
                                    </p:anim>
                                    <p:anim calcmode="lin" valueType="num">
                                      <p:cBhvr>
                                        <p:cTn id="118" dur="500" accel="50000" fill="hold">
                                          <p:stCondLst>
                                            <p:cond delay="500"/>
                                          </p:stCondLst>
                                        </p:cTn>
                                        <p:tgtEl>
                                          <p:spTgt spid="21">
                                            <p:txEl>
                                              <p:pRg st="1" end="1"/>
                                            </p:txEl>
                                          </p:spTgt>
                                        </p:tgtEl>
                                        <p:attrNameLst>
                                          <p:attrName>ppt_y</p:attrName>
                                        </p:attrNameLst>
                                      </p:cBhvr>
                                      <p:tavLst>
                                        <p:tav tm="0">
                                          <p:val>
                                            <p:strVal val="#ppt_y+.1"/>
                                          </p:val>
                                        </p:tav>
                                        <p:tav tm="100000">
                                          <p:val>
                                            <p:strVal val="#ppt_y"/>
                                          </p:val>
                                        </p:tav>
                                      </p:tavLst>
                                    </p:anim>
                                    <p:animEffect transition="in" filter="fade">
                                      <p:cBhvr>
                                        <p:cTn id="119" dur="1000" decel="50000">
                                          <p:stCondLst>
                                            <p:cond delay="0"/>
                                          </p:stCondLst>
                                        </p:cTn>
                                        <p:tgtEl>
                                          <p:spTgt spid="21">
                                            <p:txEl>
                                              <p:pRg st="1" end="1"/>
                                            </p:txEl>
                                          </p:spTgt>
                                        </p:tgtEl>
                                      </p:cBhvr>
                                    </p:animEffect>
                                  </p:childTnLst>
                                </p:cTn>
                              </p:par>
                            </p:childTnLst>
                          </p:cTn>
                        </p:par>
                      </p:childTnLst>
                    </p:cTn>
                  </p:par>
                  <p:par>
                    <p:cTn id="120" fill="hold">
                      <p:stCondLst>
                        <p:cond delay="indefinite"/>
                      </p:stCondLst>
                      <p:childTnLst>
                        <p:par>
                          <p:cTn id="121" fill="hold">
                            <p:stCondLst>
                              <p:cond delay="0"/>
                            </p:stCondLst>
                            <p:childTnLst>
                              <p:par>
                                <p:cTn id="122" presetID="5" presetClass="entr" presetSubtype="10" fill="hold" nodeType="clickEffect">
                                  <p:stCondLst>
                                    <p:cond delay="0"/>
                                  </p:stCondLst>
                                  <p:childTnLst>
                                    <p:set>
                                      <p:cBhvr>
                                        <p:cTn id="123" dur="1" fill="hold">
                                          <p:stCondLst>
                                            <p:cond delay="0"/>
                                          </p:stCondLst>
                                        </p:cTn>
                                        <p:tgtEl>
                                          <p:spTgt spid="5122"/>
                                        </p:tgtEl>
                                        <p:attrNameLst>
                                          <p:attrName>style.visibility</p:attrName>
                                        </p:attrNameLst>
                                      </p:cBhvr>
                                      <p:to>
                                        <p:strVal val="visible"/>
                                      </p:to>
                                    </p:set>
                                    <p:animEffect transition="in" filter="checkerboard(across)">
                                      <p:cBhvr>
                                        <p:cTn id="124" dur="500"/>
                                        <p:tgtEl>
                                          <p:spTgt spid="5122"/>
                                        </p:tgtEl>
                                      </p:cBhvr>
                                    </p:animEffect>
                                  </p:childTnLst>
                                </p:cTn>
                              </p:par>
                              <p:par>
                                <p:cTn id="125" presetID="5" presetClass="entr" presetSubtype="10" fill="hold" nodeType="withEffect">
                                  <p:stCondLst>
                                    <p:cond delay="0"/>
                                  </p:stCondLst>
                                  <p:childTnLst>
                                    <p:set>
                                      <p:cBhvr>
                                        <p:cTn id="126" dur="1" fill="hold">
                                          <p:stCondLst>
                                            <p:cond delay="0"/>
                                          </p:stCondLst>
                                        </p:cTn>
                                        <p:tgtEl>
                                          <p:spTgt spid="5124"/>
                                        </p:tgtEl>
                                        <p:attrNameLst>
                                          <p:attrName>style.visibility</p:attrName>
                                        </p:attrNameLst>
                                      </p:cBhvr>
                                      <p:to>
                                        <p:strVal val="visible"/>
                                      </p:to>
                                    </p:set>
                                    <p:animEffect transition="in" filter="checkerboard(across)">
                                      <p:cBhvr>
                                        <p:cTn id="127" dur="500"/>
                                        <p:tgtEl>
                                          <p:spTgt spid="5124"/>
                                        </p:tgtEl>
                                      </p:cBhvr>
                                    </p:animEffect>
                                  </p:childTnLst>
                                </p:cTn>
                              </p:par>
                              <p:par>
                                <p:cTn id="128" presetID="8" presetClass="entr" presetSubtype="16" fill="hold" grpId="0" nodeType="withEffect">
                                  <p:stCondLst>
                                    <p:cond delay="0"/>
                                  </p:stCondLst>
                                  <p:childTnLst>
                                    <p:set>
                                      <p:cBhvr>
                                        <p:cTn id="129" dur="1" fill="hold">
                                          <p:stCondLst>
                                            <p:cond delay="0"/>
                                          </p:stCondLst>
                                        </p:cTn>
                                        <p:tgtEl>
                                          <p:spTgt spid="3"/>
                                        </p:tgtEl>
                                        <p:attrNameLst>
                                          <p:attrName>style.visibility</p:attrName>
                                        </p:attrNameLst>
                                      </p:cBhvr>
                                      <p:to>
                                        <p:strVal val="visible"/>
                                      </p:to>
                                    </p:set>
                                    <p:animEffect transition="in" filter="diamond(in)">
                                      <p:cBhvr>
                                        <p:cTn id="130" dur="2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3" grpId="0"/>
    </p:bldLst>
  </p:timing>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3078" name="Picture 6" descr="Soubor:Bouzov, vstupní část.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772815"/>
            <a:ext cx="3798485" cy="5087257"/>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Soubor:Bouzov, hrad (03).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383243" y="-4125"/>
            <a:ext cx="5760757" cy="4320567"/>
          </a:xfrm>
          <a:prstGeom prst="rect">
            <a:avLst/>
          </a:prstGeom>
          <a:noFill/>
          <a:extLst>
            <a:ext uri="{909E8E84-426E-40DD-AFC4-6F175D3DCCD1}">
              <a14:hiddenFill xmlns:a14="http://schemas.microsoft.com/office/drawing/2010/main">
                <a:solidFill>
                  <a:srgbClr val="FFFFFF"/>
                </a:solidFill>
              </a14:hiddenFill>
            </a:ext>
          </a:extLst>
        </p:spPr>
      </p:pic>
      <p:sp>
        <p:nvSpPr>
          <p:cNvPr id="2" name="Nadpis 1"/>
          <p:cNvSpPr>
            <a:spLocks noGrp="1"/>
          </p:cNvSpPr>
          <p:nvPr>
            <p:ph type="title"/>
          </p:nvPr>
        </p:nvSpPr>
        <p:spPr>
          <a:xfrm>
            <a:off x="0" y="0"/>
            <a:ext cx="9144000" cy="837306"/>
          </a:xfrm>
        </p:spPr>
        <p:txBody>
          <a:bodyPr/>
          <a:lstStyle/>
          <a:p>
            <a:pPr algn="ctr"/>
            <a:r>
              <a:rPr lang="cs-CZ" dirty="0" smtClean="0"/>
              <a:t>Hrad Bouzov</a:t>
            </a:r>
            <a:endParaRPr lang="cs-CZ" dirty="0"/>
          </a:p>
        </p:txBody>
      </p:sp>
    </p:spTree>
    <p:extLst>
      <p:ext uri="{BB962C8B-B14F-4D97-AF65-F5344CB8AC3E}">
        <p14:creationId xmlns:p14="http://schemas.microsoft.com/office/powerpoint/2010/main" val="2189629548"/>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Nadpis 1"/>
          <p:cNvSpPr>
            <a:spLocks noGrp="1"/>
          </p:cNvSpPr>
          <p:nvPr>
            <p:ph type="title"/>
          </p:nvPr>
        </p:nvSpPr>
        <p:spPr>
          <a:xfrm>
            <a:off x="0" y="0"/>
            <a:ext cx="9144000" cy="692696"/>
          </a:xfrm>
        </p:spPr>
        <p:txBody>
          <a:bodyPr>
            <a:normAutofit fontScale="90000"/>
          </a:bodyPr>
          <a:lstStyle/>
          <a:p>
            <a:pPr algn="ctr"/>
            <a:r>
              <a:rPr lang="cs-CZ" dirty="0" smtClean="0"/>
              <a:t> </a:t>
            </a:r>
            <a:r>
              <a:rPr lang="cs-CZ" sz="4000" dirty="0" smtClean="0">
                <a:latin typeface="Times New Roman" pitchFamily="18" charset="0"/>
                <a:cs typeface="Times New Roman" pitchFamily="18" charset="0"/>
              </a:rPr>
              <a:t>Jiří Karel Wolker</a:t>
            </a:r>
            <a:endParaRPr lang="cs-CZ" sz="4000" dirty="0">
              <a:latin typeface="Times New Roman" pitchFamily="18" charset="0"/>
              <a:cs typeface="Times New Roman" pitchFamily="18" charset="0"/>
            </a:endParaRPr>
          </a:p>
        </p:txBody>
      </p:sp>
      <p:sp>
        <p:nvSpPr>
          <p:cNvPr id="6" name="TextovéPole 5"/>
          <p:cNvSpPr txBox="1"/>
          <p:nvPr/>
        </p:nvSpPr>
        <p:spPr>
          <a:xfrm>
            <a:off x="2018706" y="836712"/>
            <a:ext cx="2579552" cy="523220"/>
          </a:xfrm>
          <a:prstGeom prst="rect">
            <a:avLst/>
          </a:prstGeom>
          <a:noFill/>
        </p:spPr>
        <p:txBody>
          <a:bodyPr wrap="none" rtlCol="0">
            <a:spAutoFit/>
          </a:bodyPr>
          <a:lstStyle/>
          <a:p>
            <a:r>
              <a:rPr lang="cs-CZ" sz="2800" baseline="-25000" dirty="0" smtClean="0">
                <a:solidFill>
                  <a:srgbClr val="000000"/>
                </a:solidFill>
              </a:rPr>
              <a:t>*</a:t>
            </a:r>
            <a:r>
              <a:rPr lang="cs-CZ" sz="2800" dirty="0" smtClean="0">
                <a:solidFill>
                  <a:srgbClr val="000000"/>
                </a:solidFill>
              </a:rPr>
              <a:t> </a:t>
            </a:r>
            <a:r>
              <a:rPr lang="cs-CZ" sz="2000" dirty="0" smtClean="0">
                <a:solidFill>
                  <a:srgbClr val="000000"/>
                </a:solidFill>
              </a:rPr>
              <a:t>29. </a:t>
            </a:r>
            <a:r>
              <a:rPr lang="cs-CZ" sz="2000" dirty="0">
                <a:solidFill>
                  <a:srgbClr val="000000"/>
                </a:solidFill>
              </a:rPr>
              <a:t>3</a:t>
            </a:r>
            <a:r>
              <a:rPr lang="cs-CZ" sz="2000" dirty="0" smtClean="0">
                <a:solidFill>
                  <a:srgbClr val="000000"/>
                </a:solidFill>
              </a:rPr>
              <a:t>. 1900 Prostějov</a:t>
            </a:r>
            <a:endParaRPr lang="cs-CZ" sz="2000" dirty="0">
              <a:solidFill>
                <a:srgbClr val="000000"/>
              </a:solidFill>
            </a:endParaRPr>
          </a:p>
        </p:txBody>
      </p:sp>
      <p:sp>
        <p:nvSpPr>
          <p:cNvPr id="13" name="TextovéPole 12"/>
          <p:cNvSpPr txBox="1"/>
          <p:nvPr/>
        </p:nvSpPr>
        <p:spPr>
          <a:xfrm>
            <a:off x="2012216" y="1373580"/>
            <a:ext cx="2510624" cy="523220"/>
          </a:xfrm>
          <a:prstGeom prst="rect">
            <a:avLst/>
          </a:prstGeom>
          <a:noFill/>
        </p:spPr>
        <p:txBody>
          <a:bodyPr wrap="none" rtlCol="0">
            <a:spAutoFit/>
          </a:bodyPr>
          <a:lstStyle/>
          <a:p>
            <a:r>
              <a:rPr lang="cs-CZ" sz="2400" baseline="-25000" dirty="0" smtClean="0">
                <a:solidFill>
                  <a:srgbClr val="000000"/>
                </a:solidFill>
              </a:rPr>
              <a:t>†</a:t>
            </a:r>
            <a:r>
              <a:rPr lang="cs-CZ" sz="2400" dirty="0" smtClean="0">
                <a:solidFill>
                  <a:srgbClr val="000000"/>
                </a:solidFill>
              </a:rPr>
              <a:t> </a:t>
            </a:r>
            <a:r>
              <a:rPr lang="cs-CZ" sz="2000" dirty="0">
                <a:solidFill>
                  <a:srgbClr val="000000"/>
                </a:solidFill>
              </a:rPr>
              <a:t>3</a:t>
            </a:r>
            <a:r>
              <a:rPr lang="cs-CZ" sz="2000" dirty="0" smtClean="0">
                <a:solidFill>
                  <a:srgbClr val="000000"/>
                </a:solidFill>
              </a:rPr>
              <a:t>. </a:t>
            </a:r>
            <a:r>
              <a:rPr lang="cs-CZ" sz="2000" dirty="0">
                <a:solidFill>
                  <a:srgbClr val="000000"/>
                </a:solidFill>
              </a:rPr>
              <a:t>1</a:t>
            </a:r>
            <a:r>
              <a:rPr lang="cs-CZ" sz="2000" dirty="0" smtClean="0">
                <a:solidFill>
                  <a:srgbClr val="000000"/>
                </a:solidFill>
              </a:rPr>
              <a:t>. 1924 Prostějov</a:t>
            </a:r>
            <a:r>
              <a:rPr lang="cs-CZ" sz="2800" dirty="0" smtClean="0">
                <a:solidFill>
                  <a:srgbClr val="000000"/>
                </a:solidFill>
              </a:rPr>
              <a:t> </a:t>
            </a:r>
            <a:endParaRPr lang="cs-CZ" sz="2800" dirty="0">
              <a:solidFill>
                <a:srgbClr val="000000"/>
              </a:solidFill>
            </a:endParaRPr>
          </a:p>
        </p:txBody>
      </p:sp>
      <p:sp>
        <p:nvSpPr>
          <p:cNvPr id="7" name="TextovéPole 6"/>
          <p:cNvSpPr txBox="1"/>
          <p:nvPr/>
        </p:nvSpPr>
        <p:spPr>
          <a:xfrm>
            <a:off x="5713431" y="1046318"/>
            <a:ext cx="958917" cy="584775"/>
          </a:xfrm>
          <a:prstGeom prst="rect">
            <a:avLst/>
          </a:prstGeom>
          <a:noFill/>
        </p:spPr>
        <p:txBody>
          <a:bodyPr wrap="none" rtlCol="0">
            <a:spAutoFit/>
          </a:bodyPr>
          <a:lstStyle/>
          <a:p>
            <a:r>
              <a:rPr lang="cs-CZ" sz="3200" b="1" i="1" dirty="0" smtClean="0">
                <a:solidFill>
                  <a:srgbClr val="000000"/>
                </a:solidFill>
                <a:latin typeface="Arial" pitchFamily="34" charset="0"/>
                <a:cs typeface="Arial" pitchFamily="34" charset="0"/>
              </a:rPr>
              <a:t>Byl:</a:t>
            </a:r>
            <a:endParaRPr lang="cs-CZ" sz="3200" b="1" i="1" dirty="0">
              <a:solidFill>
                <a:srgbClr val="000000"/>
              </a:solidFill>
              <a:latin typeface="Arial" pitchFamily="34" charset="0"/>
              <a:cs typeface="Arial" pitchFamily="34" charset="0"/>
            </a:endParaRPr>
          </a:p>
        </p:txBody>
      </p:sp>
      <p:sp>
        <p:nvSpPr>
          <p:cNvPr id="15" name="TextovéPole 14"/>
          <p:cNvSpPr txBox="1"/>
          <p:nvPr/>
        </p:nvSpPr>
        <p:spPr>
          <a:xfrm>
            <a:off x="6747899" y="1045887"/>
            <a:ext cx="1890261" cy="584775"/>
          </a:xfrm>
          <a:prstGeom prst="rect">
            <a:avLst/>
          </a:prstGeom>
          <a:noFill/>
        </p:spPr>
        <p:txBody>
          <a:bodyPr wrap="none" rtlCol="0">
            <a:spAutoFit/>
          </a:bodyPr>
          <a:lstStyle/>
          <a:p>
            <a:pPr marL="457200" indent="-457200">
              <a:buFont typeface="Wingdings" pitchFamily="2" charset="2"/>
              <a:buChar char="§"/>
            </a:pPr>
            <a:r>
              <a:rPr lang="cs-CZ" sz="3200" dirty="0">
                <a:solidFill>
                  <a:srgbClr val="000000"/>
                </a:solidFill>
                <a:cs typeface="Times New Roman" pitchFamily="18" charset="0"/>
              </a:rPr>
              <a:t>B</a:t>
            </a:r>
            <a:r>
              <a:rPr lang="cs-CZ" sz="3200" dirty="0" smtClean="0">
                <a:solidFill>
                  <a:srgbClr val="000000"/>
                </a:solidFill>
                <a:cs typeface="Times New Roman" pitchFamily="18" charset="0"/>
              </a:rPr>
              <a:t>ásník </a:t>
            </a:r>
          </a:p>
        </p:txBody>
      </p:sp>
      <p:sp>
        <p:nvSpPr>
          <p:cNvPr id="17" name="TextovéPole 16"/>
          <p:cNvSpPr txBox="1"/>
          <p:nvPr/>
        </p:nvSpPr>
        <p:spPr>
          <a:xfrm>
            <a:off x="-58069" y="2904763"/>
            <a:ext cx="5604419" cy="830997"/>
          </a:xfrm>
          <a:prstGeom prst="rect">
            <a:avLst/>
          </a:prstGeom>
          <a:noFill/>
        </p:spPr>
        <p:txBody>
          <a:bodyPr wrap="none" rtlCol="0">
            <a:spAutoFit/>
          </a:bodyPr>
          <a:lstStyle/>
          <a:p>
            <a:pPr marL="457200" indent="-457200">
              <a:buFont typeface="Wingdings" pitchFamily="2" charset="2"/>
              <a:buChar char="q"/>
            </a:pPr>
            <a:r>
              <a:rPr lang="cs-CZ" sz="2400" dirty="0" smtClean="0">
                <a:solidFill>
                  <a:srgbClr val="000000"/>
                </a:solidFill>
                <a:cs typeface="Times New Roman" pitchFamily="18" charset="0"/>
              </a:rPr>
              <a:t>Představitel převážně proletářské poezie</a:t>
            </a:r>
          </a:p>
          <a:p>
            <a:r>
              <a:rPr lang="cs-CZ" sz="2400" dirty="0" smtClean="0">
                <a:solidFill>
                  <a:srgbClr val="000000"/>
                </a:solidFill>
                <a:cs typeface="Times New Roman" pitchFamily="18" charset="0"/>
              </a:rPr>
              <a:t> </a:t>
            </a:r>
          </a:p>
        </p:txBody>
      </p:sp>
      <p:sp>
        <p:nvSpPr>
          <p:cNvPr id="12" name="TextovéPole 11"/>
          <p:cNvSpPr txBox="1"/>
          <p:nvPr/>
        </p:nvSpPr>
        <p:spPr>
          <a:xfrm>
            <a:off x="199581" y="3441631"/>
            <a:ext cx="5461752" cy="1015663"/>
          </a:xfrm>
          <a:prstGeom prst="rect">
            <a:avLst/>
          </a:prstGeom>
          <a:noFill/>
        </p:spPr>
        <p:txBody>
          <a:bodyPr wrap="none" rtlCol="0">
            <a:spAutoFit/>
          </a:bodyPr>
          <a:lstStyle/>
          <a:p>
            <a:pPr marL="342900" indent="-342900">
              <a:buFont typeface="Wingdings" pitchFamily="2" charset="2"/>
              <a:buChar char="v"/>
            </a:pPr>
            <a:r>
              <a:rPr lang="cs-CZ" sz="2000" dirty="0" smtClean="0">
                <a:solidFill>
                  <a:srgbClr val="000000"/>
                </a:solidFill>
                <a:cs typeface="Times New Roman" pitchFamily="18" charset="0"/>
              </a:rPr>
              <a:t>Host do domu</a:t>
            </a:r>
          </a:p>
          <a:p>
            <a:pPr marL="342900" indent="-342900">
              <a:buFont typeface="Wingdings" pitchFamily="2" charset="2"/>
              <a:buChar char="v"/>
            </a:pPr>
            <a:r>
              <a:rPr lang="cs-CZ" sz="2000" dirty="0" smtClean="0">
                <a:solidFill>
                  <a:srgbClr val="000000"/>
                </a:solidFill>
                <a:cs typeface="Times New Roman" pitchFamily="18" charset="0"/>
              </a:rPr>
              <a:t>Těžká hodina (např. Balada </a:t>
            </a:r>
            <a:r>
              <a:rPr lang="cs-CZ" sz="2000" dirty="0">
                <a:solidFill>
                  <a:srgbClr val="000000"/>
                </a:solidFill>
                <a:cs typeface="Times New Roman" pitchFamily="18" charset="0"/>
              </a:rPr>
              <a:t>o</a:t>
            </a:r>
            <a:r>
              <a:rPr lang="cs-CZ" sz="2000" dirty="0" smtClean="0">
                <a:solidFill>
                  <a:srgbClr val="000000"/>
                </a:solidFill>
                <a:cs typeface="Times New Roman" pitchFamily="18" charset="0"/>
              </a:rPr>
              <a:t> očích topičových)</a:t>
            </a:r>
          </a:p>
          <a:p>
            <a:pPr marL="342900" indent="-342900">
              <a:buFont typeface="Wingdings" pitchFamily="2" charset="2"/>
              <a:buChar char="v"/>
            </a:pPr>
            <a:r>
              <a:rPr lang="cs-CZ" sz="2000" dirty="0" smtClean="0">
                <a:solidFill>
                  <a:srgbClr val="000000"/>
                </a:solidFill>
                <a:cs typeface="Times New Roman" pitchFamily="18" charset="0"/>
              </a:rPr>
              <a:t>Napsal si svůj vlastní „</a:t>
            </a:r>
            <a:r>
              <a:rPr lang="cs-CZ" sz="2000" b="1" i="1" dirty="0" smtClean="0">
                <a:solidFill>
                  <a:srgbClr val="000000"/>
                </a:solidFill>
                <a:cs typeface="Times New Roman" pitchFamily="18" charset="0"/>
              </a:rPr>
              <a:t>EPITAF</a:t>
            </a:r>
            <a:r>
              <a:rPr lang="cs-CZ" sz="2000" dirty="0" smtClean="0">
                <a:solidFill>
                  <a:srgbClr val="000000"/>
                </a:solidFill>
                <a:cs typeface="Times New Roman" pitchFamily="18" charset="0"/>
              </a:rPr>
              <a:t>“</a:t>
            </a:r>
          </a:p>
        </p:txBody>
      </p:sp>
      <p:sp>
        <p:nvSpPr>
          <p:cNvPr id="16" name="TextovéPole 15"/>
          <p:cNvSpPr txBox="1"/>
          <p:nvPr/>
        </p:nvSpPr>
        <p:spPr>
          <a:xfrm>
            <a:off x="3488819" y="5103041"/>
            <a:ext cx="2218877" cy="707886"/>
          </a:xfrm>
          <a:prstGeom prst="rect">
            <a:avLst/>
          </a:prstGeom>
          <a:noFill/>
        </p:spPr>
        <p:txBody>
          <a:bodyPr wrap="none" rtlCol="0">
            <a:spAutoFit/>
          </a:bodyPr>
          <a:lstStyle/>
          <a:p>
            <a:r>
              <a:rPr lang="cs-CZ" sz="2000" b="1" i="1" dirty="0" smtClean="0">
                <a:solidFill>
                  <a:srgbClr val="000099"/>
                </a:solidFill>
              </a:rPr>
              <a:t>Rodný dům v</a:t>
            </a:r>
          </a:p>
          <a:p>
            <a:r>
              <a:rPr lang="cs-CZ" sz="2000" b="1" i="1" dirty="0" smtClean="0">
                <a:solidFill>
                  <a:srgbClr val="000099"/>
                </a:solidFill>
              </a:rPr>
              <a:t>Prostějově s bustou</a:t>
            </a:r>
            <a:endParaRPr lang="cs-CZ" sz="2000" b="1" i="1" dirty="0">
              <a:solidFill>
                <a:srgbClr val="000099"/>
              </a:solidFill>
            </a:endParaRPr>
          </a:p>
        </p:txBody>
      </p:sp>
      <p:pic>
        <p:nvPicPr>
          <p:cNvPr id="8202" name="Picture 10" descr="Soubor:Jiri Wolker bust in Prostejov.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74" y="5789"/>
            <a:ext cx="1839625" cy="2452833"/>
          </a:xfrm>
          <a:prstGeom prst="rect">
            <a:avLst/>
          </a:prstGeom>
          <a:noFill/>
          <a:extLst>
            <a:ext uri="{909E8E84-426E-40DD-AFC4-6F175D3DCCD1}">
              <a14:hiddenFill xmlns:a14="http://schemas.microsoft.com/office/drawing/2010/main">
                <a:solidFill>
                  <a:srgbClr val="FFFFFF"/>
                </a:solidFill>
              </a14:hiddenFill>
            </a:ext>
          </a:extLst>
        </p:spPr>
      </p:pic>
      <p:pic>
        <p:nvPicPr>
          <p:cNvPr id="19" name="Picture 2" descr="Soubor:Rodny dum Jiriho Wolkera.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682373" y="2276840"/>
            <a:ext cx="3460628" cy="45836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7720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 presetClass="entr" presetSubtype="10" fill="hold" nodeType="withEffect">
                                  <p:stCondLst>
                                    <p:cond delay="0"/>
                                  </p:stCondLst>
                                  <p:childTnLst>
                                    <p:set>
                                      <p:cBhvr>
                                        <p:cTn id="6" dur="1" fill="hold">
                                          <p:stCondLst>
                                            <p:cond delay="0"/>
                                          </p:stCondLst>
                                        </p:cTn>
                                        <p:tgtEl>
                                          <p:spTgt spid="8202"/>
                                        </p:tgtEl>
                                        <p:attrNameLst>
                                          <p:attrName>style.visibility</p:attrName>
                                        </p:attrNameLst>
                                      </p:cBhvr>
                                      <p:to>
                                        <p:strVal val="visible"/>
                                      </p:to>
                                    </p:set>
                                    <p:animEffect transition="in" filter="checkerboard(across)">
                                      <p:cBhvr>
                                        <p:cTn id="7" dur="500"/>
                                        <p:tgtEl>
                                          <p:spTgt spid="8202"/>
                                        </p:tgtEl>
                                      </p:cBhvr>
                                    </p:animEffect>
                                  </p:childTnLst>
                                </p:cTn>
                              </p:par>
                            </p:childTnLst>
                          </p:cTn>
                        </p:par>
                      </p:childTnLst>
                    </p:cTn>
                  </p:par>
                  <p:par>
                    <p:cTn id="8" fill="hold">
                      <p:stCondLst>
                        <p:cond delay="indefinite"/>
                      </p:stCondLst>
                      <p:childTnLst>
                        <p:par>
                          <p:cTn id="9" fill="hold">
                            <p:stCondLst>
                              <p:cond delay="0"/>
                            </p:stCondLst>
                            <p:childTnLst>
                              <p:par>
                                <p:cTn id="10" presetID="23" presetClass="entr" presetSubtype="16"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 calcmode="lin" valueType="num">
                                      <p:cBhvr>
                                        <p:cTn id="12" dur="500" fill="hold"/>
                                        <p:tgtEl>
                                          <p:spTgt spid="7"/>
                                        </p:tgtEl>
                                        <p:attrNameLst>
                                          <p:attrName>ppt_w</p:attrName>
                                        </p:attrNameLst>
                                      </p:cBhvr>
                                      <p:tavLst>
                                        <p:tav tm="0">
                                          <p:val>
                                            <p:fltVal val="0"/>
                                          </p:val>
                                        </p:tav>
                                        <p:tav tm="100000">
                                          <p:val>
                                            <p:strVal val="#ppt_w"/>
                                          </p:val>
                                        </p:tav>
                                      </p:tavLst>
                                    </p:anim>
                                    <p:anim calcmode="lin" valueType="num">
                                      <p:cBhvr>
                                        <p:cTn id="13" dur="500" fill="hold"/>
                                        <p:tgtEl>
                                          <p:spTgt spid="7"/>
                                        </p:tgtEl>
                                        <p:attrNameLst>
                                          <p:attrName>ppt_h</p:attrName>
                                        </p:attrNameLst>
                                      </p:cBhvr>
                                      <p:tavLst>
                                        <p:tav tm="0">
                                          <p:val>
                                            <p:fltVal val="0"/>
                                          </p:val>
                                        </p:tav>
                                        <p:tav tm="100000">
                                          <p:val>
                                            <p:strVal val="#ppt_h"/>
                                          </p:val>
                                        </p:tav>
                                      </p:tavLst>
                                    </p:anim>
                                  </p:childTnLst>
                                </p:cTn>
                              </p:par>
                            </p:childTnLst>
                          </p:cTn>
                        </p:par>
                      </p:childTnLst>
                    </p:cTn>
                  </p:par>
                  <p:par>
                    <p:cTn id="14" fill="hold">
                      <p:stCondLst>
                        <p:cond delay="indefinite"/>
                      </p:stCondLst>
                      <p:childTnLst>
                        <p:par>
                          <p:cTn id="15" fill="hold">
                            <p:stCondLst>
                              <p:cond delay="0"/>
                            </p:stCondLst>
                            <p:childTnLst>
                              <p:par>
                                <p:cTn id="16" presetID="41" presetClass="entr" presetSubtype="0" fill="hold" nodeType="clickEffect">
                                  <p:stCondLst>
                                    <p:cond delay="0"/>
                                  </p:stCondLst>
                                  <p:iterate type="lt">
                                    <p:tmPct val="10000"/>
                                  </p:iterate>
                                  <p:childTnLst>
                                    <p:set>
                                      <p:cBhvr>
                                        <p:cTn id="17" dur="1" fill="hold">
                                          <p:stCondLst>
                                            <p:cond delay="0"/>
                                          </p:stCondLst>
                                        </p:cTn>
                                        <p:tgtEl>
                                          <p:spTgt spid="15">
                                            <p:txEl>
                                              <p:pRg st="0" end="0"/>
                                            </p:txEl>
                                          </p:spTgt>
                                        </p:tgtEl>
                                        <p:attrNameLst>
                                          <p:attrName>style.visibility</p:attrName>
                                        </p:attrNameLst>
                                      </p:cBhvr>
                                      <p:to>
                                        <p:strVal val="visible"/>
                                      </p:to>
                                    </p:set>
                                    <p:anim calcmode="lin" valueType="num">
                                      <p:cBhvr>
                                        <p:cTn id="18" dur="500" fill="hold"/>
                                        <p:tgtEl>
                                          <p:spTgt spid="15">
                                            <p:txEl>
                                              <p:pRg st="0" end="0"/>
                                            </p:txEl>
                                          </p:spTgt>
                                        </p:tgtEl>
                                        <p:attrNameLst>
                                          <p:attrName>ppt_x</p:attrName>
                                        </p:attrNameLst>
                                      </p:cBhvr>
                                      <p:tavLst>
                                        <p:tav tm="0">
                                          <p:val>
                                            <p:strVal val="#ppt_x"/>
                                          </p:val>
                                        </p:tav>
                                        <p:tav tm="50000">
                                          <p:val>
                                            <p:strVal val="#ppt_x+.1"/>
                                          </p:val>
                                        </p:tav>
                                        <p:tav tm="100000">
                                          <p:val>
                                            <p:strVal val="#ppt_x"/>
                                          </p:val>
                                        </p:tav>
                                      </p:tavLst>
                                    </p:anim>
                                    <p:anim calcmode="lin" valueType="num">
                                      <p:cBhvr>
                                        <p:cTn id="19" dur="500" fill="hold"/>
                                        <p:tgtEl>
                                          <p:spTgt spid="15">
                                            <p:txEl>
                                              <p:pRg st="0" end="0"/>
                                            </p:txEl>
                                          </p:spTgt>
                                        </p:tgtEl>
                                        <p:attrNameLst>
                                          <p:attrName>ppt_y</p:attrName>
                                        </p:attrNameLst>
                                      </p:cBhvr>
                                      <p:tavLst>
                                        <p:tav tm="0">
                                          <p:val>
                                            <p:strVal val="#ppt_y"/>
                                          </p:val>
                                        </p:tav>
                                        <p:tav tm="100000">
                                          <p:val>
                                            <p:strVal val="#ppt_y"/>
                                          </p:val>
                                        </p:tav>
                                      </p:tavLst>
                                    </p:anim>
                                    <p:anim calcmode="lin" valueType="num">
                                      <p:cBhvr>
                                        <p:cTn id="20" dur="500" fill="hold"/>
                                        <p:tgtEl>
                                          <p:spTgt spid="15">
                                            <p:txEl>
                                              <p:pRg st="0" end="0"/>
                                            </p:txEl>
                                          </p:spTgt>
                                        </p:tgtEl>
                                        <p:attrNameLst>
                                          <p:attrName>ppt_h</p:attrName>
                                        </p:attrNameLst>
                                      </p:cBhvr>
                                      <p:tavLst>
                                        <p:tav tm="0">
                                          <p:val>
                                            <p:strVal val="#ppt_h/10"/>
                                          </p:val>
                                        </p:tav>
                                        <p:tav tm="50000">
                                          <p:val>
                                            <p:strVal val="#ppt_h+.01"/>
                                          </p:val>
                                        </p:tav>
                                        <p:tav tm="100000">
                                          <p:val>
                                            <p:strVal val="#ppt_h"/>
                                          </p:val>
                                        </p:tav>
                                      </p:tavLst>
                                    </p:anim>
                                    <p:anim calcmode="lin" valueType="num">
                                      <p:cBhvr>
                                        <p:cTn id="21" dur="500" fill="hold"/>
                                        <p:tgtEl>
                                          <p:spTgt spid="15">
                                            <p:txEl>
                                              <p:pRg st="0" end="0"/>
                                            </p:txEl>
                                          </p:spTgt>
                                        </p:tgtEl>
                                        <p:attrNameLst>
                                          <p:attrName>ppt_w</p:attrName>
                                        </p:attrNameLst>
                                      </p:cBhvr>
                                      <p:tavLst>
                                        <p:tav tm="0">
                                          <p:val>
                                            <p:strVal val="#ppt_w/10"/>
                                          </p:val>
                                        </p:tav>
                                        <p:tav tm="50000">
                                          <p:val>
                                            <p:strVal val="#ppt_w+.01"/>
                                          </p:val>
                                        </p:tav>
                                        <p:tav tm="100000">
                                          <p:val>
                                            <p:strVal val="#ppt_w"/>
                                          </p:val>
                                        </p:tav>
                                      </p:tavLst>
                                    </p:anim>
                                    <p:animEffect transition="in" filter="fade">
                                      <p:cBhvr>
                                        <p:cTn id="22" dur="500" tmFilter="0,0; .5, 1; 1, 1"/>
                                        <p:tgtEl>
                                          <p:spTgt spid="15">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5" presetClass="entr" presetSubtype="0" fill="hold" nodeType="clickEffect">
                                  <p:stCondLst>
                                    <p:cond delay="0"/>
                                  </p:stCondLst>
                                  <p:childTnLst>
                                    <p:set>
                                      <p:cBhvr>
                                        <p:cTn id="26" dur="1" fill="hold">
                                          <p:stCondLst>
                                            <p:cond delay="0"/>
                                          </p:stCondLst>
                                        </p:cTn>
                                        <p:tgtEl>
                                          <p:spTgt spid="17">
                                            <p:txEl>
                                              <p:pRg st="0" end="0"/>
                                            </p:txEl>
                                          </p:spTgt>
                                        </p:tgtEl>
                                        <p:attrNameLst>
                                          <p:attrName>style.visibility</p:attrName>
                                        </p:attrNameLst>
                                      </p:cBhvr>
                                      <p:to>
                                        <p:strVal val="visible"/>
                                      </p:to>
                                    </p:set>
                                    <p:anim calcmode="lin" valueType="num">
                                      <p:cBhvr>
                                        <p:cTn id="27" dur="500" decel="50000" fill="hold">
                                          <p:stCondLst>
                                            <p:cond delay="0"/>
                                          </p:stCondLst>
                                        </p:cTn>
                                        <p:tgtEl>
                                          <p:spTgt spid="17">
                                            <p:txEl>
                                              <p:pRg st="0" end="0"/>
                                            </p:txEl>
                                          </p:spTgt>
                                        </p:tgtEl>
                                        <p:attrNameLst>
                                          <p:attrName>style.rotation</p:attrName>
                                        </p:attrNameLst>
                                      </p:cBhvr>
                                      <p:tavLst>
                                        <p:tav tm="0">
                                          <p:val>
                                            <p:fltVal val="-90"/>
                                          </p:val>
                                        </p:tav>
                                        <p:tav tm="100000">
                                          <p:val>
                                            <p:fltVal val="0"/>
                                          </p:val>
                                        </p:tav>
                                      </p:tavLst>
                                    </p:anim>
                                    <p:anim calcmode="lin" valueType="num">
                                      <p:cBhvr>
                                        <p:cTn id="28" dur="500" decel="50000" fill="hold">
                                          <p:stCondLst>
                                            <p:cond delay="0"/>
                                          </p:stCondLst>
                                        </p:cTn>
                                        <p:tgtEl>
                                          <p:spTgt spid="17">
                                            <p:txEl>
                                              <p:pRg st="0" end="0"/>
                                            </p:txEl>
                                          </p:spTgt>
                                        </p:tgtEl>
                                        <p:attrNameLst>
                                          <p:attrName>ppt_w</p:attrName>
                                        </p:attrNameLst>
                                      </p:cBhvr>
                                      <p:tavLst>
                                        <p:tav tm="0">
                                          <p:val>
                                            <p:strVal val="#ppt_w"/>
                                          </p:val>
                                        </p:tav>
                                        <p:tav tm="100000">
                                          <p:val>
                                            <p:strVal val="#ppt_w*.05"/>
                                          </p:val>
                                        </p:tav>
                                      </p:tavLst>
                                    </p:anim>
                                    <p:anim calcmode="lin" valueType="num">
                                      <p:cBhvr>
                                        <p:cTn id="29" dur="500" accel="50000" fill="hold">
                                          <p:stCondLst>
                                            <p:cond delay="500"/>
                                          </p:stCondLst>
                                        </p:cTn>
                                        <p:tgtEl>
                                          <p:spTgt spid="17">
                                            <p:txEl>
                                              <p:pRg st="0" end="0"/>
                                            </p:txEl>
                                          </p:spTgt>
                                        </p:tgtEl>
                                        <p:attrNameLst>
                                          <p:attrName>ppt_w</p:attrName>
                                        </p:attrNameLst>
                                      </p:cBhvr>
                                      <p:tavLst>
                                        <p:tav tm="0">
                                          <p:val>
                                            <p:strVal val="#ppt_w*.05"/>
                                          </p:val>
                                        </p:tav>
                                        <p:tav tm="100000">
                                          <p:val>
                                            <p:strVal val="#ppt_w"/>
                                          </p:val>
                                        </p:tav>
                                      </p:tavLst>
                                    </p:anim>
                                    <p:anim calcmode="lin" valueType="num">
                                      <p:cBhvr>
                                        <p:cTn id="30" dur="1000" fill="hold"/>
                                        <p:tgtEl>
                                          <p:spTgt spid="17">
                                            <p:txEl>
                                              <p:pRg st="0" end="0"/>
                                            </p:txEl>
                                          </p:spTgt>
                                        </p:tgtEl>
                                        <p:attrNameLst>
                                          <p:attrName>ppt_h</p:attrName>
                                        </p:attrNameLst>
                                      </p:cBhvr>
                                      <p:tavLst>
                                        <p:tav tm="0">
                                          <p:val>
                                            <p:strVal val="#ppt_h"/>
                                          </p:val>
                                        </p:tav>
                                        <p:tav tm="100000">
                                          <p:val>
                                            <p:strVal val="#ppt_h"/>
                                          </p:val>
                                        </p:tav>
                                      </p:tavLst>
                                    </p:anim>
                                    <p:anim calcmode="lin" valueType="num">
                                      <p:cBhvr>
                                        <p:cTn id="31" dur="500" decel="50000" fill="hold">
                                          <p:stCondLst>
                                            <p:cond delay="0"/>
                                          </p:stCondLst>
                                        </p:cTn>
                                        <p:tgtEl>
                                          <p:spTgt spid="17">
                                            <p:txEl>
                                              <p:pRg st="0" end="0"/>
                                            </p:txEl>
                                          </p:spTgt>
                                        </p:tgtEl>
                                        <p:attrNameLst>
                                          <p:attrName>ppt_x</p:attrName>
                                        </p:attrNameLst>
                                      </p:cBhvr>
                                      <p:tavLst>
                                        <p:tav tm="0">
                                          <p:val>
                                            <p:strVal val="#ppt_x+.4"/>
                                          </p:val>
                                        </p:tav>
                                        <p:tav tm="100000">
                                          <p:val>
                                            <p:strVal val="#ppt_x"/>
                                          </p:val>
                                        </p:tav>
                                      </p:tavLst>
                                    </p:anim>
                                    <p:anim calcmode="lin" valueType="num">
                                      <p:cBhvr>
                                        <p:cTn id="32" dur="500" decel="50000" fill="hold">
                                          <p:stCondLst>
                                            <p:cond delay="0"/>
                                          </p:stCondLst>
                                        </p:cTn>
                                        <p:tgtEl>
                                          <p:spTgt spid="17">
                                            <p:txEl>
                                              <p:pRg st="0" end="0"/>
                                            </p:txEl>
                                          </p:spTgt>
                                        </p:tgtEl>
                                        <p:attrNameLst>
                                          <p:attrName>ppt_y</p:attrName>
                                        </p:attrNameLst>
                                      </p:cBhvr>
                                      <p:tavLst>
                                        <p:tav tm="0">
                                          <p:val>
                                            <p:strVal val="#ppt_y-.2"/>
                                          </p:val>
                                        </p:tav>
                                        <p:tav tm="100000">
                                          <p:val>
                                            <p:strVal val="#ppt_y+.1"/>
                                          </p:val>
                                        </p:tav>
                                      </p:tavLst>
                                    </p:anim>
                                    <p:anim calcmode="lin" valueType="num">
                                      <p:cBhvr>
                                        <p:cTn id="33" dur="500" accel="50000" fill="hold">
                                          <p:stCondLst>
                                            <p:cond delay="500"/>
                                          </p:stCondLst>
                                        </p:cTn>
                                        <p:tgtEl>
                                          <p:spTgt spid="17">
                                            <p:txEl>
                                              <p:pRg st="0" end="0"/>
                                            </p:txEl>
                                          </p:spTgt>
                                        </p:tgtEl>
                                        <p:attrNameLst>
                                          <p:attrName>ppt_y</p:attrName>
                                        </p:attrNameLst>
                                      </p:cBhvr>
                                      <p:tavLst>
                                        <p:tav tm="0">
                                          <p:val>
                                            <p:strVal val="#ppt_y+.1"/>
                                          </p:val>
                                        </p:tav>
                                        <p:tav tm="100000">
                                          <p:val>
                                            <p:strVal val="#ppt_y"/>
                                          </p:val>
                                        </p:tav>
                                      </p:tavLst>
                                    </p:anim>
                                    <p:animEffect transition="in" filter="fade">
                                      <p:cBhvr>
                                        <p:cTn id="34" dur="1000" decel="50000">
                                          <p:stCondLst>
                                            <p:cond delay="0"/>
                                          </p:stCondLst>
                                        </p:cTn>
                                        <p:tgtEl>
                                          <p:spTgt spid="17">
                                            <p:txEl>
                                              <p:pRg st="0" end="0"/>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25" presetClass="entr" presetSubtype="0" fill="hold" nodeType="clickEffect">
                                  <p:stCondLst>
                                    <p:cond delay="0"/>
                                  </p:stCondLst>
                                  <p:childTnLst>
                                    <p:set>
                                      <p:cBhvr>
                                        <p:cTn id="38" dur="1" fill="hold">
                                          <p:stCondLst>
                                            <p:cond delay="0"/>
                                          </p:stCondLst>
                                        </p:cTn>
                                        <p:tgtEl>
                                          <p:spTgt spid="17">
                                            <p:txEl>
                                              <p:pRg st="1" end="1"/>
                                            </p:txEl>
                                          </p:spTgt>
                                        </p:tgtEl>
                                        <p:attrNameLst>
                                          <p:attrName>style.visibility</p:attrName>
                                        </p:attrNameLst>
                                      </p:cBhvr>
                                      <p:to>
                                        <p:strVal val="visible"/>
                                      </p:to>
                                    </p:set>
                                    <p:anim calcmode="lin" valueType="num">
                                      <p:cBhvr>
                                        <p:cTn id="39" dur="500" decel="50000" fill="hold">
                                          <p:stCondLst>
                                            <p:cond delay="0"/>
                                          </p:stCondLst>
                                        </p:cTn>
                                        <p:tgtEl>
                                          <p:spTgt spid="17">
                                            <p:txEl>
                                              <p:pRg st="1" end="1"/>
                                            </p:txEl>
                                          </p:spTgt>
                                        </p:tgtEl>
                                        <p:attrNameLst>
                                          <p:attrName>style.rotation</p:attrName>
                                        </p:attrNameLst>
                                      </p:cBhvr>
                                      <p:tavLst>
                                        <p:tav tm="0">
                                          <p:val>
                                            <p:fltVal val="-90"/>
                                          </p:val>
                                        </p:tav>
                                        <p:tav tm="100000">
                                          <p:val>
                                            <p:fltVal val="0"/>
                                          </p:val>
                                        </p:tav>
                                      </p:tavLst>
                                    </p:anim>
                                    <p:anim calcmode="lin" valueType="num">
                                      <p:cBhvr>
                                        <p:cTn id="40" dur="500" decel="50000" fill="hold">
                                          <p:stCondLst>
                                            <p:cond delay="0"/>
                                          </p:stCondLst>
                                        </p:cTn>
                                        <p:tgtEl>
                                          <p:spTgt spid="17">
                                            <p:txEl>
                                              <p:pRg st="1" end="1"/>
                                            </p:txEl>
                                          </p:spTgt>
                                        </p:tgtEl>
                                        <p:attrNameLst>
                                          <p:attrName>ppt_w</p:attrName>
                                        </p:attrNameLst>
                                      </p:cBhvr>
                                      <p:tavLst>
                                        <p:tav tm="0">
                                          <p:val>
                                            <p:strVal val="#ppt_w"/>
                                          </p:val>
                                        </p:tav>
                                        <p:tav tm="100000">
                                          <p:val>
                                            <p:strVal val="#ppt_w*.05"/>
                                          </p:val>
                                        </p:tav>
                                      </p:tavLst>
                                    </p:anim>
                                    <p:anim calcmode="lin" valueType="num">
                                      <p:cBhvr>
                                        <p:cTn id="41" dur="500" accel="50000" fill="hold">
                                          <p:stCondLst>
                                            <p:cond delay="500"/>
                                          </p:stCondLst>
                                        </p:cTn>
                                        <p:tgtEl>
                                          <p:spTgt spid="17">
                                            <p:txEl>
                                              <p:pRg st="1" end="1"/>
                                            </p:txEl>
                                          </p:spTgt>
                                        </p:tgtEl>
                                        <p:attrNameLst>
                                          <p:attrName>ppt_w</p:attrName>
                                        </p:attrNameLst>
                                      </p:cBhvr>
                                      <p:tavLst>
                                        <p:tav tm="0">
                                          <p:val>
                                            <p:strVal val="#ppt_w*.05"/>
                                          </p:val>
                                        </p:tav>
                                        <p:tav tm="100000">
                                          <p:val>
                                            <p:strVal val="#ppt_w"/>
                                          </p:val>
                                        </p:tav>
                                      </p:tavLst>
                                    </p:anim>
                                    <p:anim calcmode="lin" valueType="num">
                                      <p:cBhvr>
                                        <p:cTn id="42" dur="1000" fill="hold"/>
                                        <p:tgtEl>
                                          <p:spTgt spid="17">
                                            <p:txEl>
                                              <p:pRg st="1" end="1"/>
                                            </p:txEl>
                                          </p:spTgt>
                                        </p:tgtEl>
                                        <p:attrNameLst>
                                          <p:attrName>ppt_h</p:attrName>
                                        </p:attrNameLst>
                                      </p:cBhvr>
                                      <p:tavLst>
                                        <p:tav tm="0">
                                          <p:val>
                                            <p:strVal val="#ppt_h"/>
                                          </p:val>
                                        </p:tav>
                                        <p:tav tm="100000">
                                          <p:val>
                                            <p:strVal val="#ppt_h"/>
                                          </p:val>
                                        </p:tav>
                                      </p:tavLst>
                                    </p:anim>
                                    <p:anim calcmode="lin" valueType="num">
                                      <p:cBhvr>
                                        <p:cTn id="43" dur="500" decel="50000" fill="hold">
                                          <p:stCondLst>
                                            <p:cond delay="0"/>
                                          </p:stCondLst>
                                        </p:cTn>
                                        <p:tgtEl>
                                          <p:spTgt spid="17">
                                            <p:txEl>
                                              <p:pRg st="1" end="1"/>
                                            </p:txEl>
                                          </p:spTgt>
                                        </p:tgtEl>
                                        <p:attrNameLst>
                                          <p:attrName>ppt_x</p:attrName>
                                        </p:attrNameLst>
                                      </p:cBhvr>
                                      <p:tavLst>
                                        <p:tav tm="0">
                                          <p:val>
                                            <p:strVal val="#ppt_x+.4"/>
                                          </p:val>
                                        </p:tav>
                                        <p:tav tm="100000">
                                          <p:val>
                                            <p:strVal val="#ppt_x"/>
                                          </p:val>
                                        </p:tav>
                                      </p:tavLst>
                                    </p:anim>
                                    <p:anim calcmode="lin" valueType="num">
                                      <p:cBhvr>
                                        <p:cTn id="44" dur="500" decel="50000" fill="hold">
                                          <p:stCondLst>
                                            <p:cond delay="0"/>
                                          </p:stCondLst>
                                        </p:cTn>
                                        <p:tgtEl>
                                          <p:spTgt spid="17">
                                            <p:txEl>
                                              <p:pRg st="1" end="1"/>
                                            </p:txEl>
                                          </p:spTgt>
                                        </p:tgtEl>
                                        <p:attrNameLst>
                                          <p:attrName>ppt_y</p:attrName>
                                        </p:attrNameLst>
                                      </p:cBhvr>
                                      <p:tavLst>
                                        <p:tav tm="0">
                                          <p:val>
                                            <p:strVal val="#ppt_y-.2"/>
                                          </p:val>
                                        </p:tav>
                                        <p:tav tm="100000">
                                          <p:val>
                                            <p:strVal val="#ppt_y+.1"/>
                                          </p:val>
                                        </p:tav>
                                      </p:tavLst>
                                    </p:anim>
                                    <p:anim calcmode="lin" valueType="num">
                                      <p:cBhvr>
                                        <p:cTn id="45" dur="500" accel="50000" fill="hold">
                                          <p:stCondLst>
                                            <p:cond delay="500"/>
                                          </p:stCondLst>
                                        </p:cTn>
                                        <p:tgtEl>
                                          <p:spTgt spid="17">
                                            <p:txEl>
                                              <p:pRg st="1" end="1"/>
                                            </p:txEl>
                                          </p:spTgt>
                                        </p:tgtEl>
                                        <p:attrNameLst>
                                          <p:attrName>ppt_y</p:attrName>
                                        </p:attrNameLst>
                                      </p:cBhvr>
                                      <p:tavLst>
                                        <p:tav tm="0">
                                          <p:val>
                                            <p:strVal val="#ppt_y+.1"/>
                                          </p:val>
                                        </p:tav>
                                        <p:tav tm="100000">
                                          <p:val>
                                            <p:strVal val="#ppt_y"/>
                                          </p:val>
                                        </p:tav>
                                      </p:tavLst>
                                    </p:anim>
                                    <p:animEffect transition="in" filter="fade">
                                      <p:cBhvr>
                                        <p:cTn id="46" dur="1000" decel="50000">
                                          <p:stCondLst>
                                            <p:cond delay="0"/>
                                          </p:stCondLst>
                                        </p:cTn>
                                        <p:tgtEl>
                                          <p:spTgt spid="17">
                                            <p:txEl>
                                              <p:pRg st="1" end="1"/>
                                            </p:txEl>
                                          </p:spTgt>
                                        </p:tgtEl>
                                      </p:cBhvr>
                                    </p:animEffect>
                                  </p:childTnLst>
                                </p:cTn>
                              </p:par>
                            </p:childTnLst>
                          </p:cTn>
                        </p:par>
                      </p:childTnLst>
                    </p:cTn>
                  </p:par>
                  <p:par>
                    <p:cTn id="47" fill="hold">
                      <p:stCondLst>
                        <p:cond delay="indefinite"/>
                      </p:stCondLst>
                      <p:childTnLst>
                        <p:par>
                          <p:cTn id="48" fill="hold">
                            <p:stCondLst>
                              <p:cond delay="0"/>
                            </p:stCondLst>
                            <p:childTnLst>
                              <p:par>
                                <p:cTn id="49" presetID="25" presetClass="entr" presetSubtype="0" fill="hold" nodeType="clickEffect">
                                  <p:stCondLst>
                                    <p:cond delay="0"/>
                                  </p:stCondLst>
                                  <p:childTnLst>
                                    <p:set>
                                      <p:cBhvr>
                                        <p:cTn id="50" dur="1" fill="hold">
                                          <p:stCondLst>
                                            <p:cond delay="0"/>
                                          </p:stCondLst>
                                        </p:cTn>
                                        <p:tgtEl>
                                          <p:spTgt spid="12">
                                            <p:txEl>
                                              <p:pRg st="0" end="0"/>
                                            </p:txEl>
                                          </p:spTgt>
                                        </p:tgtEl>
                                        <p:attrNameLst>
                                          <p:attrName>style.visibility</p:attrName>
                                        </p:attrNameLst>
                                      </p:cBhvr>
                                      <p:to>
                                        <p:strVal val="visible"/>
                                      </p:to>
                                    </p:set>
                                    <p:anim calcmode="lin" valueType="num">
                                      <p:cBhvr>
                                        <p:cTn id="51" dur="500" decel="50000" fill="hold">
                                          <p:stCondLst>
                                            <p:cond delay="0"/>
                                          </p:stCondLst>
                                        </p:cTn>
                                        <p:tgtEl>
                                          <p:spTgt spid="12">
                                            <p:txEl>
                                              <p:pRg st="0" end="0"/>
                                            </p:txEl>
                                          </p:spTgt>
                                        </p:tgtEl>
                                        <p:attrNameLst>
                                          <p:attrName>style.rotation</p:attrName>
                                        </p:attrNameLst>
                                      </p:cBhvr>
                                      <p:tavLst>
                                        <p:tav tm="0">
                                          <p:val>
                                            <p:fltVal val="-90"/>
                                          </p:val>
                                        </p:tav>
                                        <p:tav tm="100000">
                                          <p:val>
                                            <p:fltVal val="0"/>
                                          </p:val>
                                        </p:tav>
                                      </p:tavLst>
                                    </p:anim>
                                    <p:anim calcmode="lin" valueType="num">
                                      <p:cBhvr>
                                        <p:cTn id="52" dur="500" decel="50000" fill="hold">
                                          <p:stCondLst>
                                            <p:cond delay="0"/>
                                          </p:stCondLst>
                                        </p:cTn>
                                        <p:tgtEl>
                                          <p:spTgt spid="12">
                                            <p:txEl>
                                              <p:pRg st="0" end="0"/>
                                            </p:txEl>
                                          </p:spTgt>
                                        </p:tgtEl>
                                        <p:attrNameLst>
                                          <p:attrName>ppt_w</p:attrName>
                                        </p:attrNameLst>
                                      </p:cBhvr>
                                      <p:tavLst>
                                        <p:tav tm="0">
                                          <p:val>
                                            <p:strVal val="#ppt_w"/>
                                          </p:val>
                                        </p:tav>
                                        <p:tav tm="100000">
                                          <p:val>
                                            <p:strVal val="#ppt_w*.05"/>
                                          </p:val>
                                        </p:tav>
                                      </p:tavLst>
                                    </p:anim>
                                    <p:anim calcmode="lin" valueType="num">
                                      <p:cBhvr>
                                        <p:cTn id="53" dur="500" accel="50000" fill="hold">
                                          <p:stCondLst>
                                            <p:cond delay="500"/>
                                          </p:stCondLst>
                                        </p:cTn>
                                        <p:tgtEl>
                                          <p:spTgt spid="12">
                                            <p:txEl>
                                              <p:pRg st="0" end="0"/>
                                            </p:txEl>
                                          </p:spTgt>
                                        </p:tgtEl>
                                        <p:attrNameLst>
                                          <p:attrName>ppt_w</p:attrName>
                                        </p:attrNameLst>
                                      </p:cBhvr>
                                      <p:tavLst>
                                        <p:tav tm="0">
                                          <p:val>
                                            <p:strVal val="#ppt_w*.05"/>
                                          </p:val>
                                        </p:tav>
                                        <p:tav tm="100000">
                                          <p:val>
                                            <p:strVal val="#ppt_w"/>
                                          </p:val>
                                        </p:tav>
                                      </p:tavLst>
                                    </p:anim>
                                    <p:anim calcmode="lin" valueType="num">
                                      <p:cBhvr>
                                        <p:cTn id="54" dur="1000" fill="hold"/>
                                        <p:tgtEl>
                                          <p:spTgt spid="12">
                                            <p:txEl>
                                              <p:pRg st="0" end="0"/>
                                            </p:txEl>
                                          </p:spTgt>
                                        </p:tgtEl>
                                        <p:attrNameLst>
                                          <p:attrName>ppt_h</p:attrName>
                                        </p:attrNameLst>
                                      </p:cBhvr>
                                      <p:tavLst>
                                        <p:tav tm="0">
                                          <p:val>
                                            <p:strVal val="#ppt_h"/>
                                          </p:val>
                                        </p:tav>
                                        <p:tav tm="100000">
                                          <p:val>
                                            <p:strVal val="#ppt_h"/>
                                          </p:val>
                                        </p:tav>
                                      </p:tavLst>
                                    </p:anim>
                                    <p:anim calcmode="lin" valueType="num">
                                      <p:cBhvr>
                                        <p:cTn id="55" dur="500" decel="50000" fill="hold">
                                          <p:stCondLst>
                                            <p:cond delay="0"/>
                                          </p:stCondLst>
                                        </p:cTn>
                                        <p:tgtEl>
                                          <p:spTgt spid="12">
                                            <p:txEl>
                                              <p:pRg st="0" end="0"/>
                                            </p:txEl>
                                          </p:spTgt>
                                        </p:tgtEl>
                                        <p:attrNameLst>
                                          <p:attrName>ppt_x</p:attrName>
                                        </p:attrNameLst>
                                      </p:cBhvr>
                                      <p:tavLst>
                                        <p:tav tm="0">
                                          <p:val>
                                            <p:strVal val="#ppt_x+.4"/>
                                          </p:val>
                                        </p:tav>
                                        <p:tav tm="100000">
                                          <p:val>
                                            <p:strVal val="#ppt_x"/>
                                          </p:val>
                                        </p:tav>
                                      </p:tavLst>
                                    </p:anim>
                                    <p:anim calcmode="lin" valueType="num">
                                      <p:cBhvr>
                                        <p:cTn id="56" dur="500" decel="50000" fill="hold">
                                          <p:stCondLst>
                                            <p:cond delay="0"/>
                                          </p:stCondLst>
                                        </p:cTn>
                                        <p:tgtEl>
                                          <p:spTgt spid="12">
                                            <p:txEl>
                                              <p:pRg st="0" end="0"/>
                                            </p:txEl>
                                          </p:spTgt>
                                        </p:tgtEl>
                                        <p:attrNameLst>
                                          <p:attrName>ppt_y</p:attrName>
                                        </p:attrNameLst>
                                      </p:cBhvr>
                                      <p:tavLst>
                                        <p:tav tm="0">
                                          <p:val>
                                            <p:strVal val="#ppt_y-.2"/>
                                          </p:val>
                                        </p:tav>
                                        <p:tav tm="100000">
                                          <p:val>
                                            <p:strVal val="#ppt_y+.1"/>
                                          </p:val>
                                        </p:tav>
                                      </p:tavLst>
                                    </p:anim>
                                    <p:anim calcmode="lin" valueType="num">
                                      <p:cBhvr>
                                        <p:cTn id="57" dur="500" accel="50000" fill="hold">
                                          <p:stCondLst>
                                            <p:cond delay="500"/>
                                          </p:stCondLst>
                                        </p:cTn>
                                        <p:tgtEl>
                                          <p:spTgt spid="12">
                                            <p:txEl>
                                              <p:pRg st="0" end="0"/>
                                            </p:txEl>
                                          </p:spTgt>
                                        </p:tgtEl>
                                        <p:attrNameLst>
                                          <p:attrName>ppt_y</p:attrName>
                                        </p:attrNameLst>
                                      </p:cBhvr>
                                      <p:tavLst>
                                        <p:tav tm="0">
                                          <p:val>
                                            <p:strVal val="#ppt_y+.1"/>
                                          </p:val>
                                        </p:tav>
                                        <p:tav tm="100000">
                                          <p:val>
                                            <p:strVal val="#ppt_y"/>
                                          </p:val>
                                        </p:tav>
                                      </p:tavLst>
                                    </p:anim>
                                    <p:animEffect transition="in" filter="fade">
                                      <p:cBhvr>
                                        <p:cTn id="58" dur="1000" decel="50000">
                                          <p:stCondLst>
                                            <p:cond delay="0"/>
                                          </p:stCondLst>
                                        </p:cTn>
                                        <p:tgtEl>
                                          <p:spTgt spid="12">
                                            <p:txEl>
                                              <p:pRg st="0" end="0"/>
                                            </p:txEl>
                                          </p:spTgt>
                                        </p:tgtEl>
                                      </p:cBhvr>
                                    </p:animEffect>
                                  </p:childTnLst>
                                </p:cTn>
                              </p:par>
                            </p:childTnLst>
                          </p:cTn>
                        </p:par>
                      </p:childTnLst>
                    </p:cTn>
                  </p:par>
                  <p:par>
                    <p:cTn id="59" fill="hold">
                      <p:stCondLst>
                        <p:cond delay="indefinite"/>
                      </p:stCondLst>
                      <p:childTnLst>
                        <p:par>
                          <p:cTn id="60" fill="hold">
                            <p:stCondLst>
                              <p:cond delay="0"/>
                            </p:stCondLst>
                            <p:childTnLst>
                              <p:par>
                                <p:cTn id="61" presetID="25" presetClass="entr" presetSubtype="0" fill="hold" nodeType="clickEffect">
                                  <p:stCondLst>
                                    <p:cond delay="0"/>
                                  </p:stCondLst>
                                  <p:childTnLst>
                                    <p:set>
                                      <p:cBhvr>
                                        <p:cTn id="62" dur="1" fill="hold">
                                          <p:stCondLst>
                                            <p:cond delay="0"/>
                                          </p:stCondLst>
                                        </p:cTn>
                                        <p:tgtEl>
                                          <p:spTgt spid="12">
                                            <p:txEl>
                                              <p:pRg st="1" end="1"/>
                                            </p:txEl>
                                          </p:spTgt>
                                        </p:tgtEl>
                                        <p:attrNameLst>
                                          <p:attrName>style.visibility</p:attrName>
                                        </p:attrNameLst>
                                      </p:cBhvr>
                                      <p:to>
                                        <p:strVal val="visible"/>
                                      </p:to>
                                    </p:set>
                                    <p:anim calcmode="lin" valueType="num">
                                      <p:cBhvr>
                                        <p:cTn id="63" dur="500" decel="50000" fill="hold">
                                          <p:stCondLst>
                                            <p:cond delay="0"/>
                                          </p:stCondLst>
                                        </p:cTn>
                                        <p:tgtEl>
                                          <p:spTgt spid="12">
                                            <p:txEl>
                                              <p:pRg st="1" end="1"/>
                                            </p:txEl>
                                          </p:spTgt>
                                        </p:tgtEl>
                                        <p:attrNameLst>
                                          <p:attrName>style.rotation</p:attrName>
                                        </p:attrNameLst>
                                      </p:cBhvr>
                                      <p:tavLst>
                                        <p:tav tm="0">
                                          <p:val>
                                            <p:fltVal val="-90"/>
                                          </p:val>
                                        </p:tav>
                                        <p:tav tm="100000">
                                          <p:val>
                                            <p:fltVal val="0"/>
                                          </p:val>
                                        </p:tav>
                                      </p:tavLst>
                                    </p:anim>
                                    <p:anim calcmode="lin" valueType="num">
                                      <p:cBhvr>
                                        <p:cTn id="64" dur="500" decel="50000" fill="hold">
                                          <p:stCondLst>
                                            <p:cond delay="0"/>
                                          </p:stCondLst>
                                        </p:cTn>
                                        <p:tgtEl>
                                          <p:spTgt spid="12">
                                            <p:txEl>
                                              <p:pRg st="1" end="1"/>
                                            </p:txEl>
                                          </p:spTgt>
                                        </p:tgtEl>
                                        <p:attrNameLst>
                                          <p:attrName>ppt_w</p:attrName>
                                        </p:attrNameLst>
                                      </p:cBhvr>
                                      <p:tavLst>
                                        <p:tav tm="0">
                                          <p:val>
                                            <p:strVal val="#ppt_w"/>
                                          </p:val>
                                        </p:tav>
                                        <p:tav tm="100000">
                                          <p:val>
                                            <p:strVal val="#ppt_w*.05"/>
                                          </p:val>
                                        </p:tav>
                                      </p:tavLst>
                                    </p:anim>
                                    <p:anim calcmode="lin" valueType="num">
                                      <p:cBhvr>
                                        <p:cTn id="65" dur="500" accel="50000" fill="hold">
                                          <p:stCondLst>
                                            <p:cond delay="500"/>
                                          </p:stCondLst>
                                        </p:cTn>
                                        <p:tgtEl>
                                          <p:spTgt spid="12">
                                            <p:txEl>
                                              <p:pRg st="1" end="1"/>
                                            </p:txEl>
                                          </p:spTgt>
                                        </p:tgtEl>
                                        <p:attrNameLst>
                                          <p:attrName>ppt_w</p:attrName>
                                        </p:attrNameLst>
                                      </p:cBhvr>
                                      <p:tavLst>
                                        <p:tav tm="0">
                                          <p:val>
                                            <p:strVal val="#ppt_w*.05"/>
                                          </p:val>
                                        </p:tav>
                                        <p:tav tm="100000">
                                          <p:val>
                                            <p:strVal val="#ppt_w"/>
                                          </p:val>
                                        </p:tav>
                                      </p:tavLst>
                                    </p:anim>
                                    <p:anim calcmode="lin" valueType="num">
                                      <p:cBhvr>
                                        <p:cTn id="66" dur="1000" fill="hold"/>
                                        <p:tgtEl>
                                          <p:spTgt spid="12">
                                            <p:txEl>
                                              <p:pRg st="1" end="1"/>
                                            </p:txEl>
                                          </p:spTgt>
                                        </p:tgtEl>
                                        <p:attrNameLst>
                                          <p:attrName>ppt_h</p:attrName>
                                        </p:attrNameLst>
                                      </p:cBhvr>
                                      <p:tavLst>
                                        <p:tav tm="0">
                                          <p:val>
                                            <p:strVal val="#ppt_h"/>
                                          </p:val>
                                        </p:tav>
                                        <p:tav tm="100000">
                                          <p:val>
                                            <p:strVal val="#ppt_h"/>
                                          </p:val>
                                        </p:tav>
                                      </p:tavLst>
                                    </p:anim>
                                    <p:anim calcmode="lin" valueType="num">
                                      <p:cBhvr>
                                        <p:cTn id="67" dur="500" decel="50000" fill="hold">
                                          <p:stCondLst>
                                            <p:cond delay="0"/>
                                          </p:stCondLst>
                                        </p:cTn>
                                        <p:tgtEl>
                                          <p:spTgt spid="12">
                                            <p:txEl>
                                              <p:pRg st="1" end="1"/>
                                            </p:txEl>
                                          </p:spTgt>
                                        </p:tgtEl>
                                        <p:attrNameLst>
                                          <p:attrName>ppt_x</p:attrName>
                                        </p:attrNameLst>
                                      </p:cBhvr>
                                      <p:tavLst>
                                        <p:tav tm="0">
                                          <p:val>
                                            <p:strVal val="#ppt_x+.4"/>
                                          </p:val>
                                        </p:tav>
                                        <p:tav tm="100000">
                                          <p:val>
                                            <p:strVal val="#ppt_x"/>
                                          </p:val>
                                        </p:tav>
                                      </p:tavLst>
                                    </p:anim>
                                    <p:anim calcmode="lin" valueType="num">
                                      <p:cBhvr>
                                        <p:cTn id="68" dur="500" decel="50000" fill="hold">
                                          <p:stCondLst>
                                            <p:cond delay="0"/>
                                          </p:stCondLst>
                                        </p:cTn>
                                        <p:tgtEl>
                                          <p:spTgt spid="12">
                                            <p:txEl>
                                              <p:pRg st="1" end="1"/>
                                            </p:txEl>
                                          </p:spTgt>
                                        </p:tgtEl>
                                        <p:attrNameLst>
                                          <p:attrName>ppt_y</p:attrName>
                                        </p:attrNameLst>
                                      </p:cBhvr>
                                      <p:tavLst>
                                        <p:tav tm="0">
                                          <p:val>
                                            <p:strVal val="#ppt_y-.2"/>
                                          </p:val>
                                        </p:tav>
                                        <p:tav tm="100000">
                                          <p:val>
                                            <p:strVal val="#ppt_y+.1"/>
                                          </p:val>
                                        </p:tav>
                                      </p:tavLst>
                                    </p:anim>
                                    <p:anim calcmode="lin" valueType="num">
                                      <p:cBhvr>
                                        <p:cTn id="69" dur="500" accel="50000" fill="hold">
                                          <p:stCondLst>
                                            <p:cond delay="500"/>
                                          </p:stCondLst>
                                        </p:cTn>
                                        <p:tgtEl>
                                          <p:spTgt spid="12">
                                            <p:txEl>
                                              <p:pRg st="1" end="1"/>
                                            </p:txEl>
                                          </p:spTgt>
                                        </p:tgtEl>
                                        <p:attrNameLst>
                                          <p:attrName>ppt_y</p:attrName>
                                        </p:attrNameLst>
                                      </p:cBhvr>
                                      <p:tavLst>
                                        <p:tav tm="0">
                                          <p:val>
                                            <p:strVal val="#ppt_y+.1"/>
                                          </p:val>
                                        </p:tav>
                                        <p:tav tm="100000">
                                          <p:val>
                                            <p:strVal val="#ppt_y"/>
                                          </p:val>
                                        </p:tav>
                                      </p:tavLst>
                                    </p:anim>
                                    <p:animEffect transition="in" filter="fade">
                                      <p:cBhvr>
                                        <p:cTn id="70" dur="1000" decel="50000">
                                          <p:stCondLst>
                                            <p:cond delay="0"/>
                                          </p:stCondLst>
                                        </p:cTn>
                                        <p:tgtEl>
                                          <p:spTgt spid="12">
                                            <p:txEl>
                                              <p:pRg st="1" end="1"/>
                                            </p:txEl>
                                          </p:spTgt>
                                        </p:tgtEl>
                                      </p:cBhvr>
                                    </p:animEffect>
                                  </p:childTnLst>
                                </p:cTn>
                              </p:par>
                            </p:childTnLst>
                          </p:cTn>
                        </p:par>
                      </p:childTnLst>
                    </p:cTn>
                  </p:par>
                  <p:par>
                    <p:cTn id="71" fill="hold">
                      <p:stCondLst>
                        <p:cond delay="indefinite"/>
                      </p:stCondLst>
                      <p:childTnLst>
                        <p:par>
                          <p:cTn id="72" fill="hold">
                            <p:stCondLst>
                              <p:cond delay="0"/>
                            </p:stCondLst>
                            <p:childTnLst>
                              <p:par>
                                <p:cTn id="73" presetID="25" presetClass="entr" presetSubtype="0" fill="hold" nodeType="clickEffect">
                                  <p:stCondLst>
                                    <p:cond delay="0"/>
                                  </p:stCondLst>
                                  <p:childTnLst>
                                    <p:set>
                                      <p:cBhvr>
                                        <p:cTn id="74" dur="1" fill="hold">
                                          <p:stCondLst>
                                            <p:cond delay="0"/>
                                          </p:stCondLst>
                                        </p:cTn>
                                        <p:tgtEl>
                                          <p:spTgt spid="12">
                                            <p:txEl>
                                              <p:pRg st="2" end="2"/>
                                            </p:txEl>
                                          </p:spTgt>
                                        </p:tgtEl>
                                        <p:attrNameLst>
                                          <p:attrName>style.visibility</p:attrName>
                                        </p:attrNameLst>
                                      </p:cBhvr>
                                      <p:to>
                                        <p:strVal val="visible"/>
                                      </p:to>
                                    </p:set>
                                    <p:anim calcmode="lin" valueType="num">
                                      <p:cBhvr>
                                        <p:cTn id="75" dur="500" decel="50000" fill="hold">
                                          <p:stCondLst>
                                            <p:cond delay="0"/>
                                          </p:stCondLst>
                                        </p:cTn>
                                        <p:tgtEl>
                                          <p:spTgt spid="12">
                                            <p:txEl>
                                              <p:pRg st="2" end="2"/>
                                            </p:txEl>
                                          </p:spTgt>
                                        </p:tgtEl>
                                        <p:attrNameLst>
                                          <p:attrName>style.rotation</p:attrName>
                                        </p:attrNameLst>
                                      </p:cBhvr>
                                      <p:tavLst>
                                        <p:tav tm="0">
                                          <p:val>
                                            <p:fltVal val="-90"/>
                                          </p:val>
                                        </p:tav>
                                        <p:tav tm="100000">
                                          <p:val>
                                            <p:fltVal val="0"/>
                                          </p:val>
                                        </p:tav>
                                      </p:tavLst>
                                    </p:anim>
                                    <p:anim calcmode="lin" valueType="num">
                                      <p:cBhvr>
                                        <p:cTn id="76" dur="500" decel="50000" fill="hold">
                                          <p:stCondLst>
                                            <p:cond delay="0"/>
                                          </p:stCondLst>
                                        </p:cTn>
                                        <p:tgtEl>
                                          <p:spTgt spid="12">
                                            <p:txEl>
                                              <p:pRg st="2" end="2"/>
                                            </p:txEl>
                                          </p:spTgt>
                                        </p:tgtEl>
                                        <p:attrNameLst>
                                          <p:attrName>ppt_w</p:attrName>
                                        </p:attrNameLst>
                                      </p:cBhvr>
                                      <p:tavLst>
                                        <p:tav tm="0">
                                          <p:val>
                                            <p:strVal val="#ppt_w"/>
                                          </p:val>
                                        </p:tav>
                                        <p:tav tm="100000">
                                          <p:val>
                                            <p:strVal val="#ppt_w*.05"/>
                                          </p:val>
                                        </p:tav>
                                      </p:tavLst>
                                    </p:anim>
                                    <p:anim calcmode="lin" valueType="num">
                                      <p:cBhvr>
                                        <p:cTn id="77" dur="500" accel="50000" fill="hold">
                                          <p:stCondLst>
                                            <p:cond delay="500"/>
                                          </p:stCondLst>
                                        </p:cTn>
                                        <p:tgtEl>
                                          <p:spTgt spid="12">
                                            <p:txEl>
                                              <p:pRg st="2" end="2"/>
                                            </p:txEl>
                                          </p:spTgt>
                                        </p:tgtEl>
                                        <p:attrNameLst>
                                          <p:attrName>ppt_w</p:attrName>
                                        </p:attrNameLst>
                                      </p:cBhvr>
                                      <p:tavLst>
                                        <p:tav tm="0">
                                          <p:val>
                                            <p:strVal val="#ppt_w*.05"/>
                                          </p:val>
                                        </p:tav>
                                        <p:tav tm="100000">
                                          <p:val>
                                            <p:strVal val="#ppt_w"/>
                                          </p:val>
                                        </p:tav>
                                      </p:tavLst>
                                    </p:anim>
                                    <p:anim calcmode="lin" valueType="num">
                                      <p:cBhvr>
                                        <p:cTn id="78" dur="1000" fill="hold"/>
                                        <p:tgtEl>
                                          <p:spTgt spid="12">
                                            <p:txEl>
                                              <p:pRg st="2" end="2"/>
                                            </p:txEl>
                                          </p:spTgt>
                                        </p:tgtEl>
                                        <p:attrNameLst>
                                          <p:attrName>ppt_h</p:attrName>
                                        </p:attrNameLst>
                                      </p:cBhvr>
                                      <p:tavLst>
                                        <p:tav tm="0">
                                          <p:val>
                                            <p:strVal val="#ppt_h"/>
                                          </p:val>
                                        </p:tav>
                                        <p:tav tm="100000">
                                          <p:val>
                                            <p:strVal val="#ppt_h"/>
                                          </p:val>
                                        </p:tav>
                                      </p:tavLst>
                                    </p:anim>
                                    <p:anim calcmode="lin" valueType="num">
                                      <p:cBhvr>
                                        <p:cTn id="79" dur="500" decel="50000" fill="hold">
                                          <p:stCondLst>
                                            <p:cond delay="0"/>
                                          </p:stCondLst>
                                        </p:cTn>
                                        <p:tgtEl>
                                          <p:spTgt spid="12">
                                            <p:txEl>
                                              <p:pRg st="2" end="2"/>
                                            </p:txEl>
                                          </p:spTgt>
                                        </p:tgtEl>
                                        <p:attrNameLst>
                                          <p:attrName>ppt_x</p:attrName>
                                        </p:attrNameLst>
                                      </p:cBhvr>
                                      <p:tavLst>
                                        <p:tav tm="0">
                                          <p:val>
                                            <p:strVal val="#ppt_x+.4"/>
                                          </p:val>
                                        </p:tav>
                                        <p:tav tm="100000">
                                          <p:val>
                                            <p:strVal val="#ppt_x"/>
                                          </p:val>
                                        </p:tav>
                                      </p:tavLst>
                                    </p:anim>
                                    <p:anim calcmode="lin" valueType="num">
                                      <p:cBhvr>
                                        <p:cTn id="80" dur="500" decel="50000" fill="hold">
                                          <p:stCondLst>
                                            <p:cond delay="0"/>
                                          </p:stCondLst>
                                        </p:cTn>
                                        <p:tgtEl>
                                          <p:spTgt spid="12">
                                            <p:txEl>
                                              <p:pRg st="2" end="2"/>
                                            </p:txEl>
                                          </p:spTgt>
                                        </p:tgtEl>
                                        <p:attrNameLst>
                                          <p:attrName>ppt_y</p:attrName>
                                        </p:attrNameLst>
                                      </p:cBhvr>
                                      <p:tavLst>
                                        <p:tav tm="0">
                                          <p:val>
                                            <p:strVal val="#ppt_y-.2"/>
                                          </p:val>
                                        </p:tav>
                                        <p:tav tm="100000">
                                          <p:val>
                                            <p:strVal val="#ppt_y+.1"/>
                                          </p:val>
                                        </p:tav>
                                      </p:tavLst>
                                    </p:anim>
                                    <p:anim calcmode="lin" valueType="num">
                                      <p:cBhvr>
                                        <p:cTn id="81" dur="500" accel="50000" fill="hold">
                                          <p:stCondLst>
                                            <p:cond delay="500"/>
                                          </p:stCondLst>
                                        </p:cTn>
                                        <p:tgtEl>
                                          <p:spTgt spid="12">
                                            <p:txEl>
                                              <p:pRg st="2" end="2"/>
                                            </p:txEl>
                                          </p:spTgt>
                                        </p:tgtEl>
                                        <p:attrNameLst>
                                          <p:attrName>ppt_y</p:attrName>
                                        </p:attrNameLst>
                                      </p:cBhvr>
                                      <p:tavLst>
                                        <p:tav tm="0">
                                          <p:val>
                                            <p:strVal val="#ppt_y+.1"/>
                                          </p:val>
                                        </p:tav>
                                        <p:tav tm="100000">
                                          <p:val>
                                            <p:strVal val="#ppt_y"/>
                                          </p:val>
                                        </p:tav>
                                      </p:tavLst>
                                    </p:anim>
                                    <p:animEffect transition="in" filter="fade">
                                      <p:cBhvr>
                                        <p:cTn id="82" dur="1000" decel="50000">
                                          <p:stCondLst>
                                            <p:cond delay="0"/>
                                          </p:stCondLst>
                                        </p:cTn>
                                        <p:tgtEl>
                                          <p:spTgt spid="12">
                                            <p:txEl>
                                              <p:pRg st="2" end="2"/>
                                            </p:txEl>
                                          </p:spTgt>
                                        </p:tgtEl>
                                      </p:cBhvr>
                                    </p:animEffect>
                                  </p:childTnLst>
                                </p:cTn>
                              </p:par>
                            </p:childTnLst>
                          </p:cTn>
                        </p:par>
                      </p:childTnLst>
                    </p:cTn>
                  </p:par>
                  <p:par>
                    <p:cTn id="83" fill="hold">
                      <p:stCondLst>
                        <p:cond delay="indefinite"/>
                      </p:stCondLst>
                      <p:childTnLst>
                        <p:par>
                          <p:cTn id="84" fill="hold">
                            <p:stCondLst>
                              <p:cond delay="0"/>
                            </p:stCondLst>
                            <p:childTnLst>
                              <p:par>
                                <p:cTn id="85" presetID="8" presetClass="entr" presetSubtype="16" fill="hold" grpId="0" nodeType="clickEffect">
                                  <p:stCondLst>
                                    <p:cond delay="0"/>
                                  </p:stCondLst>
                                  <p:childTnLst>
                                    <p:set>
                                      <p:cBhvr>
                                        <p:cTn id="86" dur="1" fill="hold">
                                          <p:stCondLst>
                                            <p:cond delay="0"/>
                                          </p:stCondLst>
                                        </p:cTn>
                                        <p:tgtEl>
                                          <p:spTgt spid="16"/>
                                        </p:tgtEl>
                                        <p:attrNameLst>
                                          <p:attrName>style.visibility</p:attrName>
                                        </p:attrNameLst>
                                      </p:cBhvr>
                                      <p:to>
                                        <p:strVal val="visible"/>
                                      </p:to>
                                    </p:set>
                                    <p:animEffect transition="in" filter="diamond(in)">
                                      <p:cBhvr>
                                        <p:cTn id="87" dur="2000"/>
                                        <p:tgtEl>
                                          <p:spTgt spid="16"/>
                                        </p:tgtEl>
                                      </p:cBhvr>
                                    </p:animEffect>
                                  </p:childTnLst>
                                </p:cTn>
                              </p:par>
                              <p:par>
                                <p:cTn id="88" presetID="5" presetClass="entr" presetSubtype="10" fill="hold" nodeType="withEffect">
                                  <p:stCondLst>
                                    <p:cond delay="0"/>
                                  </p:stCondLst>
                                  <p:childTnLst>
                                    <p:set>
                                      <p:cBhvr>
                                        <p:cTn id="89" dur="1" fill="hold">
                                          <p:stCondLst>
                                            <p:cond delay="0"/>
                                          </p:stCondLst>
                                        </p:cTn>
                                        <p:tgtEl>
                                          <p:spTgt spid="19"/>
                                        </p:tgtEl>
                                        <p:attrNameLst>
                                          <p:attrName>style.visibility</p:attrName>
                                        </p:attrNameLst>
                                      </p:cBhvr>
                                      <p:to>
                                        <p:strVal val="visible"/>
                                      </p:to>
                                    </p:set>
                                    <p:animEffect transition="in" filter="checkerboard(across)">
                                      <p:cBhvr>
                                        <p:cTn id="90"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6" grpId="0"/>
    </p:bldLst>
  </p:timing>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9218" name="Picture 2" descr="Soubor:Čechy pod Kosířem-zámek2.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 y="0"/>
            <a:ext cx="5436095" cy="4077072"/>
          </a:xfrm>
          <a:prstGeom prst="rect">
            <a:avLst/>
          </a:prstGeom>
          <a:noFill/>
          <a:extLst>
            <a:ext uri="{909E8E84-426E-40DD-AFC4-6F175D3DCCD1}">
              <a14:hiddenFill xmlns:a14="http://schemas.microsoft.com/office/drawing/2010/main">
                <a:solidFill>
                  <a:srgbClr val="FFFFFF"/>
                </a:solidFill>
              </a14:hiddenFill>
            </a:ext>
          </a:extLst>
        </p:spPr>
      </p:pic>
      <p:sp>
        <p:nvSpPr>
          <p:cNvPr id="2" name="Nadpis 1"/>
          <p:cNvSpPr>
            <a:spLocks noGrp="1"/>
          </p:cNvSpPr>
          <p:nvPr>
            <p:ph type="title"/>
          </p:nvPr>
        </p:nvSpPr>
        <p:spPr>
          <a:xfrm>
            <a:off x="0" y="0"/>
            <a:ext cx="9144000" cy="837306"/>
          </a:xfrm>
        </p:spPr>
        <p:txBody>
          <a:bodyPr/>
          <a:lstStyle/>
          <a:p>
            <a:pPr algn="ctr"/>
            <a:r>
              <a:rPr lang="cs-CZ" dirty="0" smtClean="0"/>
              <a:t>Čechy pod Kosířem</a:t>
            </a:r>
            <a:endParaRPr lang="cs-CZ" dirty="0"/>
          </a:p>
        </p:txBody>
      </p:sp>
      <p:pic>
        <p:nvPicPr>
          <p:cNvPr id="9220" name="Picture 4" descr="Soubor:Čechy pod Kosířem-rozhledna3.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148064" y="1515953"/>
            <a:ext cx="3995936" cy="5327915"/>
          </a:xfrm>
          <a:prstGeom prst="rect">
            <a:avLst/>
          </a:prstGeom>
          <a:noFill/>
          <a:extLst>
            <a:ext uri="{909E8E84-426E-40DD-AFC4-6F175D3DCCD1}">
              <a14:hiddenFill xmlns:a14="http://schemas.microsoft.com/office/drawing/2010/main">
                <a:solidFill>
                  <a:srgbClr val="FFFFFF"/>
                </a:solidFill>
              </a14:hiddenFill>
            </a:ext>
          </a:extLst>
        </p:spPr>
      </p:pic>
      <p:sp>
        <p:nvSpPr>
          <p:cNvPr id="5" name="TextovéPole 4"/>
          <p:cNvSpPr txBox="1"/>
          <p:nvPr/>
        </p:nvSpPr>
        <p:spPr>
          <a:xfrm>
            <a:off x="1547664" y="4077072"/>
            <a:ext cx="954107" cy="400110"/>
          </a:xfrm>
          <a:prstGeom prst="rect">
            <a:avLst/>
          </a:prstGeom>
          <a:noFill/>
        </p:spPr>
        <p:txBody>
          <a:bodyPr wrap="none" rtlCol="0">
            <a:spAutoFit/>
          </a:bodyPr>
          <a:lstStyle/>
          <a:p>
            <a:r>
              <a:rPr lang="cs-CZ" sz="2000" b="1" dirty="0" smtClean="0"/>
              <a:t>Zámek</a:t>
            </a:r>
            <a:endParaRPr lang="cs-CZ" sz="2000" b="1" dirty="0"/>
          </a:p>
        </p:txBody>
      </p:sp>
      <p:sp>
        <p:nvSpPr>
          <p:cNvPr id="6" name="TextovéPole 5"/>
          <p:cNvSpPr txBox="1"/>
          <p:nvPr/>
        </p:nvSpPr>
        <p:spPr>
          <a:xfrm>
            <a:off x="1651594" y="6443758"/>
            <a:ext cx="3496470" cy="400110"/>
          </a:xfrm>
          <a:prstGeom prst="rect">
            <a:avLst/>
          </a:prstGeom>
          <a:noFill/>
        </p:spPr>
        <p:txBody>
          <a:bodyPr wrap="none" rtlCol="0">
            <a:spAutoFit/>
          </a:bodyPr>
          <a:lstStyle/>
          <a:p>
            <a:r>
              <a:rPr lang="cs-CZ" sz="2000" b="1" dirty="0" smtClean="0"/>
              <a:t>Rozhledna v zámeckém parku</a:t>
            </a:r>
            <a:endParaRPr lang="cs-CZ" sz="2000" b="1" dirty="0"/>
          </a:p>
        </p:txBody>
      </p:sp>
    </p:spTree>
    <p:extLst>
      <p:ext uri="{BB962C8B-B14F-4D97-AF65-F5344CB8AC3E}">
        <p14:creationId xmlns:p14="http://schemas.microsoft.com/office/powerpoint/2010/main" val="2189629548"/>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0250" name="Picture 10" descr="Soubor:Přerov, muzeum.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48064" y="4189973"/>
            <a:ext cx="4004544" cy="2668028"/>
          </a:xfrm>
          <a:prstGeom prst="rect">
            <a:avLst/>
          </a:prstGeom>
          <a:noFill/>
          <a:extLst>
            <a:ext uri="{909E8E84-426E-40DD-AFC4-6F175D3DCCD1}">
              <a14:hiddenFill xmlns:a14="http://schemas.microsoft.com/office/drawing/2010/main">
                <a:solidFill>
                  <a:srgbClr val="FFFFFF"/>
                </a:solidFill>
              </a14:hiddenFill>
            </a:ext>
          </a:extLst>
        </p:spPr>
      </p:pic>
      <p:pic>
        <p:nvPicPr>
          <p:cNvPr id="10246" name="Picture 6" descr="Soubor:Nabrezi-prerov-mlyn.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 y="-8632"/>
            <a:ext cx="4921486" cy="3691115"/>
          </a:xfrm>
          <a:prstGeom prst="rect">
            <a:avLst/>
          </a:prstGeom>
          <a:noFill/>
          <a:extLst>
            <a:ext uri="{909E8E84-426E-40DD-AFC4-6F175D3DCCD1}">
              <a14:hiddenFill xmlns:a14="http://schemas.microsoft.com/office/drawing/2010/main">
                <a:solidFill>
                  <a:srgbClr val="FFFFFF"/>
                </a:solidFill>
              </a14:hiddenFill>
            </a:ext>
          </a:extLst>
        </p:spPr>
      </p:pic>
      <p:sp>
        <p:nvSpPr>
          <p:cNvPr id="2" name="Nadpis 1"/>
          <p:cNvSpPr>
            <a:spLocks noGrp="1"/>
          </p:cNvSpPr>
          <p:nvPr>
            <p:ph type="title"/>
          </p:nvPr>
        </p:nvSpPr>
        <p:spPr>
          <a:xfrm>
            <a:off x="0" y="0"/>
            <a:ext cx="9144000" cy="837306"/>
          </a:xfrm>
        </p:spPr>
        <p:txBody>
          <a:bodyPr/>
          <a:lstStyle/>
          <a:p>
            <a:pPr algn="ctr"/>
            <a:r>
              <a:rPr lang="cs-CZ" dirty="0" smtClean="0"/>
              <a:t>Přerov</a:t>
            </a:r>
            <a:endParaRPr lang="cs-CZ" dirty="0"/>
          </a:p>
        </p:txBody>
      </p:sp>
      <p:pic>
        <p:nvPicPr>
          <p:cNvPr id="10242" name="Picture 2" descr="Soubor:Přerov, Horní náměstí.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274825" y="1698862"/>
            <a:ext cx="4187957" cy="3140968"/>
          </a:xfrm>
          <a:prstGeom prst="rect">
            <a:avLst/>
          </a:prstGeom>
          <a:noFill/>
          <a:extLst>
            <a:ext uri="{909E8E84-426E-40DD-AFC4-6F175D3DCCD1}">
              <a14:hiddenFill xmlns:a14="http://schemas.microsoft.com/office/drawing/2010/main">
                <a:solidFill>
                  <a:srgbClr val="FFFFFF"/>
                </a:solidFill>
              </a14:hiddenFill>
            </a:ext>
          </a:extLst>
        </p:spPr>
      </p:pic>
      <p:pic>
        <p:nvPicPr>
          <p:cNvPr id="10244" name="Picture 4" descr="Soubor:Mamutik.JP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0" y="3356430"/>
            <a:ext cx="2632279" cy="3509706"/>
          </a:xfrm>
          <a:prstGeom prst="rect">
            <a:avLst/>
          </a:prstGeom>
          <a:noFill/>
          <a:extLst>
            <a:ext uri="{909E8E84-426E-40DD-AFC4-6F175D3DCCD1}">
              <a14:hiddenFill xmlns:a14="http://schemas.microsoft.com/office/drawing/2010/main">
                <a:solidFill>
                  <a:srgbClr val="FFFFFF"/>
                </a:solidFill>
              </a14:hiddenFill>
            </a:ext>
          </a:extLst>
        </p:spPr>
      </p:pic>
      <p:pic>
        <p:nvPicPr>
          <p:cNvPr id="10248" name="Picture 8" descr="Soubor:Predmosti 2007 namesticko.JPG"/>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768232" y="-14401"/>
            <a:ext cx="3384376" cy="2538283"/>
          </a:xfrm>
          <a:prstGeom prst="rect">
            <a:avLst/>
          </a:prstGeom>
          <a:noFill/>
          <a:extLst>
            <a:ext uri="{909E8E84-426E-40DD-AFC4-6F175D3DCCD1}">
              <a14:hiddenFill xmlns:a14="http://schemas.microsoft.com/office/drawing/2010/main">
                <a:solidFill>
                  <a:srgbClr val="FFFFFF"/>
                </a:solidFill>
              </a14:hiddenFill>
            </a:ext>
          </a:extLst>
        </p:spPr>
      </p:pic>
      <p:sp>
        <p:nvSpPr>
          <p:cNvPr id="8" name="TextovéPole 7"/>
          <p:cNvSpPr txBox="1"/>
          <p:nvPr/>
        </p:nvSpPr>
        <p:spPr>
          <a:xfrm>
            <a:off x="5067723" y="6442409"/>
            <a:ext cx="4144083" cy="400110"/>
          </a:xfrm>
          <a:prstGeom prst="rect">
            <a:avLst/>
          </a:prstGeom>
          <a:noFill/>
        </p:spPr>
        <p:txBody>
          <a:bodyPr wrap="none" rtlCol="0">
            <a:spAutoFit/>
          </a:bodyPr>
          <a:lstStyle/>
          <a:p>
            <a:r>
              <a:rPr lang="cs-CZ" sz="2000" b="1" dirty="0" smtClean="0">
                <a:solidFill>
                  <a:srgbClr val="FFC000"/>
                </a:solidFill>
              </a:rPr>
              <a:t>Zámek – muzeum J.A. Komenského</a:t>
            </a:r>
            <a:endParaRPr lang="cs-CZ" sz="2000" b="1" dirty="0">
              <a:solidFill>
                <a:srgbClr val="FFC000"/>
              </a:solidFill>
            </a:endParaRPr>
          </a:p>
        </p:txBody>
      </p:sp>
      <p:sp>
        <p:nvSpPr>
          <p:cNvPr id="9" name="TextovéPole 8"/>
          <p:cNvSpPr txBox="1"/>
          <p:nvPr/>
        </p:nvSpPr>
        <p:spPr>
          <a:xfrm>
            <a:off x="3165876" y="4839830"/>
            <a:ext cx="1755609" cy="400110"/>
          </a:xfrm>
          <a:prstGeom prst="rect">
            <a:avLst/>
          </a:prstGeom>
          <a:noFill/>
        </p:spPr>
        <p:txBody>
          <a:bodyPr wrap="none" rtlCol="0">
            <a:spAutoFit/>
          </a:bodyPr>
          <a:lstStyle/>
          <a:p>
            <a:r>
              <a:rPr lang="cs-CZ" sz="2000" b="1" dirty="0" smtClean="0"/>
              <a:t>Horní náměstí</a:t>
            </a:r>
            <a:endParaRPr lang="cs-CZ" sz="2000" b="1" dirty="0"/>
          </a:p>
        </p:txBody>
      </p:sp>
      <p:sp>
        <p:nvSpPr>
          <p:cNvPr id="10" name="TextovéPole 9"/>
          <p:cNvSpPr txBox="1"/>
          <p:nvPr/>
        </p:nvSpPr>
        <p:spPr>
          <a:xfrm>
            <a:off x="2600367" y="5477162"/>
            <a:ext cx="2129109" cy="707886"/>
          </a:xfrm>
          <a:prstGeom prst="rect">
            <a:avLst/>
          </a:prstGeom>
          <a:noFill/>
        </p:spPr>
        <p:txBody>
          <a:bodyPr wrap="none" rtlCol="0">
            <a:spAutoFit/>
          </a:bodyPr>
          <a:lstStyle/>
          <a:p>
            <a:r>
              <a:rPr lang="cs-CZ" sz="2000" b="1" dirty="0" err="1" smtClean="0"/>
              <a:t>Mamutík</a:t>
            </a:r>
            <a:r>
              <a:rPr lang="cs-CZ" sz="2000" b="1" dirty="0" smtClean="0"/>
              <a:t> Tom na</a:t>
            </a:r>
          </a:p>
          <a:p>
            <a:r>
              <a:rPr lang="cs-CZ" sz="2000" b="1" dirty="0" err="1" smtClean="0"/>
              <a:t>Čekyňském</a:t>
            </a:r>
            <a:r>
              <a:rPr lang="cs-CZ" sz="2000" b="1" dirty="0" smtClean="0"/>
              <a:t> kopci</a:t>
            </a:r>
            <a:endParaRPr lang="cs-CZ" sz="2000" b="1" dirty="0"/>
          </a:p>
        </p:txBody>
      </p:sp>
      <p:sp>
        <p:nvSpPr>
          <p:cNvPr id="11" name="TextovéPole 10"/>
          <p:cNvSpPr txBox="1"/>
          <p:nvPr/>
        </p:nvSpPr>
        <p:spPr>
          <a:xfrm>
            <a:off x="438334" y="2862262"/>
            <a:ext cx="1053494" cy="400110"/>
          </a:xfrm>
          <a:prstGeom prst="rect">
            <a:avLst/>
          </a:prstGeom>
          <a:noFill/>
        </p:spPr>
        <p:txBody>
          <a:bodyPr wrap="none" rtlCol="0">
            <a:spAutoFit/>
          </a:bodyPr>
          <a:lstStyle/>
          <a:p>
            <a:r>
              <a:rPr lang="cs-CZ" sz="2000" b="1" dirty="0" smtClean="0"/>
              <a:t>Nábřeží</a:t>
            </a:r>
            <a:endParaRPr lang="cs-CZ" sz="2000" b="1" dirty="0"/>
          </a:p>
        </p:txBody>
      </p:sp>
    </p:spTree>
    <p:extLst>
      <p:ext uri="{BB962C8B-B14F-4D97-AF65-F5344CB8AC3E}">
        <p14:creationId xmlns:p14="http://schemas.microsoft.com/office/powerpoint/2010/main" val="2189629548"/>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1268" name="Picture 4" descr="Soubor:Troubky97-03.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19872" y="2357741"/>
            <a:ext cx="5728633" cy="4504823"/>
          </a:xfrm>
          <a:prstGeom prst="rect">
            <a:avLst/>
          </a:prstGeom>
          <a:noFill/>
          <a:extLst>
            <a:ext uri="{909E8E84-426E-40DD-AFC4-6F175D3DCCD1}">
              <a14:hiddenFill xmlns:a14="http://schemas.microsoft.com/office/drawing/2010/main">
                <a:solidFill>
                  <a:srgbClr val="FFFFFF"/>
                </a:solidFill>
              </a14:hiddenFill>
            </a:ext>
          </a:extLst>
        </p:spPr>
      </p:pic>
      <p:pic>
        <p:nvPicPr>
          <p:cNvPr id="11266" name="Picture 2" descr="Soubor:Troubky, okres Přerov.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1"/>
            <a:ext cx="5514718" cy="4005064"/>
          </a:xfrm>
          <a:prstGeom prst="rect">
            <a:avLst/>
          </a:prstGeom>
          <a:noFill/>
          <a:extLst>
            <a:ext uri="{909E8E84-426E-40DD-AFC4-6F175D3DCCD1}">
              <a14:hiddenFill xmlns:a14="http://schemas.microsoft.com/office/drawing/2010/main">
                <a:solidFill>
                  <a:srgbClr val="FFFFFF"/>
                </a:solidFill>
              </a14:hiddenFill>
            </a:ext>
          </a:extLst>
        </p:spPr>
      </p:pic>
      <p:sp>
        <p:nvSpPr>
          <p:cNvPr id="2" name="Nadpis 1"/>
          <p:cNvSpPr>
            <a:spLocks noGrp="1"/>
          </p:cNvSpPr>
          <p:nvPr>
            <p:ph type="title"/>
          </p:nvPr>
        </p:nvSpPr>
        <p:spPr>
          <a:xfrm>
            <a:off x="0" y="0"/>
            <a:ext cx="9144000" cy="837306"/>
          </a:xfrm>
        </p:spPr>
        <p:txBody>
          <a:bodyPr/>
          <a:lstStyle/>
          <a:p>
            <a:pPr algn="ctr"/>
            <a:r>
              <a:rPr lang="cs-CZ" dirty="0" smtClean="0"/>
              <a:t>Troubky</a:t>
            </a:r>
            <a:endParaRPr lang="cs-CZ" dirty="0"/>
          </a:p>
        </p:txBody>
      </p:sp>
      <p:sp>
        <p:nvSpPr>
          <p:cNvPr id="5" name="TextovéPole 4"/>
          <p:cNvSpPr txBox="1"/>
          <p:nvPr/>
        </p:nvSpPr>
        <p:spPr>
          <a:xfrm>
            <a:off x="179512" y="4030751"/>
            <a:ext cx="2415277" cy="400110"/>
          </a:xfrm>
          <a:prstGeom prst="rect">
            <a:avLst/>
          </a:prstGeom>
          <a:noFill/>
        </p:spPr>
        <p:txBody>
          <a:bodyPr wrap="none" rtlCol="0">
            <a:spAutoFit/>
          </a:bodyPr>
          <a:lstStyle/>
          <a:p>
            <a:r>
              <a:rPr lang="cs-CZ" sz="2000" b="1" dirty="0" smtClean="0"/>
              <a:t>Troubky v roce 2011</a:t>
            </a:r>
            <a:endParaRPr lang="cs-CZ" sz="2000" b="1" dirty="0"/>
          </a:p>
        </p:txBody>
      </p:sp>
      <p:sp>
        <p:nvSpPr>
          <p:cNvPr id="6" name="TextovéPole 5"/>
          <p:cNvSpPr txBox="1"/>
          <p:nvPr/>
        </p:nvSpPr>
        <p:spPr>
          <a:xfrm>
            <a:off x="729327" y="6150114"/>
            <a:ext cx="2690545" cy="707886"/>
          </a:xfrm>
          <a:prstGeom prst="rect">
            <a:avLst/>
          </a:prstGeom>
          <a:noFill/>
        </p:spPr>
        <p:txBody>
          <a:bodyPr wrap="none" rtlCol="0">
            <a:spAutoFit/>
          </a:bodyPr>
          <a:lstStyle/>
          <a:p>
            <a:r>
              <a:rPr lang="cs-CZ" sz="2000" b="1" dirty="0" smtClean="0"/>
              <a:t>Troubky po záplavách </a:t>
            </a:r>
          </a:p>
          <a:p>
            <a:r>
              <a:rPr lang="cs-CZ" sz="2000" b="1" dirty="0" smtClean="0"/>
              <a:t>v roce 1997</a:t>
            </a:r>
            <a:endParaRPr lang="cs-CZ" sz="2000" b="1" dirty="0"/>
          </a:p>
        </p:txBody>
      </p:sp>
    </p:spTree>
    <p:extLst>
      <p:ext uri="{BB962C8B-B14F-4D97-AF65-F5344CB8AC3E}">
        <p14:creationId xmlns:p14="http://schemas.microsoft.com/office/powerpoint/2010/main" val="2189629548"/>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2290" name="Picture 2" descr="Soubor:Hranicka propast 2.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4818"/>
            <a:ext cx="9150424" cy="6862818"/>
          </a:xfrm>
          <a:prstGeom prst="rect">
            <a:avLst/>
          </a:prstGeom>
          <a:noFill/>
          <a:extLst>
            <a:ext uri="{909E8E84-426E-40DD-AFC4-6F175D3DCCD1}">
              <a14:hiddenFill xmlns:a14="http://schemas.microsoft.com/office/drawing/2010/main">
                <a:solidFill>
                  <a:srgbClr val="FFFFFF"/>
                </a:solidFill>
              </a14:hiddenFill>
            </a:ext>
          </a:extLst>
        </p:spPr>
      </p:pic>
      <p:sp>
        <p:nvSpPr>
          <p:cNvPr id="2" name="Nadpis 1"/>
          <p:cNvSpPr>
            <a:spLocks noGrp="1"/>
          </p:cNvSpPr>
          <p:nvPr>
            <p:ph type="title"/>
          </p:nvPr>
        </p:nvSpPr>
        <p:spPr>
          <a:xfrm>
            <a:off x="0" y="0"/>
            <a:ext cx="9144000" cy="837306"/>
          </a:xfrm>
        </p:spPr>
        <p:txBody>
          <a:bodyPr/>
          <a:lstStyle/>
          <a:p>
            <a:pPr algn="ctr"/>
            <a:r>
              <a:rPr lang="cs-CZ" dirty="0" smtClean="0"/>
              <a:t>Hranická propast</a:t>
            </a:r>
            <a:endParaRPr lang="cs-CZ" dirty="0"/>
          </a:p>
        </p:txBody>
      </p:sp>
      <p:pic>
        <p:nvPicPr>
          <p:cNvPr id="12292" name="Picture 4" descr="Soubor:Hranicka propast 1.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156176" y="4630633"/>
            <a:ext cx="2987824" cy="22408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96757988"/>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3316" name="Picture 4" descr="Soubor:Helfštýn.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2780929"/>
            <a:ext cx="5436096" cy="4077072"/>
          </a:xfrm>
          <a:prstGeom prst="rect">
            <a:avLst/>
          </a:prstGeom>
          <a:noFill/>
          <a:extLst>
            <a:ext uri="{909E8E84-426E-40DD-AFC4-6F175D3DCCD1}">
              <a14:hiddenFill xmlns:a14="http://schemas.microsoft.com/office/drawing/2010/main">
                <a:solidFill>
                  <a:srgbClr val="FFFFFF"/>
                </a:solidFill>
              </a14:hiddenFill>
            </a:ext>
          </a:extLst>
        </p:spPr>
      </p:pic>
      <p:pic>
        <p:nvPicPr>
          <p:cNvPr id="13314" name="Picture 2" descr="Soubor:Helfst03.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673047" y="0"/>
            <a:ext cx="5470954" cy="3645024"/>
          </a:xfrm>
          <a:prstGeom prst="rect">
            <a:avLst/>
          </a:prstGeom>
          <a:noFill/>
          <a:extLst>
            <a:ext uri="{909E8E84-426E-40DD-AFC4-6F175D3DCCD1}">
              <a14:hiddenFill xmlns:a14="http://schemas.microsoft.com/office/drawing/2010/main">
                <a:solidFill>
                  <a:srgbClr val="FFFFFF"/>
                </a:solidFill>
              </a14:hiddenFill>
            </a:ext>
          </a:extLst>
        </p:spPr>
      </p:pic>
      <p:sp>
        <p:nvSpPr>
          <p:cNvPr id="2" name="Nadpis 1"/>
          <p:cNvSpPr>
            <a:spLocks noGrp="1"/>
          </p:cNvSpPr>
          <p:nvPr>
            <p:ph type="title"/>
          </p:nvPr>
        </p:nvSpPr>
        <p:spPr>
          <a:xfrm>
            <a:off x="395536" y="1556792"/>
            <a:ext cx="3096344" cy="837306"/>
          </a:xfrm>
        </p:spPr>
        <p:txBody>
          <a:bodyPr/>
          <a:lstStyle/>
          <a:p>
            <a:pPr algn="ctr"/>
            <a:r>
              <a:rPr lang="cs-CZ" dirty="0" smtClean="0"/>
              <a:t>Helfštýn</a:t>
            </a:r>
            <a:endParaRPr lang="cs-CZ" dirty="0"/>
          </a:p>
        </p:txBody>
      </p:sp>
    </p:spTree>
    <p:extLst>
      <p:ext uri="{BB962C8B-B14F-4D97-AF65-F5344CB8AC3E}">
        <p14:creationId xmlns:p14="http://schemas.microsoft.com/office/powerpoint/2010/main" val="2396757988"/>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4344" name="Picture 8" descr="Soubor:Zámek, V. Losiny.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48169" y="0"/>
            <a:ext cx="3895831" cy="5197335"/>
          </a:xfrm>
          <a:prstGeom prst="rect">
            <a:avLst/>
          </a:prstGeom>
          <a:noFill/>
          <a:extLst>
            <a:ext uri="{909E8E84-426E-40DD-AFC4-6F175D3DCCD1}">
              <a14:hiddenFill xmlns:a14="http://schemas.microsoft.com/office/drawing/2010/main">
                <a:solidFill>
                  <a:srgbClr val="FFFFFF"/>
                </a:solidFill>
              </a14:hiddenFill>
            </a:ext>
          </a:extLst>
        </p:spPr>
      </p:pic>
      <p:pic>
        <p:nvPicPr>
          <p:cNvPr id="14342" name="Picture 6" descr="Soubor:Velke Losiny chateau 1.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960" y="0"/>
            <a:ext cx="5246209" cy="3934657"/>
          </a:xfrm>
          <a:prstGeom prst="rect">
            <a:avLst/>
          </a:prstGeom>
          <a:noFill/>
          <a:extLst>
            <a:ext uri="{909E8E84-426E-40DD-AFC4-6F175D3DCCD1}">
              <a14:hiddenFill xmlns:a14="http://schemas.microsoft.com/office/drawing/2010/main">
                <a:solidFill>
                  <a:srgbClr val="FFFFFF"/>
                </a:solidFill>
              </a14:hiddenFill>
            </a:ext>
          </a:extLst>
        </p:spPr>
      </p:pic>
      <p:sp>
        <p:nvSpPr>
          <p:cNvPr id="2" name="Nadpis 1"/>
          <p:cNvSpPr>
            <a:spLocks noGrp="1"/>
          </p:cNvSpPr>
          <p:nvPr>
            <p:ph type="title"/>
          </p:nvPr>
        </p:nvSpPr>
        <p:spPr>
          <a:xfrm>
            <a:off x="5228841" y="5601870"/>
            <a:ext cx="3882511" cy="837306"/>
          </a:xfrm>
        </p:spPr>
        <p:txBody>
          <a:bodyPr/>
          <a:lstStyle/>
          <a:p>
            <a:pPr algn="ctr"/>
            <a:r>
              <a:rPr lang="cs-CZ" dirty="0" smtClean="0"/>
              <a:t>Velké Losiny</a:t>
            </a:r>
            <a:endParaRPr lang="cs-CZ" dirty="0"/>
          </a:p>
        </p:txBody>
      </p:sp>
      <p:pic>
        <p:nvPicPr>
          <p:cNvPr id="14346" name="Picture 10" descr="Soubor:Papírna, V. Losiny.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2918583"/>
            <a:ext cx="5248169" cy="393941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96757988"/>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5362" name="Picture 2" descr="Soubor:Usov zamek 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 y="13638"/>
            <a:ext cx="9144000"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Nadpis 1"/>
          <p:cNvSpPr>
            <a:spLocks noGrp="1"/>
          </p:cNvSpPr>
          <p:nvPr>
            <p:ph type="title"/>
          </p:nvPr>
        </p:nvSpPr>
        <p:spPr>
          <a:xfrm>
            <a:off x="-6198" y="0"/>
            <a:ext cx="9129228" cy="837306"/>
          </a:xfrm>
        </p:spPr>
        <p:txBody>
          <a:bodyPr/>
          <a:lstStyle/>
          <a:p>
            <a:pPr algn="ctr"/>
            <a:r>
              <a:rPr lang="cs-CZ" dirty="0" smtClean="0"/>
              <a:t>Zámek Úsov</a:t>
            </a:r>
            <a:endParaRPr lang="cs-CZ" dirty="0"/>
          </a:p>
        </p:txBody>
      </p:sp>
    </p:spTree>
    <p:extLst>
      <p:ext uri="{BB962C8B-B14F-4D97-AF65-F5344CB8AC3E}">
        <p14:creationId xmlns:p14="http://schemas.microsoft.com/office/powerpoint/2010/main" val="2396757988"/>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5" name="Picture 6" descr="Soubor:Cesky pramen.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 y="2983651"/>
            <a:ext cx="2905762" cy="3874350"/>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Soubor:Priessnitz Chapel.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 y="0"/>
            <a:ext cx="4571999" cy="3429000"/>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Soubor:Jesenik-sprcha.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253761" y="0"/>
            <a:ext cx="2900620" cy="3861048"/>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Soubor:Jesenik-priessnitz-2.jp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900620" y="0"/>
            <a:ext cx="3595640" cy="4970930"/>
          </a:xfrm>
          <a:prstGeom prst="rect">
            <a:avLst/>
          </a:prstGeom>
          <a:noFill/>
          <a:extLst>
            <a:ext uri="{909E8E84-426E-40DD-AFC4-6F175D3DCCD1}">
              <a14:hiddenFill xmlns:a14="http://schemas.microsoft.com/office/drawing/2010/main">
                <a:solidFill>
                  <a:srgbClr val="FFFFFF"/>
                </a:solidFill>
              </a14:hiddenFill>
            </a:ext>
          </a:extLst>
        </p:spPr>
      </p:pic>
      <p:sp>
        <p:nvSpPr>
          <p:cNvPr id="2" name="Nadpis 1"/>
          <p:cNvSpPr>
            <a:spLocks noGrp="1"/>
          </p:cNvSpPr>
          <p:nvPr>
            <p:ph type="title"/>
          </p:nvPr>
        </p:nvSpPr>
        <p:spPr>
          <a:xfrm>
            <a:off x="0" y="0"/>
            <a:ext cx="9144000" cy="837306"/>
          </a:xfrm>
        </p:spPr>
        <p:txBody>
          <a:bodyPr/>
          <a:lstStyle/>
          <a:p>
            <a:pPr algn="ctr"/>
            <a:r>
              <a:rPr lang="cs-CZ" dirty="0" smtClean="0"/>
              <a:t>Lázně Jeseník - Priessnitz</a:t>
            </a:r>
            <a:endParaRPr lang="cs-CZ" dirty="0"/>
          </a:p>
        </p:txBody>
      </p:sp>
      <p:sp>
        <p:nvSpPr>
          <p:cNvPr id="8" name="TextovéPole 7"/>
          <p:cNvSpPr txBox="1"/>
          <p:nvPr/>
        </p:nvSpPr>
        <p:spPr>
          <a:xfrm>
            <a:off x="7338171" y="1514445"/>
            <a:ext cx="963918" cy="400110"/>
          </a:xfrm>
          <a:prstGeom prst="rect">
            <a:avLst/>
          </a:prstGeom>
          <a:noFill/>
        </p:spPr>
        <p:txBody>
          <a:bodyPr wrap="none" rtlCol="0">
            <a:spAutoFit/>
          </a:bodyPr>
          <a:lstStyle/>
          <a:p>
            <a:r>
              <a:rPr lang="cs-CZ" sz="2000" b="1" dirty="0" smtClean="0">
                <a:solidFill>
                  <a:srgbClr val="FFFF00"/>
                </a:solidFill>
              </a:rPr>
              <a:t>Sprcha</a:t>
            </a:r>
            <a:endParaRPr lang="cs-CZ" sz="2000" b="1" dirty="0">
              <a:solidFill>
                <a:srgbClr val="FFFF00"/>
              </a:solidFill>
            </a:endParaRPr>
          </a:p>
        </p:txBody>
      </p:sp>
      <p:sp>
        <p:nvSpPr>
          <p:cNvPr id="9" name="TextovéPole 8"/>
          <p:cNvSpPr txBox="1"/>
          <p:nvPr/>
        </p:nvSpPr>
        <p:spPr>
          <a:xfrm>
            <a:off x="242499" y="2705741"/>
            <a:ext cx="2630096" cy="707886"/>
          </a:xfrm>
          <a:prstGeom prst="rect">
            <a:avLst/>
          </a:prstGeom>
          <a:noFill/>
        </p:spPr>
        <p:txBody>
          <a:bodyPr wrap="square" rtlCol="0">
            <a:spAutoFit/>
          </a:bodyPr>
          <a:lstStyle/>
          <a:p>
            <a:r>
              <a:rPr lang="cs-CZ" sz="2000" b="1" dirty="0" smtClean="0">
                <a:solidFill>
                  <a:srgbClr val="FFFF00"/>
                </a:solidFill>
              </a:rPr>
              <a:t>               Kaple</a:t>
            </a:r>
          </a:p>
          <a:p>
            <a:r>
              <a:rPr lang="cs-CZ" sz="2000" b="1" dirty="0" smtClean="0">
                <a:solidFill>
                  <a:srgbClr val="FFFF00"/>
                </a:solidFill>
              </a:rPr>
              <a:t>Viencenta Priessniteze</a:t>
            </a:r>
            <a:endParaRPr lang="cs-CZ" sz="2000" b="1" dirty="0">
              <a:solidFill>
                <a:srgbClr val="FFFF00"/>
              </a:solidFill>
            </a:endParaRPr>
          </a:p>
        </p:txBody>
      </p:sp>
      <p:sp>
        <p:nvSpPr>
          <p:cNvPr id="14" name="TextovéPole 13"/>
          <p:cNvSpPr txBox="1"/>
          <p:nvPr/>
        </p:nvSpPr>
        <p:spPr>
          <a:xfrm>
            <a:off x="611560" y="6457890"/>
            <a:ext cx="1800200" cy="400110"/>
          </a:xfrm>
          <a:prstGeom prst="rect">
            <a:avLst/>
          </a:prstGeom>
          <a:noFill/>
        </p:spPr>
        <p:txBody>
          <a:bodyPr wrap="square" rtlCol="0">
            <a:spAutoFit/>
          </a:bodyPr>
          <a:lstStyle/>
          <a:p>
            <a:r>
              <a:rPr lang="cs-CZ" sz="2000" b="1" dirty="0" smtClean="0">
                <a:solidFill>
                  <a:srgbClr val="0000FF"/>
                </a:solidFill>
              </a:rPr>
              <a:t>Český pramen</a:t>
            </a:r>
          </a:p>
        </p:txBody>
      </p:sp>
      <p:pic>
        <p:nvPicPr>
          <p:cNvPr id="6" name="Picture 8" descr="Soubor:Jesenik-pramen-slovansky.JPG"/>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372201" y="3822672"/>
            <a:ext cx="2781960" cy="3035327"/>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10" descr="Soubor:Jesenik-wolker.jpg"/>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2900620" y="4588599"/>
            <a:ext cx="3471361" cy="226940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96757988"/>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4" name="Picture 2" descr="Soubor:PetrovyPraded.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 y="-1"/>
            <a:ext cx="9192004" cy="6894003"/>
          </a:xfrm>
          <a:prstGeom prst="rect">
            <a:avLst/>
          </a:prstGeom>
          <a:noFill/>
          <a:extLst>
            <a:ext uri="{909E8E84-426E-40DD-AFC4-6F175D3DCCD1}">
              <a14:hiddenFill xmlns:a14="http://schemas.microsoft.com/office/drawing/2010/main">
                <a:solidFill>
                  <a:srgbClr val="FFFFFF"/>
                </a:solidFill>
              </a14:hiddenFill>
            </a:ext>
          </a:extLst>
        </p:spPr>
      </p:pic>
      <p:sp>
        <p:nvSpPr>
          <p:cNvPr id="2" name="Nadpis 1"/>
          <p:cNvSpPr>
            <a:spLocks noGrp="1"/>
          </p:cNvSpPr>
          <p:nvPr>
            <p:ph type="title"/>
          </p:nvPr>
        </p:nvSpPr>
        <p:spPr>
          <a:xfrm>
            <a:off x="3836243" y="0"/>
            <a:ext cx="2278077" cy="837306"/>
          </a:xfrm>
        </p:spPr>
        <p:txBody>
          <a:bodyPr>
            <a:normAutofit/>
          </a:bodyPr>
          <a:lstStyle/>
          <a:p>
            <a:pPr algn="ctr"/>
            <a:r>
              <a:rPr lang="cs-CZ" dirty="0" smtClean="0"/>
              <a:t>Praděd</a:t>
            </a:r>
            <a:endParaRPr lang="cs-CZ" dirty="0"/>
          </a:p>
        </p:txBody>
      </p:sp>
      <p:pic>
        <p:nvPicPr>
          <p:cNvPr id="3080" name="Picture 8" descr="Soubor:Praděd, kamenná rozhledna (002).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653949" y="2942240"/>
            <a:ext cx="5512345" cy="3936196"/>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6" descr="Soubor:Ovčárna - Schäferei.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9138" y="2942238"/>
            <a:ext cx="4585453" cy="3439089"/>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Soubor:Altvater - OT.JP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225336" y="2942241"/>
            <a:ext cx="2963821" cy="3951761"/>
          </a:xfrm>
          <a:prstGeom prst="rect">
            <a:avLst/>
          </a:prstGeom>
          <a:noFill/>
          <a:extLst>
            <a:ext uri="{909E8E84-426E-40DD-AFC4-6F175D3DCCD1}">
              <a14:hiddenFill xmlns:a14="http://schemas.microsoft.com/office/drawing/2010/main">
                <a:solidFill>
                  <a:srgbClr val="FFFFFF"/>
                </a:solidFill>
              </a14:hiddenFill>
            </a:ext>
          </a:extLst>
        </p:spPr>
      </p:pic>
      <p:sp>
        <p:nvSpPr>
          <p:cNvPr id="10" name="Nadpis 1"/>
          <p:cNvSpPr txBox="1">
            <a:spLocks/>
          </p:cNvSpPr>
          <p:nvPr/>
        </p:nvSpPr>
        <p:spPr>
          <a:xfrm>
            <a:off x="80561" y="1268760"/>
            <a:ext cx="2653949" cy="837306"/>
          </a:xfrm>
          <a:prstGeom prst="rect">
            <a:avLst/>
          </a:prstGeom>
        </p:spPr>
        <p:txBody>
          <a:bodyPr vert="horz" rtlCol="0" anchor="ctr">
            <a:normAutofit fontScale="62500" lnSpcReduction="20000"/>
          </a:bodyPr>
          <a:lstStyle>
            <a:lvl1pPr algn="l" rtl="0" eaLnBrk="1" latinLnBrk="1" hangingPunct="1">
              <a:spcBef>
                <a:spcPct val="0"/>
              </a:spcBef>
              <a:buNone/>
              <a:defRPr sz="4400" b="0" i="0" kern="1200" spc="50" baseline="0">
                <a:ln w="6350">
                  <a:noFill/>
                </a:ln>
                <a:solidFill>
                  <a:schemeClr val="bg1"/>
                </a:solidFill>
                <a:effectLst>
                  <a:glow rad="101600">
                    <a:schemeClr val="tx2"/>
                  </a:glow>
                </a:effectLst>
                <a:latin typeface="Gill Sans MT"/>
                <a:ea typeface="맑은 고딕"/>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cs-CZ" dirty="0" smtClean="0"/>
              <a:t>Petrovy kameny</a:t>
            </a:r>
            <a:endParaRPr lang="cs-CZ" dirty="0"/>
          </a:p>
        </p:txBody>
      </p:sp>
      <p:sp>
        <p:nvSpPr>
          <p:cNvPr id="11" name="Nadpis 1"/>
          <p:cNvSpPr txBox="1">
            <a:spLocks/>
          </p:cNvSpPr>
          <p:nvPr/>
        </p:nvSpPr>
        <p:spPr>
          <a:xfrm>
            <a:off x="-36512" y="6386857"/>
            <a:ext cx="2653949" cy="570535"/>
          </a:xfrm>
          <a:prstGeom prst="rect">
            <a:avLst/>
          </a:prstGeom>
        </p:spPr>
        <p:txBody>
          <a:bodyPr vert="horz" rtlCol="0" anchor="ctr">
            <a:normAutofit/>
          </a:bodyPr>
          <a:lstStyle>
            <a:lvl1pPr algn="l" rtl="0" eaLnBrk="1" latinLnBrk="1" hangingPunct="1">
              <a:spcBef>
                <a:spcPct val="0"/>
              </a:spcBef>
              <a:buNone/>
              <a:defRPr sz="4400" b="0" i="0" kern="1200" spc="50" baseline="0">
                <a:ln w="6350">
                  <a:noFill/>
                </a:ln>
                <a:solidFill>
                  <a:schemeClr val="bg1"/>
                </a:solidFill>
                <a:effectLst>
                  <a:glow rad="101600">
                    <a:schemeClr val="tx2"/>
                  </a:glow>
                </a:effectLst>
                <a:latin typeface="Gill Sans MT"/>
                <a:ea typeface="맑은 고딕"/>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cs-CZ" sz="2800" dirty="0" smtClean="0"/>
              <a:t>Ovčárna</a:t>
            </a:r>
            <a:endParaRPr lang="cs-CZ" sz="2800" dirty="0"/>
          </a:p>
        </p:txBody>
      </p:sp>
    </p:spTree>
    <p:extLst>
      <p:ext uri="{BB962C8B-B14F-4D97-AF65-F5344CB8AC3E}">
        <p14:creationId xmlns:p14="http://schemas.microsoft.com/office/powerpoint/2010/main" val="211270780"/>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0" y="0"/>
            <a:ext cx="9144000" cy="548680"/>
          </a:xfrm>
        </p:spPr>
        <p:txBody>
          <a:bodyPr>
            <a:noAutofit/>
          </a:bodyPr>
          <a:lstStyle/>
          <a:p>
            <a:r>
              <a:rPr lang="cs-CZ" dirty="0" smtClean="0"/>
              <a:t>Tajenka</a:t>
            </a:r>
            <a:endParaRPr lang="cs-CZ" dirty="0"/>
          </a:p>
        </p:txBody>
      </p:sp>
      <p:sp>
        <p:nvSpPr>
          <p:cNvPr id="3" name="Zástupný symbol pro obsah 2"/>
          <p:cNvSpPr>
            <a:spLocks noGrp="1"/>
          </p:cNvSpPr>
          <p:nvPr>
            <p:ph idx="1"/>
          </p:nvPr>
        </p:nvSpPr>
        <p:spPr>
          <a:xfrm>
            <a:off x="0" y="620688"/>
            <a:ext cx="9144000" cy="6237312"/>
          </a:xfrm>
        </p:spPr>
        <p:txBody>
          <a:bodyPr>
            <a:normAutofit/>
          </a:bodyPr>
          <a:lstStyle/>
          <a:p>
            <a:pPr marL="514350" indent="-514350">
              <a:buFont typeface="+mj-lt"/>
              <a:buAutoNum type="arabicParenR"/>
            </a:pPr>
            <a:r>
              <a:rPr lang="cs-CZ" dirty="0" smtClean="0"/>
              <a:t>V tomto městě je významný oděvní průmysl</a:t>
            </a:r>
          </a:p>
          <a:p>
            <a:pPr marL="514350" indent="-514350">
              <a:buFont typeface="+mj-lt"/>
              <a:buAutoNum type="arabicParenR"/>
            </a:pPr>
            <a:r>
              <a:rPr lang="cs-CZ" dirty="0" smtClean="0"/>
              <a:t>Jeseníky jsou proslulé zpracováváním dřeva na</a:t>
            </a:r>
          </a:p>
          <a:p>
            <a:pPr marL="514350" indent="-514350">
              <a:buFont typeface="+mj-lt"/>
              <a:buAutoNum type="arabicParenR"/>
            </a:pPr>
            <a:r>
              <a:rPr lang="cs-CZ" dirty="0" smtClean="0"/>
              <a:t>Kraj je odvodňován řekou</a:t>
            </a:r>
          </a:p>
          <a:p>
            <a:pPr marL="514350" indent="-514350">
              <a:buFont typeface="+mj-lt"/>
              <a:buAutoNum type="arabicParenR"/>
            </a:pPr>
            <a:r>
              <a:rPr lang="cs-CZ" dirty="0" smtClean="0"/>
              <a:t>Jak se nazývá úval, který se rozprostírá při řece Moravě</a:t>
            </a:r>
          </a:p>
          <a:p>
            <a:pPr marL="514350" indent="-514350">
              <a:buFont typeface="+mj-lt"/>
              <a:buAutoNum type="arabicParenR"/>
            </a:pPr>
            <a:r>
              <a:rPr lang="cs-CZ" dirty="0" smtClean="0"/>
              <a:t>V oderských vrších pramení řeka</a:t>
            </a:r>
          </a:p>
          <a:p>
            <a:pPr marL="514350" indent="-514350">
              <a:buFont typeface="+mj-lt"/>
              <a:buAutoNum type="arabicParenR"/>
            </a:pPr>
            <a:r>
              <a:rPr lang="cs-CZ" dirty="0" smtClean="0"/>
              <a:t>Původně to byl gotický hrad, do slušné podoby byl přestavěn v 19. století</a:t>
            </a:r>
          </a:p>
          <a:p>
            <a:pPr marL="514350" indent="-514350">
              <a:buFont typeface="+mj-lt"/>
              <a:buAutoNum type="arabicParenR"/>
            </a:pPr>
            <a:r>
              <a:rPr lang="cs-CZ" dirty="0" smtClean="0"/>
              <a:t>Jaký král byl zavražděn v Olomouci roku 1306</a:t>
            </a:r>
          </a:p>
        </p:txBody>
      </p:sp>
    </p:spTree>
    <p:extLst>
      <p:ext uri="{BB962C8B-B14F-4D97-AF65-F5344CB8AC3E}">
        <p14:creationId xmlns:p14="http://schemas.microsoft.com/office/powerpoint/2010/main" val="908384644"/>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2">
            <a:tint val="100000"/>
            <a:shade val="100000"/>
            <a:hueMod val="100000"/>
            <a:satMod val="100000"/>
            <a:alpha val="0"/>
          </a:schemeClr>
        </a:solidFill>
        <a:effectLst/>
      </p:bgPr>
    </p:bg>
    <p:spTree>
      <p:nvGrpSpPr>
        <p:cNvPr id="1" name=""/>
        <p:cNvGrpSpPr/>
        <p:nvPr/>
      </p:nvGrpSpPr>
      <p:grpSpPr>
        <a:xfrm>
          <a:off x="0" y="0"/>
          <a:ext cx="0" cy="0"/>
          <a:chOff x="0" y="0"/>
          <a:chExt cx="0" cy="0"/>
        </a:xfrm>
      </p:grpSpPr>
      <p:graphicFrame>
        <p:nvGraphicFramePr>
          <p:cNvPr id="880" name="Tabulka 879"/>
          <p:cNvGraphicFramePr>
            <a:graphicFrameLocks noGrp="1"/>
          </p:cNvGraphicFramePr>
          <p:nvPr>
            <p:extLst>
              <p:ext uri="{D42A27DB-BD31-4B8C-83A1-F6EECF244321}">
                <p14:modId xmlns:p14="http://schemas.microsoft.com/office/powerpoint/2010/main" val="2185786007"/>
              </p:ext>
            </p:extLst>
          </p:nvPr>
        </p:nvGraphicFramePr>
        <p:xfrm>
          <a:off x="-6454" y="26166"/>
          <a:ext cx="9144000" cy="741680"/>
        </p:xfrm>
        <a:graphic>
          <a:graphicData uri="http://schemas.openxmlformats.org/drawingml/2006/table">
            <a:tbl>
              <a:tblPr firstRow="1" bandRow="1"/>
              <a:tblGrid>
                <a:gridCol w="1043608"/>
                <a:gridCol w="4050196"/>
                <a:gridCol w="4050196"/>
              </a:tblGrid>
              <a:tr h="370840">
                <a:tc gridSpan="3">
                  <a:txBody>
                    <a:bodyPr/>
                    <a:lstStyle>
                      <a:lvl1pPr marL="0" algn="l" defTabSz="914400" rtl="0" eaLnBrk="1" latinLnBrk="0" hangingPunct="1">
                        <a:defRPr sz="1800" kern="1200">
                          <a:solidFill>
                            <a:schemeClr val="tx1"/>
                          </a:solidFill>
                          <a:latin typeface="Calibri"/>
                        </a:defRPr>
                      </a:lvl1pPr>
                      <a:lvl2pPr marL="457200" algn="l" defTabSz="914400" rtl="0" eaLnBrk="1" latinLnBrk="0" hangingPunct="1">
                        <a:defRPr sz="1800" kern="1200">
                          <a:solidFill>
                            <a:schemeClr val="tx1"/>
                          </a:solidFill>
                          <a:latin typeface="Calibri"/>
                        </a:defRPr>
                      </a:lvl2pPr>
                      <a:lvl3pPr marL="914400" algn="l" defTabSz="914400" rtl="0" eaLnBrk="1" latinLnBrk="0" hangingPunct="1">
                        <a:defRPr sz="1800" kern="1200">
                          <a:solidFill>
                            <a:schemeClr val="tx1"/>
                          </a:solidFill>
                          <a:latin typeface="Calibri"/>
                        </a:defRPr>
                      </a:lvl3pPr>
                      <a:lvl4pPr marL="1371600" algn="l" defTabSz="914400" rtl="0" eaLnBrk="1" latinLnBrk="0" hangingPunct="1">
                        <a:defRPr sz="1800" kern="1200">
                          <a:solidFill>
                            <a:schemeClr val="tx1"/>
                          </a:solidFill>
                          <a:latin typeface="Calibri"/>
                        </a:defRPr>
                      </a:lvl4pPr>
                      <a:lvl5pPr marL="1828800" algn="l" defTabSz="914400" rtl="0" eaLnBrk="1" latinLnBrk="0" hangingPunct="1">
                        <a:defRPr sz="1800" kern="1200">
                          <a:solidFill>
                            <a:schemeClr val="tx1"/>
                          </a:solidFill>
                          <a:latin typeface="Calibri"/>
                        </a:defRPr>
                      </a:lvl5pPr>
                      <a:lvl6pPr marL="2286000" algn="l" defTabSz="914400" rtl="0" eaLnBrk="1" latinLnBrk="0" hangingPunct="1">
                        <a:defRPr sz="1800" kern="1200">
                          <a:solidFill>
                            <a:schemeClr val="tx1"/>
                          </a:solidFill>
                          <a:latin typeface="Calibri"/>
                        </a:defRPr>
                      </a:lvl6pPr>
                      <a:lvl7pPr marL="2743200" algn="l" defTabSz="914400" rtl="0" eaLnBrk="1" latinLnBrk="0" hangingPunct="1">
                        <a:defRPr sz="1800" kern="1200">
                          <a:solidFill>
                            <a:schemeClr val="tx1"/>
                          </a:solidFill>
                          <a:latin typeface="Calibri"/>
                        </a:defRPr>
                      </a:lvl7pPr>
                      <a:lvl8pPr marL="3200400" algn="l" defTabSz="914400" rtl="0" eaLnBrk="1" latinLnBrk="0" hangingPunct="1">
                        <a:defRPr sz="1800" kern="1200">
                          <a:solidFill>
                            <a:schemeClr val="tx1"/>
                          </a:solidFill>
                          <a:latin typeface="Calibri"/>
                        </a:defRPr>
                      </a:lvl8pPr>
                      <a:lvl9pPr marL="3657600" algn="l" defTabSz="914400" rtl="0" eaLnBrk="1" latinLnBrk="0" hangingPunct="1">
                        <a:defRPr sz="1800" kern="1200">
                          <a:solidFill>
                            <a:schemeClr val="tx1"/>
                          </a:solidFill>
                          <a:latin typeface="Calibri"/>
                        </a:defRPr>
                      </a:lvl9pPr>
                    </a:lstStyle>
                    <a:p>
                      <a:pPr algn="ctr"/>
                      <a:r>
                        <a:rPr lang="cs-CZ" sz="1600" dirty="0" smtClean="0">
                          <a:latin typeface="Arial" pitchFamily="34" charset="0"/>
                          <a:cs typeface="Arial" pitchFamily="34" charset="0"/>
                        </a:rPr>
                        <a:t>Pracovní list 538</a:t>
                      </a:r>
                      <a:endParaRPr lang="cs-CZ" sz="1600" dirty="0">
                        <a:latin typeface="Arial" pitchFamily="34" charset="0"/>
                        <a:cs typeface="Arial" pitchFamily="34" charset="0"/>
                      </a:endParaRPr>
                    </a:p>
                  </a:txBody>
                  <a:tcPr>
                    <a:lnL w="12700" cmpd="sng">
                      <a:solidFill>
                        <a:sysClr val="windowText" lastClr="000000"/>
                      </a:solidFill>
                    </a:lnL>
                    <a:lnR w="12700" cmpd="sng">
                      <a:solidFill>
                        <a:sysClr val="windowText" lastClr="000000"/>
                      </a:solidFill>
                    </a:lnR>
                    <a:lnT w="12700" cmpd="sng">
                      <a:solidFill>
                        <a:sysClr val="windowText" lastClr="000000"/>
                      </a:solidFill>
                    </a:lnT>
                    <a:lnB w="12700" cmpd="sng">
                      <a:solidFill>
                        <a:sysClr val="windowText" lastClr="000000"/>
                      </a:solidFill>
                    </a:lnB>
                    <a:lnTlToBr w="12700" cmpd="sng">
                      <a:noFill/>
                      <a:prstDash val="solid"/>
                    </a:lnTlToBr>
                    <a:lnBlToTr w="12700" cmpd="sng">
                      <a:noFill/>
                      <a:prstDash val="solid"/>
                    </a:lnBlToTr>
                    <a:noFill/>
                  </a:tcPr>
                </a:tc>
                <a:tc hMerge="1">
                  <a:txBody>
                    <a:bodyPr/>
                    <a:lstStyle/>
                    <a:p>
                      <a:endParaRPr lang="cs-CZ" dirty="0"/>
                    </a:p>
                  </a:txBody>
                  <a:tcPr/>
                </a:tc>
                <a:tc hMerge="1">
                  <a:txBody>
                    <a:bodyPr/>
                    <a:lstStyle/>
                    <a:p>
                      <a:endParaRPr lang="cs-CZ"/>
                    </a:p>
                  </a:txBody>
                  <a:tcPr/>
                </a:tc>
              </a:tr>
              <a:tr h="370840">
                <a:tc>
                  <a:txBody>
                    <a:bodyPr/>
                    <a:lstStyle>
                      <a:lvl1pPr marL="0" algn="l" defTabSz="914400" rtl="0" eaLnBrk="1" latinLnBrk="0" hangingPunct="1">
                        <a:defRPr sz="1800" kern="1200">
                          <a:solidFill>
                            <a:schemeClr val="tx1"/>
                          </a:solidFill>
                          <a:latin typeface="Calibri"/>
                        </a:defRPr>
                      </a:lvl1pPr>
                      <a:lvl2pPr marL="457200" algn="l" defTabSz="914400" rtl="0" eaLnBrk="1" latinLnBrk="0" hangingPunct="1">
                        <a:defRPr sz="1800" kern="1200">
                          <a:solidFill>
                            <a:schemeClr val="tx1"/>
                          </a:solidFill>
                          <a:latin typeface="Calibri"/>
                        </a:defRPr>
                      </a:lvl2pPr>
                      <a:lvl3pPr marL="914400" algn="l" defTabSz="914400" rtl="0" eaLnBrk="1" latinLnBrk="0" hangingPunct="1">
                        <a:defRPr sz="1800" kern="1200">
                          <a:solidFill>
                            <a:schemeClr val="tx1"/>
                          </a:solidFill>
                          <a:latin typeface="Calibri"/>
                        </a:defRPr>
                      </a:lvl3pPr>
                      <a:lvl4pPr marL="1371600" algn="l" defTabSz="914400" rtl="0" eaLnBrk="1" latinLnBrk="0" hangingPunct="1">
                        <a:defRPr sz="1800" kern="1200">
                          <a:solidFill>
                            <a:schemeClr val="tx1"/>
                          </a:solidFill>
                          <a:latin typeface="Calibri"/>
                        </a:defRPr>
                      </a:lvl4pPr>
                      <a:lvl5pPr marL="1828800" algn="l" defTabSz="914400" rtl="0" eaLnBrk="1" latinLnBrk="0" hangingPunct="1">
                        <a:defRPr sz="1800" kern="1200">
                          <a:solidFill>
                            <a:schemeClr val="tx1"/>
                          </a:solidFill>
                          <a:latin typeface="Calibri"/>
                        </a:defRPr>
                      </a:lvl5pPr>
                      <a:lvl6pPr marL="2286000" algn="l" defTabSz="914400" rtl="0" eaLnBrk="1" latinLnBrk="0" hangingPunct="1">
                        <a:defRPr sz="1800" kern="1200">
                          <a:solidFill>
                            <a:schemeClr val="tx1"/>
                          </a:solidFill>
                          <a:latin typeface="Calibri"/>
                        </a:defRPr>
                      </a:lvl6pPr>
                      <a:lvl7pPr marL="2743200" algn="l" defTabSz="914400" rtl="0" eaLnBrk="1" latinLnBrk="0" hangingPunct="1">
                        <a:defRPr sz="1800" kern="1200">
                          <a:solidFill>
                            <a:schemeClr val="tx1"/>
                          </a:solidFill>
                          <a:latin typeface="Calibri"/>
                        </a:defRPr>
                      </a:lvl7pPr>
                      <a:lvl8pPr marL="3200400" algn="l" defTabSz="914400" rtl="0" eaLnBrk="1" latinLnBrk="0" hangingPunct="1">
                        <a:defRPr sz="1800" kern="1200">
                          <a:solidFill>
                            <a:schemeClr val="tx1"/>
                          </a:solidFill>
                          <a:latin typeface="Calibri"/>
                        </a:defRPr>
                      </a:lvl8pPr>
                      <a:lvl9pPr marL="3657600" algn="l" defTabSz="914400" rtl="0" eaLnBrk="1" latinLnBrk="0" hangingPunct="1">
                        <a:defRPr sz="1800" kern="1200">
                          <a:solidFill>
                            <a:schemeClr val="tx1"/>
                          </a:solidFill>
                          <a:latin typeface="Calibri"/>
                        </a:defRPr>
                      </a:lvl9pPr>
                    </a:lstStyle>
                    <a:p>
                      <a:r>
                        <a:rPr lang="cs-CZ" sz="1600" dirty="0" smtClean="0">
                          <a:latin typeface="Arial" pitchFamily="34" charset="0"/>
                          <a:cs typeface="Arial" pitchFamily="34" charset="0"/>
                        </a:rPr>
                        <a:t>Jméno:</a:t>
                      </a:r>
                      <a:endParaRPr lang="cs-CZ" sz="1600" dirty="0">
                        <a:latin typeface="Arial" pitchFamily="34" charset="0"/>
                        <a:cs typeface="Arial" pitchFamily="34" charset="0"/>
                      </a:endParaRPr>
                    </a:p>
                  </a:txBody>
                  <a:tcPr>
                    <a:lnL w="12700" cmpd="sng">
                      <a:solidFill>
                        <a:sysClr val="windowText" lastClr="000000"/>
                      </a:solidFill>
                    </a:lnL>
                    <a:lnR w="12700" cmpd="sng">
                      <a:solidFill>
                        <a:sysClr val="windowText" lastClr="000000"/>
                      </a:solidFill>
                    </a:lnR>
                    <a:lnT w="12700" cmpd="sng">
                      <a:solidFill>
                        <a:sysClr val="windowText" lastClr="000000"/>
                      </a:solidFill>
                    </a:lnT>
                    <a:lnB w="12700" cmpd="sng">
                      <a:solidFill>
                        <a:sysClr val="windowText" lastClr="000000"/>
                      </a:solidFill>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tx1"/>
                          </a:solidFill>
                          <a:latin typeface="Calibri"/>
                        </a:defRPr>
                      </a:lvl1pPr>
                      <a:lvl2pPr marL="457200" algn="l" defTabSz="914400" rtl="0" eaLnBrk="1" latinLnBrk="0" hangingPunct="1">
                        <a:defRPr sz="1800" kern="1200">
                          <a:solidFill>
                            <a:schemeClr val="tx1"/>
                          </a:solidFill>
                          <a:latin typeface="Calibri"/>
                        </a:defRPr>
                      </a:lvl2pPr>
                      <a:lvl3pPr marL="914400" algn="l" defTabSz="914400" rtl="0" eaLnBrk="1" latinLnBrk="0" hangingPunct="1">
                        <a:defRPr sz="1800" kern="1200">
                          <a:solidFill>
                            <a:schemeClr val="tx1"/>
                          </a:solidFill>
                          <a:latin typeface="Calibri"/>
                        </a:defRPr>
                      </a:lvl3pPr>
                      <a:lvl4pPr marL="1371600" algn="l" defTabSz="914400" rtl="0" eaLnBrk="1" latinLnBrk="0" hangingPunct="1">
                        <a:defRPr sz="1800" kern="1200">
                          <a:solidFill>
                            <a:schemeClr val="tx1"/>
                          </a:solidFill>
                          <a:latin typeface="Calibri"/>
                        </a:defRPr>
                      </a:lvl4pPr>
                      <a:lvl5pPr marL="1828800" algn="l" defTabSz="914400" rtl="0" eaLnBrk="1" latinLnBrk="0" hangingPunct="1">
                        <a:defRPr sz="1800" kern="1200">
                          <a:solidFill>
                            <a:schemeClr val="tx1"/>
                          </a:solidFill>
                          <a:latin typeface="Calibri"/>
                        </a:defRPr>
                      </a:lvl5pPr>
                      <a:lvl6pPr marL="2286000" algn="l" defTabSz="914400" rtl="0" eaLnBrk="1" latinLnBrk="0" hangingPunct="1">
                        <a:defRPr sz="1800" kern="1200">
                          <a:solidFill>
                            <a:schemeClr val="tx1"/>
                          </a:solidFill>
                          <a:latin typeface="Calibri"/>
                        </a:defRPr>
                      </a:lvl6pPr>
                      <a:lvl7pPr marL="2743200" algn="l" defTabSz="914400" rtl="0" eaLnBrk="1" latinLnBrk="0" hangingPunct="1">
                        <a:defRPr sz="1800" kern="1200">
                          <a:solidFill>
                            <a:schemeClr val="tx1"/>
                          </a:solidFill>
                          <a:latin typeface="Calibri"/>
                        </a:defRPr>
                      </a:lvl7pPr>
                      <a:lvl8pPr marL="3200400" algn="l" defTabSz="914400" rtl="0" eaLnBrk="1" latinLnBrk="0" hangingPunct="1">
                        <a:defRPr sz="1800" kern="1200">
                          <a:solidFill>
                            <a:schemeClr val="tx1"/>
                          </a:solidFill>
                          <a:latin typeface="Calibri"/>
                        </a:defRPr>
                      </a:lvl8pPr>
                      <a:lvl9pPr marL="3657600" algn="l" defTabSz="914400" rtl="0" eaLnBrk="1" latinLnBrk="0" hangingPunct="1">
                        <a:defRPr sz="1800" kern="1200">
                          <a:solidFill>
                            <a:schemeClr val="tx1"/>
                          </a:solidFill>
                          <a:latin typeface="Calibri"/>
                        </a:defRPr>
                      </a:lvl9pPr>
                    </a:lstStyle>
                    <a:p>
                      <a:endParaRPr lang="cs-CZ" sz="1600" dirty="0">
                        <a:latin typeface="Arial" pitchFamily="34" charset="0"/>
                        <a:cs typeface="Arial" pitchFamily="34" charset="0"/>
                      </a:endParaRPr>
                    </a:p>
                  </a:txBody>
                  <a:tcPr>
                    <a:lnL w="12700" cmpd="sng">
                      <a:solidFill>
                        <a:sysClr val="windowText" lastClr="000000"/>
                      </a:solidFill>
                    </a:lnL>
                    <a:lnR w="12700" cap="flat" cmpd="sng" algn="ctr">
                      <a:solidFill>
                        <a:sysClr val="windowText" lastClr="000000"/>
                      </a:solidFill>
                      <a:prstDash val="solid"/>
                      <a:round/>
                      <a:headEnd type="none" w="med" len="med"/>
                      <a:tailEnd type="none" w="med" len="med"/>
                    </a:lnR>
                    <a:lnT w="12700" cmpd="sng">
                      <a:solidFill>
                        <a:sysClr val="windowText" lastClr="000000"/>
                      </a:solidFill>
                    </a:lnT>
                    <a:lnB w="12700" cmpd="sng">
                      <a:solidFill>
                        <a:sysClr val="windowText" lastClr="000000"/>
                      </a:solidFill>
                    </a:lnB>
                    <a:lnTlToBr w="12700" cmpd="sng">
                      <a:noFill/>
                      <a:prstDash val="solid"/>
                    </a:lnTlToBr>
                    <a:lnBlToTr w="12700" cmpd="sng">
                      <a:noFill/>
                      <a:prstDash val="solid"/>
                    </a:lnBlToTr>
                    <a:noFill/>
                  </a:tcPr>
                </a:tc>
                <a:tc>
                  <a:txBody>
                    <a:bodyPr/>
                    <a:lstStyle/>
                    <a:p>
                      <a:pPr algn="ctr"/>
                      <a:r>
                        <a:rPr lang="cs-CZ" sz="1600" dirty="0" smtClean="0">
                          <a:latin typeface="Arial" pitchFamily="34" charset="0"/>
                          <a:cs typeface="Arial" pitchFamily="34" charset="0"/>
                        </a:rPr>
                        <a:t>Vyplň tajenku</a:t>
                      </a:r>
                      <a:endParaRPr lang="cs-CZ" sz="1600" dirty="0">
                        <a:latin typeface="Arial" pitchFamily="34" charset="0"/>
                        <a:cs typeface="Arial" pitchFamily="34" charset="0"/>
                      </a:endParaRPr>
                    </a:p>
                  </a:txBody>
                  <a:tcPr>
                    <a:lnL w="12700" cap="flat" cmpd="sng" algn="ctr">
                      <a:solidFill>
                        <a:sysClr val="windowText" lastClr="000000"/>
                      </a:solidFill>
                      <a:prstDash val="solid"/>
                      <a:round/>
                      <a:headEnd type="none" w="med" len="med"/>
                      <a:tailEnd type="none" w="med" len="med"/>
                    </a:lnL>
                    <a:lnR w="12700" cmpd="sng">
                      <a:solidFill>
                        <a:sysClr val="windowText" lastClr="000000"/>
                      </a:solidFill>
                    </a:lnR>
                    <a:lnT w="12700" cap="flat" cmpd="sng" algn="ctr">
                      <a:solidFill>
                        <a:sysClr val="windowText" lastClr="000000"/>
                      </a:solidFill>
                      <a:prstDash val="solid"/>
                      <a:round/>
                      <a:headEnd type="none" w="med" len="med"/>
                      <a:tailEnd type="none" w="med" len="med"/>
                    </a:lnT>
                    <a:lnB w="1270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noFill/>
                  </a:tcPr>
                </a:tc>
              </a:tr>
            </a:tbl>
          </a:graphicData>
        </a:graphic>
      </p:graphicFrame>
      <p:grpSp>
        <p:nvGrpSpPr>
          <p:cNvPr id="2" name="Skupina 1"/>
          <p:cNvGrpSpPr/>
          <p:nvPr/>
        </p:nvGrpSpPr>
        <p:grpSpPr>
          <a:xfrm>
            <a:off x="755818" y="1911441"/>
            <a:ext cx="6408470" cy="2589344"/>
            <a:chOff x="755818" y="1911441"/>
            <a:chExt cx="6408470" cy="2589344"/>
          </a:xfrm>
        </p:grpSpPr>
        <p:sp>
          <p:nvSpPr>
            <p:cNvPr id="881" name="Obdélník 880"/>
            <p:cNvSpPr/>
            <p:nvPr/>
          </p:nvSpPr>
          <p:spPr>
            <a:xfrm>
              <a:off x="755818" y="1911441"/>
              <a:ext cx="457194" cy="369332"/>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sp>
          <p:nvSpPr>
            <p:cNvPr id="882" name="Obdélník 881"/>
            <p:cNvSpPr/>
            <p:nvPr/>
          </p:nvSpPr>
          <p:spPr>
            <a:xfrm>
              <a:off x="758315" y="2281008"/>
              <a:ext cx="457194" cy="369332"/>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sp>
          <p:nvSpPr>
            <p:cNvPr id="883" name="Obdélník 882"/>
            <p:cNvSpPr/>
            <p:nvPr/>
          </p:nvSpPr>
          <p:spPr>
            <a:xfrm>
              <a:off x="758299" y="2652506"/>
              <a:ext cx="457194" cy="369332"/>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sp>
          <p:nvSpPr>
            <p:cNvPr id="884" name="Obdélník 883"/>
            <p:cNvSpPr/>
            <p:nvPr/>
          </p:nvSpPr>
          <p:spPr>
            <a:xfrm>
              <a:off x="758283" y="3024004"/>
              <a:ext cx="457194" cy="369332"/>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sp>
          <p:nvSpPr>
            <p:cNvPr id="885" name="Obdélník 884"/>
            <p:cNvSpPr/>
            <p:nvPr/>
          </p:nvSpPr>
          <p:spPr>
            <a:xfrm>
              <a:off x="758267" y="3395502"/>
              <a:ext cx="457194" cy="369332"/>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sp>
          <p:nvSpPr>
            <p:cNvPr id="886" name="Obdélník 885"/>
            <p:cNvSpPr/>
            <p:nvPr/>
          </p:nvSpPr>
          <p:spPr>
            <a:xfrm>
              <a:off x="758251" y="3754300"/>
              <a:ext cx="457194" cy="369332"/>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sp>
          <p:nvSpPr>
            <p:cNvPr id="887" name="TextovéPole 886"/>
            <p:cNvSpPr txBox="1"/>
            <p:nvPr/>
          </p:nvSpPr>
          <p:spPr>
            <a:xfrm>
              <a:off x="833572" y="1911676"/>
              <a:ext cx="312906" cy="369332"/>
            </a:xfrm>
            <a:prstGeom prst="rect">
              <a:avLst/>
            </a:prstGeom>
            <a:noFill/>
          </p:spPr>
          <p:txBody>
            <a:bodyPr wrap="none" rtlCol="0">
              <a:spAutoFit/>
            </a:bodyPr>
            <a:lstStyle/>
            <a:p>
              <a:r>
                <a:rPr lang="cs-CZ" dirty="0" smtClean="0">
                  <a:solidFill>
                    <a:prstClr val="black"/>
                  </a:solidFill>
                  <a:latin typeface="Arial" pitchFamily="34" charset="0"/>
                  <a:cs typeface="Arial" pitchFamily="34" charset="0"/>
                </a:rPr>
                <a:t>1</a:t>
              </a:r>
              <a:endParaRPr lang="cs-CZ" dirty="0">
                <a:solidFill>
                  <a:prstClr val="black"/>
                </a:solidFill>
                <a:latin typeface="Arial" pitchFamily="34" charset="0"/>
                <a:cs typeface="Arial" pitchFamily="34" charset="0"/>
              </a:endParaRPr>
            </a:p>
          </p:txBody>
        </p:sp>
        <p:sp>
          <p:nvSpPr>
            <p:cNvPr id="888" name="TextovéPole 887"/>
            <p:cNvSpPr txBox="1"/>
            <p:nvPr/>
          </p:nvSpPr>
          <p:spPr>
            <a:xfrm>
              <a:off x="836789" y="2285884"/>
              <a:ext cx="312906" cy="369332"/>
            </a:xfrm>
            <a:prstGeom prst="rect">
              <a:avLst/>
            </a:prstGeom>
            <a:noFill/>
          </p:spPr>
          <p:txBody>
            <a:bodyPr wrap="none" rtlCol="0">
              <a:spAutoFit/>
            </a:bodyPr>
            <a:lstStyle/>
            <a:p>
              <a:r>
                <a:rPr lang="cs-CZ" dirty="0">
                  <a:solidFill>
                    <a:prstClr val="black"/>
                  </a:solidFill>
                  <a:latin typeface="Arial" pitchFamily="34" charset="0"/>
                  <a:cs typeface="Arial" pitchFamily="34" charset="0"/>
                </a:rPr>
                <a:t>2</a:t>
              </a:r>
            </a:p>
          </p:txBody>
        </p:sp>
        <p:sp>
          <p:nvSpPr>
            <p:cNvPr id="889" name="TextovéPole 888"/>
            <p:cNvSpPr txBox="1"/>
            <p:nvPr/>
          </p:nvSpPr>
          <p:spPr>
            <a:xfrm>
              <a:off x="838737" y="2657961"/>
              <a:ext cx="312906" cy="369332"/>
            </a:xfrm>
            <a:prstGeom prst="rect">
              <a:avLst/>
            </a:prstGeom>
            <a:noFill/>
          </p:spPr>
          <p:txBody>
            <a:bodyPr wrap="none" rtlCol="0">
              <a:spAutoFit/>
            </a:bodyPr>
            <a:lstStyle/>
            <a:p>
              <a:r>
                <a:rPr lang="cs-CZ" dirty="0">
                  <a:solidFill>
                    <a:prstClr val="black"/>
                  </a:solidFill>
                  <a:latin typeface="Arial" pitchFamily="34" charset="0"/>
                  <a:cs typeface="Arial" pitchFamily="34" charset="0"/>
                </a:rPr>
                <a:t>3</a:t>
              </a:r>
            </a:p>
          </p:txBody>
        </p:sp>
        <p:sp>
          <p:nvSpPr>
            <p:cNvPr id="890" name="TextovéPole 889"/>
            <p:cNvSpPr txBox="1"/>
            <p:nvPr/>
          </p:nvSpPr>
          <p:spPr>
            <a:xfrm>
              <a:off x="833556" y="3026202"/>
              <a:ext cx="312906" cy="369332"/>
            </a:xfrm>
            <a:prstGeom prst="rect">
              <a:avLst/>
            </a:prstGeom>
            <a:noFill/>
          </p:spPr>
          <p:txBody>
            <a:bodyPr wrap="none" rtlCol="0">
              <a:spAutoFit/>
            </a:bodyPr>
            <a:lstStyle/>
            <a:p>
              <a:r>
                <a:rPr lang="cs-CZ" dirty="0">
                  <a:solidFill>
                    <a:prstClr val="black"/>
                  </a:solidFill>
                  <a:latin typeface="Arial" pitchFamily="34" charset="0"/>
                  <a:cs typeface="Arial" pitchFamily="34" charset="0"/>
                </a:rPr>
                <a:t>4</a:t>
              </a:r>
            </a:p>
          </p:txBody>
        </p:sp>
        <p:sp>
          <p:nvSpPr>
            <p:cNvPr id="891" name="TextovéPole 890"/>
            <p:cNvSpPr txBox="1"/>
            <p:nvPr/>
          </p:nvSpPr>
          <p:spPr>
            <a:xfrm>
              <a:off x="833556" y="3400471"/>
              <a:ext cx="312906" cy="369332"/>
            </a:xfrm>
            <a:prstGeom prst="rect">
              <a:avLst/>
            </a:prstGeom>
            <a:noFill/>
          </p:spPr>
          <p:txBody>
            <a:bodyPr wrap="none" rtlCol="0">
              <a:spAutoFit/>
            </a:bodyPr>
            <a:lstStyle/>
            <a:p>
              <a:r>
                <a:rPr lang="cs-CZ" dirty="0">
                  <a:solidFill>
                    <a:prstClr val="black"/>
                  </a:solidFill>
                  <a:latin typeface="Arial" pitchFamily="34" charset="0"/>
                  <a:cs typeface="Arial" pitchFamily="34" charset="0"/>
                </a:rPr>
                <a:t>5</a:t>
              </a:r>
            </a:p>
          </p:txBody>
        </p:sp>
        <p:sp>
          <p:nvSpPr>
            <p:cNvPr id="892" name="TextovéPole 891"/>
            <p:cNvSpPr txBox="1"/>
            <p:nvPr/>
          </p:nvSpPr>
          <p:spPr>
            <a:xfrm>
              <a:off x="833540" y="3762459"/>
              <a:ext cx="312906" cy="369332"/>
            </a:xfrm>
            <a:prstGeom prst="rect">
              <a:avLst/>
            </a:prstGeom>
            <a:noFill/>
          </p:spPr>
          <p:txBody>
            <a:bodyPr wrap="none" rtlCol="0">
              <a:spAutoFit/>
            </a:bodyPr>
            <a:lstStyle/>
            <a:p>
              <a:r>
                <a:rPr lang="cs-CZ" dirty="0" smtClean="0">
                  <a:solidFill>
                    <a:prstClr val="black"/>
                  </a:solidFill>
                  <a:latin typeface="Arial" pitchFamily="34" charset="0"/>
                  <a:cs typeface="Arial" pitchFamily="34" charset="0"/>
                </a:rPr>
                <a:t>6</a:t>
              </a:r>
              <a:endParaRPr lang="cs-CZ" dirty="0">
                <a:solidFill>
                  <a:prstClr val="black"/>
                </a:solidFill>
                <a:latin typeface="Arial" pitchFamily="34" charset="0"/>
                <a:cs typeface="Arial" pitchFamily="34" charset="0"/>
              </a:endParaRPr>
            </a:p>
          </p:txBody>
        </p:sp>
        <p:sp>
          <p:nvSpPr>
            <p:cNvPr id="893" name="Obdélník 892"/>
            <p:cNvSpPr/>
            <p:nvPr/>
          </p:nvSpPr>
          <p:spPr>
            <a:xfrm>
              <a:off x="758235" y="4125798"/>
              <a:ext cx="457194" cy="369332"/>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sp>
          <p:nvSpPr>
            <p:cNvPr id="894" name="TextovéPole 893"/>
            <p:cNvSpPr txBox="1"/>
            <p:nvPr/>
          </p:nvSpPr>
          <p:spPr>
            <a:xfrm>
              <a:off x="833524" y="4126020"/>
              <a:ext cx="312906" cy="369332"/>
            </a:xfrm>
            <a:prstGeom prst="rect">
              <a:avLst/>
            </a:prstGeom>
            <a:noFill/>
          </p:spPr>
          <p:txBody>
            <a:bodyPr wrap="none" rtlCol="0">
              <a:spAutoFit/>
            </a:bodyPr>
            <a:lstStyle/>
            <a:p>
              <a:r>
                <a:rPr lang="cs-CZ" dirty="0">
                  <a:solidFill>
                    <a:prstClr val="black"/>
                  </a:solidFill>
                  <a:latin typeface="Arial" pitchFamily="34" charset="0"/>
                  <a:cs typeface="Arial" pitchFamily="34" charset="0"/>
                </a:rPr>
                <a:t>7</a:t>
              </a:r>
            </a:p>
          </p:txBody>
        </p:sp>
        <p:sp>
          <p:nvSpPr>
            <p:cNvPr id="895" name="Obdélník 894"/>
            <p:cNvSpPr/>
            <p:nvPr/>
          </p:nvSpPr>
          <p:spPr>
            <a:xfrm>
              <a:off x="2592006" y="4131453"/>
              <a:ext cx="457194" cy="369332"/>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sp>
          <p:nvSpPr>
            <p:cNvPr id="896" name="Obdélník 895"/>
            <p:cNvSpPr/>
            <p:nvPr/>
          </p:nvSpPr>
          <p:spPr>
            <a:xfrm>
              <a:off x="3049238" y="4131437"/>
              <a:ext cx="457194" cy="369332"/>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sp>
          <p:nvSpPr>
            <p:cNvPr id="897" name="Obdélník 896"/>
            <p:cNvSpPr/>
            <p:nvPr/>
          </p:nvSpPr>
          <p:spPr>
            <a:xfrm>
              <a:off x="3506470" y="4131421"/>
              <a:ext cx="457194" cy="369332"/>
            </a:xfrm>
            <a:prstGeom prst="rect">
              <a:avLst/>
            </a:prstGeom>
            <a:solidFill>
              <a:schemeClr val="accent1">
                <a:alpha val="3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sp>
          <p:nvSpPr>
            <p:cNvPr id="898" name="Obdélník 897"/>
            <p:cNvSpPr/>
            <p:nvPr/>
          </p:nvSpPr>
          <p:spPr>
            <a:xfrm>
              <a:off x="3963702" y="4131405"/>
              <a:ext cx="457194" cy="369332"/>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sp>
          <p:nvSpPr>
            <p:cNvPr id="899" name="Obdélník 898"/>
            <p:cNvSpPr/>
            <p:nvPr/>
          </p:nvSpPr>
          <p:spPr>
            <a:xfrm>
              <a:off x="4420934" y="4131389"/>
              <a:ext cx="457194" cy="369332"/>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sp>
          <p:nvSpPr>
            <p:cNvPr id="900" name="Obdélník 899"/>
            <p:cNvSpPr/>
            <p:nvPr/>
          </p:nvSpPr>
          <p:spPr>
            <a:xfrm>
              <a:off x="4878166" y="4131373"/>
              <a:ext cx="457194" cy="369332"/>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sp>
          <p:nvSpPr>
            <p:cNvPr id="901" name="Obdélník 900"/>
            <p:cNvSpPr/>
            <p:nvPr/>
          </p:nvSpPr>
          <p:spPr>
            <a:xfrm>
              <a:off x="5335398" y="4131357"/>
              <a:ext cx="457194" cy="369332"/>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sp>
          <p:nvSpPr>
            <p:cNvPr id="909" name="Obdélník 908"/>
            <p:cNvSpPr/>
            <p:nvPr/>
          </p:nvSpPr>
          <p:spPr>
            <a:xfrm>
              <a:off x="2592006" y="3763153"/>
              <a:ext cx="457194" cy="369332"/>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sp>
          <p:nvSpPr>
            <p:cNvPr id="910" name="Obdélník 909"/>
            <p:cNvSpPr/>
            <p:nvPr/>
          </p:nvSpPr>
          <p:spPr>
            <a:xfrm>
              <a:off x="3049238" y="3763137"/>
              <a:ext cx="457194" cy="369332"/>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sp>
          <p:nvSpPr>
            <p:cNvPr id="911" name="Obdélník 910"/>
            <p:cNvSpPr/>
            <p:nvPr/>
          </p:nvSpPr>
          <p:spPr>
            <a:xfrm>
              <a:off x="3506470" y="3763121"/>
              <a:ext cx="457194" cy="369332"/>
            </a:xfrm>
            <a:prstGeom prst="rect">
              <a:avLst/>
            </a:prstGeom>
            <a:solidFill>
              <a:schemeClr val="accent1">
                <a:alpha val="3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sp>
          <p:nvSpPr>
            <p:cNvPr id="912" name="Obdélník 911"/>
            <p:cNvSpPr/>
            <p:nvPr/>
          </p:nvSpPr>
          <p:spPr>
            <a:xfrm>
              <a:off x="3963702" y="3763105"/>
              <a:ext cx="457194" cy="369332"/>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sp>
          <p:nvSpPr>
            <p:cNvPr id="913" name="Obdélník 912"/>
            <p:cNvSpPr/>
            <p:nvPr/>
          </p:nvSpPr>
          <p:spPr>
            <a:xfrm>
              <a:off x="4420934" y="3763089"/>
              <a:ext cx="457194" cy="369332"/>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sp>
          <p:nvSpPr>
            <p:cNvPr id="914" name="Obdélník 913"/>
            <p:cNvSpPr/>
            <p:nvPr/>
          </p:nvSpPr>
          <p:spPr>
            <a:xfrm>
              <a:off x="4878166" y="3763073"/>
              <a:ext cx="457194" cy="369332"/>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sp>
          <p:nvSpPr>
            <p:cNvPr id="1101" name="Obdélník 1100"/>
            <p:cNvSpPr/>
            <p:nvPr/>
          </p:nvSpPr>
          <p:spPr>
            <a:xfrm>
              <a:off x="3506470" y="3394077"/>
              <a:ext cx="457194" cy="369332"/>
            </a:xfrm>
            <a:prstGeom prst="rect">
              <a:avLst/>
            </a:prstGeom>
            <a:solidFill>
              <a:schemeClr val="accent1">
                <a:alpha val="3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sp>
          <p:nvSpPr>
            <p:cNvPr id="1102" name="Obdélník 1101"/>
            <p:cNvSpPr/>
            <p:nvPr/>
          </p:nvSpPr>
          <p:spPr>
            <a:xfrm>
              <a:off x="3963702" y="3394061"/>
              <a:ext cx="457194" cy="369332"/>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sp>
          <p:nvSpPr>
            <p:cNvPr id="1103" name="Obdélník 1102"/>
            <p:cNvSpPr/>
            <p:nvPr/>
          </p:nvSpPr>
          <p:spPr>
            <a:xfrm>
              <a:off x="4420934" y="3394045"/>
              <a:ext cx="457194" cy="369332"/>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sp>
          <p:nvSpPr>
            <p:cNvPr id="1104" name="Obdélník 1103"/>
            <p:cNvSpPr/>
            <p:nvPr/>
          </p:nvSpPr>
          <p:spPr>
            <a:xfrm>
              <a:off x="4878166" y="3394029"/>
              <a:ext cx="457194" cy="369332"/>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sp>
          <p:nvSpPr>
            <p:cNvPr id="1109" name="Obdélník 1108"/>
            <p:cNvSpPr/>
            <p:nvPr/>
          </p:nvSpPr>
          <p:spPr>
            <a:xfrm>
              <a:off x="1220310" y="3025857"/>
              <a:ext cx="457194" cy="369332"/>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sp>
          <p:nvSpPr>
            <p:cNvPr id="1110" name="Obdélník 1109"/>
            <p:cNvSpPr/>
            <p:nvPr/>
          </p:nvSpPr>
          <p:spPr>
            <a:xfrm>
              <a:off x="1677542" y="3025841"/>
              <a:ext cx="457194" cy="369332"/>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sp>
          <p:nvSpPr>
            <p:cNvPr id="1111" name="Obdélník 1110"/>
            <p:cNvSpPr/>
            <p:nvPr/>
          </p:nvSpPr>
          <p:spPr>
            <a:xfrm>
              <a:off x="2134774" y="3025825"/>
              <a:ext cx="457194" cy="369332"/>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sp>
          <p:nvSpPr>
            <p:cNvPr id="1112" name="Obdélník 1111"/>
            <p:cNvSpPr/>
            <p:nvPr/>
          </p:nvSpPr>
          <p:spPr>
            <a:xfrm>
              <a:off x="2592006" y="3025809"/>
              <a:ext cx="457194" cy="369332"/>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sp>
          <p:nvSpPr>
            <p:cNvPr id="1113" name="Obdélník 1112"/>
            <p:cNvSpPr/>
            <p:nvPr/>
          </p:nvSpPr>
          <p:spPr>
            <a:xfrm>
              <a:off x="3049238" y="3025793"/>
              <a:ext cx="457194" cy="369332"/>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sp>
          <p:nvSpPr>
            <p:cNvPr id="1114" name="Obdélník 1113"/>
            <p:cNvSpPr/>
            <p:nvPr/>
          </p:nvSpPr>
          <p:spPr>
            <a:xfrm>
              <a:off x="3506470" y="3025777"/>
              <a:ext cx="457194" cy="369332"/>
            </a:xfrm>
            <a:prstGeom prst="rect">
              <a:avLst/>
            </a:prstGeom>
            <a:solidFill>
              <a:schemeClr val="accent1">
                <a:alpha val="3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sp>
          <p:nvSpPr>
            <p:cNvPr id="1115" name="Obdélník 1114"/>
            <p:cNvSpPr/>
            <p:nvPr/>
          </p:nvSpPr>
          <p:spPr>
            <a:xfrm>
              <a:off x="3963702" y="3025761"/>
              <a:ext cx="457194" cy="369332"/>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sp>
          <p:nvSpPr>
            <p:cNvPr id="1116" name="Obdélník 1115"/>
            <p:cNvSpPr/>
            <p:nvPr/>
          </p:nvSpPr>
          <p:spPr>
            <a:xfrm>
              <a:off x="4420934" y="3025745"/>
              <a:ext cx="457194" cy="369332"/>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sp>
          <p:nvSpPr>
            <p:cNvPr id="1117" name="Obdélník 1116"/>
            <p:cNvSpPr/>
            <p:nvPr/>
          </p:nvSpPr>
          <p:spPr>
            <a:xfrm>
              <a:off x="4878166" y="3025729"/>
              <a:ext cx="457194" cy="369332"/>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sp>
          <p:nvSpPr>
            <p:cNvPr id="1118" name="Obdélník 1117"/>
            <p:cNvSpPr/>
            <p:nvPr/>
          </p:nvSpPr>
          <p:spPr>
            <a:xfrm>
              <a:off x="5335398" y="3025713"/>
              <a:ext cx="457194" cy="369332"/>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sp>
          <p:nvSpPr>
            <p:cNvPr id="1119" name="Obdélník 1118"/>
            <p:cNvSpPr/>
            <p:nvPr/>
          </p:nvSpPr>
          <p:spPr>
            <a:xfrm>
              <a:off x="5792630" y="3025697"/>
              <a:ext cx="457194" cy="369332"/>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sp>
          <p:nvSpPr>
            <p:cNvPr id="1120" name="Obdélník 1119"/>
            <p:cNvSpPr/>
            <p:nvPr/>
          </p:nvSpPr>
          <p:spPr>
            <a:xfrm>
              <a:off x="6249862" y="3025681"/>
              <a:ext cx="457194" cy="369332"/>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sp>
          <p:nvSpPr>
            <p:cNvPr id="1121" name="Obdélník 1120"/>
            <p:cNvSpPr/>
            <p:nvPr/>
          </p:nvSpPr>
          <p:spPr>
            <a:xfrm>
              <a:off x="6707094" y="3025753"/>
              <a:ext cx="457194" cy="369332"/>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sp>
          <p:nvSpPr>
            <p:cNvPr id="1135" name="Obdélník 1134"/>
            <p:cNvSpPr/>
            <p:nvPr/>
          </p:nvSpPr>
          <p:spPr>
            <a:xfrm>
              <a:off x="3049238" y="2657493"/>
              <a:ext cx="457194" cy="369332"/>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sp>
          <p:nvSpPr>
            <p:cNvPr id="1136" name="Obdélník 1135"/>
            <p:cNvSpPr/>
            <p:nvPr/>
          </p:nvSpPr>
          <p:spPr>
            <a:xfrm>
              <a:off x="3506470" y="2657477"/>
              <a:ext cx="457194" cy="369332"/>
            </a:xfrm>
            <a:prstGeom prst="rect">
              <a:avLst/>
            </a:prstGeom>
            <a:solidFill>
              <a:schemeClr val="accent1">
                <a:alpha val="3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sp>
          <p:nvSpPr>
            <p:cNvPr id="1137" name="Obdélník 1136"/>
            <p:cNvSpPr/>
            <p:nvPr/>
          </p:nvSpPr>
          <p:spPr>
            <a:xfrm>
              <a:off x="3963702" y="2657461"/>
              <a:ext cx="457194" cy="369332"/>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sp>
          <p:nvSpPr>
            <p:cNvPr id="1138" name="Obdélník 1137"/>
            <p:cNvSpPr/>
            <p:nvPr/>
          </p:nvSpPr>
          <p:spPr>
            <a:xfrm>
              <a:off x="4420934" y="2657445"/>
              <a:ext cx="457194" cy="369332"/>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sp>
          <p:nvSpPr>
            <p:cNvPr id="1139" name="Obdélník 1138"/>
            <p:cNvSpPr/>
            <p:nvPr/>
          </p:nvSpPr>
          <p:spPr>
            <a:xfrm>
              <a:off x="4878166" y="2657429"/>
              <a:ext cx="457194" cy="369332"/>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sp>
          <p:nvSpPr>
            <p:cNvPr id="1140" name="Obdélník 1139"/>
            <p:cNvSpPr/>
            <p:nvPr/>
          </p:nvSpPr>
          <p:spPr>
            <a:xfrm>
              <a:off x="5335398" y="2657413"/>
              <a:ext cx="457194" cy="369332"/>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sp>
          <p:nvSpPr>
            <p:cNvPr id="1141" name="Obdélník 1140"/>
            <p:cNvSpPr/>
            <p:nvPr/>
          </p:nvSpPr>
          <p:spPr>
            <a:xfrm>
              <a:off x="5792630" y="2657397"/>
              <a:ext cx="457194" cy="369332"/>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sp>
          <p:nvSpPr>
            <p:cNvPr id="1149" name="Obdélník 1148"/>
            <p:cNvSpPr/>
            <p:nvPr/>
          </p:nvSpPr>
          <p:spPr>
            <a:xfrm>
              <a:off x="2592006" y="2289209"/>
              <a:ext cx="457194" cy="369332"/>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sp>
          <p:nvSpPr>
            <p:cNvPr id="1150" name="Obdélník 1149"/>
            <p:cNvSpPr/>
            <p:nvPr/>
          </p:nvSpPr>
          <p:spPr>
            <a:xfrm>
              <a:off x="3049238" y="2289193"/>
              <a:ext cx="457194" cy="369332"/>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sp>
          <p:nvSpPr>
            <p:cNvPr id="1151" name="Obdélník 1150"/>
            <p:cNvSpPr/>
            <p:nvPr/>
          </p:nvSpPr>
          <p:spPr>
            <a:xfrm>
              <a:off x="3506470" y="2289177"/>
              <a:ext cx="457194" cy="369332"/>
            </a:xfrm>
            <a:prstGeom prst="rect">
              <a:avLst/>
            </a:prstGeom>
            <a:solidFill>
              <a:schemeClr val="accent1">
                <a:alpha val="3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sp>
          <p:nvSpPr>
            <p:cNvPr id="1152" name="Obdélník 1151"/>
            <p:cNvSpPr/>
            <p:nvPr/>
          </p:nvSpPr>
          <p:spPr>
            <a:xfrm>
              <a:off x="3963702" y="2289161"/>
              <a:ext cx="457194" cy="369332"/>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sp>
          <p:nvSpPr>
            <p:cNvPr id="1153" name="Obdélník 1152"/>
            <p:cNvSpPr/>
            <p:nvPr/>
          </p:nvSpPr>
          <p:spPr>
            <a:xfrm>
              <a:off x="4420934" y="2289145"/>
              <a:ext cx="457194" cy="369332"/>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sp>
          <p:nvSpPr>
            <p:cNvPr id="1159" name="Obdélník 1158"/>
            <p:cNvSpPr/>
            <p:nvPr/>
          </p:nvSpPr>
          <p:spPr>
            <a:xfrm>
              <a:off x="2592006" y="1920909"/>
              <a:ext cx="457194" cy="369332"/>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sp>
          <p:nvSpPr>
            <p:cNvPr id="1160" name="Obdélník 1159"/>
            <p:cNvSpPr/>
            <p:nvPr/>
          </p:nvSpPr>
          <p:spPr>
            <a:xfrm>
              <a:off x="3049238" y="1920893"/>
              <a:ext cx="457194" cy="369332"/>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sp>
          <p:nvSpPr>
            <p:cNvPr id="1161" name="Obdélník 1160"/>
            <p:cNvSpPr/>
            <p:nvPr/>
          </p:nvSpPr>
          <p:spPr>
            <a:xfrm>
              <a:off x="3506470" y="1920877"/>
              <a:ext cx="457194" cy="369332"/>
            </a:xfrm>
            <a:prstGeom prst="rect">
              <a:avLst/>
            </a:prstGeom>
            <a:solidFill>
              <a:schemeClr val="accent1">
                <a:alpha val="3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sp>
          <p:nvSpPr>
            <p:cNvPr id="1162" name="Obdélník 1161"/>
            <p:cNvSpPr/>
            <p:nvPr/>
          </p:nvSpPr>
          <p:spPr>
            <a:xfrm>
              <a:off x="3963702" y="1920861"/>
              <a:ext cx="457194" cy="369332"/>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sp>
          <p:nvSpPr>
            <p:cNvPr id="1163" name="Obdélník 1162"/>
            <p:cNvSpPr/>
            <p:nvPr/>
          </p:nvSpPr>
          <p:spPr>
            <a:xfrm>
              <a:off x="4420934" y="1920845"/>
              <a:ext cx="457194" cy="369332"/>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sp>
          <p:nvSpPr>
            <p:cNvPr id="1164" name="Obdélník 1163"/>
            <p:cNvSpPr/>
            <p:nvPr/>
          </p:nvSpPr>
          <p:spPr>
            <a:xfrm>
              <a:off x="4878166" y="1920829"/>
              <a:ext cx="457194" cy="369332"/>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sp>
          <p:nvSpPr>
            <p:cNvPr id="1165" name="Obdélník 1164"/>
            <p:cNvSpPr/>
            <p:nvPr/>
          </p:nvSpPr>
          <p:spPr>
            <a:xfrm>
              <a:off x="5335398" y="1920813"/>
              <a:ext cx="457194" cy="369332"/>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sp>
          <p:nvSpPr>
            <p:cNvPr id="1166" name="Obdélník 1165"/>
            <p:cNvSpPr/>
            <p:nvPr/>
          </p:nvSpPr>
          <p:spPr>
            <a:xfrm>
              <a:off x="5792630" y="1920797"/>
              <a:ext cx="457194" cy="369332"/>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sp>
          <p:nvSpPr>
            <p:cNvPr id="1167" name="Obdélník 1166"/>
            <p:cNvSpPr/>
            <p:nvPr/>
          </p:nvSpPr>
          <p:spPr>
            <a:xfrm>
              <a:off x="6249862" y="1920781"/>
              <a:ext cx="457194" cy="369332"/>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grpSp>
    </p:spTree>
    <p:extLst>
      <p:ext uri="{BB962C8B-B14F-4D97-AF65-F5344CB8AC3E}">
        <p14:creationId xmlns:p14="http://schemas.microsoft.com/office/powerpoint/2010/main" val="2258829384"/>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2">
            <a:tint val="100000"/>
            <a:shade val="100000"/>
            <a:hueMod val="100000"/>
            <a:satMod val="100000"/>
            <a:alpha val="0"/>
          </a:schemeClr>
        </a:solidFill>
        <a:effectLst/>
      </p:bgPr>
    </p:bg>
    <p:spTree>
      <p:nvGrpSpPr>
        <p:cNvPr id="1" name=""/>
        <p:cNvGrpSpPr/>
        <p:nvPr/>
      </p:nvGrpSpPr>
      <p:grpSpPr>
        <a:xfrm>
          <a:off x="0" y="0"/>
          <a:ext cx="0" cy="0"/>
          <a:chOff x="0" y="0"/>
          <a:chExt cx="0" cy="0"/>
        </a:xfrm>
      </p:grpSpPr>
      <p:sp>
        <p:nvSpPr>
          <p:cNvPr id="2" name="Nadpis 1"/>
          <p:cNvSpPr>
            <a:spLocks noGrp="1"/>
          </p:cNvSpPr>
          <p:nvPr>
            <p:ph type="title"/>
          </p:nvPr>
        </p:nvSpPr>
        <p:spPr>
          <a:xfrm>
            <a:off x="0" y="-1156"/>
            <a:ext cx="9144000" cy="535322"/>
          </a:xfrm>
        </p:spPr>
        <p:txBody>
          <a:bodyPr>
            <a:noAutofit/>
          </a:bodyPr>
          <a:lstStyle/>
          <a:p>
            <a:pPr algn="ctr"/>
            <a:r>
              <a:rPr lang="cs-CZ" dirty="0" smtClean="0"/>
              <a:t>Tajenka - řešení</a:t>
            </a:r>
            <a:endParaRPr lang="cs-CZ" dirty="0"/>
          </a:p>
        </p:txBody>
      </p:sp>
      <p:sp>
        <p:nvSpPr>
          <p:cNvPr id="5" name="Obdélník 4"/>
          <p:cNvSpPr/>
          <p:nvPr/>
        </p:nvSpPr>
        <p:spPr>
          <a:xfrm>
            <a:off x="755818" y="1911441"/>
            <a:ext cx="457194" cy="369332"/>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sp>
        <p:nvSpPr>
          <p:cNvPr id="169" name="Obdélník 168"/>
          <p:cNvSpPr/>
          <p:nvPr/>
        </p:nvSpPr>
        <p:spPr>
          <a:xfrm>
            <a:off x="758315" y="2281008"/>
            <a:ext cx="457194" cy="369332"/>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sp>
        <p:nvSpPr>
          <p:cNvPr id="170" name="Obdélník 169"/>
          <p:cNvSpPr/>
          <p:nvPr/>
        </p:nvSpPr>
        <p:spPr>
          <a:xfrm>
            <a:off x="758299" y="2652506"/>
            <a:ext cx="457194" cy="369332"/>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sp>
        <p:nvSpPr>
          <p:cNvPr id="171" name="Obdélník 170"/>
          <p:cNvSpPr/>
          <p:nvPr/>
        </p:nvSpPr>
        <p:spPr>
          <a:xfrm>
            <a:off x="758283" y="3024004"/>
            <a:ext cx="457194" cy="369332"/>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sp>
        <p:nvSpPr>
          <p:cNvPr id="172" name="Obdélník 171"/>
          <p:cNvSpPr/>
          <p:nvPr/>
        </p:nvSpPr>
        <p:spPr>
          <a:xfrm>
            <a:off x="758267" y="3395502"/>
            <a:ext cx="457194" cy="369332"/>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sp>
        <p:nvSpPr>
          <p:cNvPr id="173" name="Obdélník 172"/>
          <p:cNvSpPr/>
          <p:nvPr/>
        </p:nvSpPr>
        <p:spPr>
          <a:xfrm>
            <a:off x="758251" y="3754300"/>
            <a:ext cx="457194" cy="369332"/>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sp>
        <p:nvSpPr>
          <p:cNvPr id="31" name="TextovéPole 30"/>
          <p:cNvSpPr txBox="1"/>
          <p:nvPr/>
        </p:nvSpPr>
        <p:spPr>
          <a:xfrm>
            <a:off x="833572" y="1911676"/>
            <a:ext cx="312906" cy="369332"/>
          </a:xfrm>
          <a:prstGeom prst="rect">
            <a:avLst/>
          </a:prstGeom>
          <a:noFill/>
        </p:spPr>
        <p:txBody>
          <a:bodyPr wrap="none" rtlCol="0">
            <a:spAutoFit/>
          </a:bodyPr>
          <a:lstStyle/>
          <a:p>
            <a:r>
              <a:rPr lang="cs-CZ" dirty="0" smtClean="0">
                <a:solidFill>
                  <a:prstClr val="black"/>
                </a:solidFill>
                <a:latin typeface="Arial" pitchFamily="34" charset="0"/>
                <a:cs typeface="Arial" pitchFamily="34" charset="0"/>
              </a:rPr>
              <a:t>1</a:t>
            </a:r>
            <a:endParaRPr lang="cs-CZ" dirty="0">
              <a:solidFill>
                <a:prstClr val="black"/>
              </a:solidFill>
              <a:latin typeface="Arial" pitchFamily="34" charset="0"/>
              <a:cs typeface="Arial" pitchFamily="34" charset="0"/>
            </a:endParaRPr>
          </a:p>
        </p:txBody>
      </p:sp>
      <p:sp>
        <p:nvSpPr>
          <p:cNvPr id="174" name="TextovéPole 173"/>
          <p:cNvSpPr txBox="1"/>
          <p:nvPr/>
        </p:nvSpPr>
        <p:spPr>
          <a:xfrm>
            <a:off x="836789" y="2285884"/>
            <a:ext cx="312906" cy="369332"/>
          </a:xfrm>
          <a:prstGeom prst="rect">
            <a:avLst/>
          </a:prstGeom>
          <a:noFill/>
        </p:spPr>
        <p:txBody>
          <a:bodyPr wrap="none" rtlCol="0">
            <a:spAutoFit/>
          </a:bodyPr>
          <a:lstStyle/>
          <a:p>
            <a:r>
              <a:rPr lang="cs-CZ" dirty="0">
                <a:solidFill>
                  <a:prstClr val="black"/>
                </a:solidFill>
                <a:latin typeface="Arial" pitchFamily="34" charset="0"/>
                <a:cs typeface="Arial" pitchFamily="34" charset="0"/>
              </a:rPr>
              <a:t>2</a:t>
            </a:r>
          </a:p>
        </p:txBody>
      </p:sp>
      <p:sp>
        <p:nvSpPr>
          <p:cNvPr id="175" name="TextovéPole 174"/>
          <p:cNvSpPr txBox="1"/>
          <p:nvPr/>
        </p:nvSpPr>
        <p:spPr>
          <a:xfrm>
            <a:off x="838737" y="2657961"/>
            <a:ext cx="312906" cy="369332"/>
          </a:xfrm>
          <a:prstGeom prst="rect">
            <a:avLst/>
          </a:prstGeom>
          <a:noFill/>
        </p:spPr>
        <p:txBody>
          <a:bodyPr wrap="none" rtlCol="0">
            <a:spAutoFit/>
          </a:bodyPr>
          <a:lstStyle/>
          <a:p>
            <a:r>
              <a:rPr lang="cs-CZ" dirty="0">
                <a:solidFill>
                  <a:prstClr val="black"/>
                </a:solidFill>
                <a:latin typeface="Arial" pitchFamily="34" charset="0"/>
                <a:cs typeface="Arial" pitchFamily="34" charset="0"/>
              </a:rPr>
              <a:t>3</a:t>
            </a:r>
          </a:p>
        </p:txBody>
      </p:sp>
      <p:sp>
        <p:nvSpPr>
          <p:cNvPr id="176" name="TextovéPole 175"/>
          <p:cNvSpPr txBox="1"/>
          <p:nvPr/>
        </p:nvSpPr>
        <p:spPr>
          <a:xfrm>
            <a:off x="833556" y="3026202"/>
            <a:ext cx="312906" cy="369332"/>
          </a:xfrm>
          <a:prstGeom prst="rect">
            <a:avLst/>
          </a:prstGeom>
          <a:noFill/>
        </p:spPr>
        <p:txBody>
          <a:bodyPr wrap="none" rtlCol="0">
            <a:spAutoFit/>
          </a:bodyPr>
          <a:lstStyle/>
          <a:p>
            <a:r>
              <a:rPr lang="cs-CZ" dirty="0">
                <a:solidFill>
                  <a:prstClr val="black"/>
                </a:solidFill>
                <a:latin typeface="Arial" pitchFamily="34" charset="0"/>
                <a:cs typeface="Arial" pitchFamily="34" charset="0"/>
              </a:rPr>
              <a:t>4</a:t>
            </a:r>
          </a:p>
        </p:txBody>
      </p:sp>
      <p:sp>
        <p:nvSpPr>
          <p:cNvPr id="177" name="TextovéPole 176"/>
          <p:cNvSpPr txBox="1"/>
          <p:nvPr/>
        </p:nvSpPr>
        <p:spPr>
          <a:xfrm>
            <a:off x="833556" y="3400471"/>
            <a:ext cx="312906" cy="369332"/>
          </a:xfrm>
          <a:prstGeom prst="rect">
            <a:avLst/>
          </a:prstGeom>
          <a:noFill/>
        </p:spPr>
        <p:txBody>
          <a:bodyPr wrap="none" rtlCol="0">
            <a:spAutoFit/>
          </a:bodyPr>
          <a:lstStyle/>
          <a:p>
            <a:r>
              <a:rPr lang="cs-CZ" dirty="0">
                <a:solidFill>
                  <a:prstClr val="black"/>
                </a:solidFill>
                <a:latin typeface="Arial" pitchFamily="34" charset="0"/>
                <a:cs typeface="Arial" pitchFamily="34" charset="0"/>
              </a:rPr>
              <a:t>5</a:t>
            </a:r>
          </a:p>
        </p:txBody>
      </p:sp>
      <p:sp>
        <p:nvSpPr>
          <p:cNvPr id="178" name="TextovéPole 177"/>
          <p:cNvSpPr txBox="1"/>
          <p:nvPr/>
        </p:nvSpPr>
        <p:spPr>
          <a:xfrm>
            <a:off x="833540" y="3762459"/>
            <a:ext cx="312906" cy="369332"/>
          </a:xfrm>
          <a:prstGeom prst="rect">
            <a:avLst/>
          </a:prstGeom>
          <a:noFill/>
        </p:spPr>
        <p:txBody>
          <a:bodyPr wrap="none" rtlCol="0">
            <a:spAutoFit/>
          </a:bodyPr>
          <a:lstStyle/>
          <a:p>
            <a:r>
              <a:rPr lang="cs-CZ" dirty="0" smtClean="0">
                <a:solidFill>
                  <a:prstClr val="black"/>
                </a:solidFill>
                <a:latin typeface="Arial" pitchFamily="34" charset="0"/>
                <a:cs typeface="Arial" pitchFamily="34" charset="0"/>
              </a:rPr>
              <a:t>6</a:t>
            </a:r>
            <a:endParaRPr lang="cs-CZ" dirty="0">
              <a:solidFill>
                <a:prstClr val="black"/>
              </a:solidFill>
              <a:latin typeface="Arial" pitchFamily="34" charset="0"/>
              <a:cs typeface="Arial" pitchFamily="34" charset="0"/>
            </a:endParaRPr>
          </a:p>
        </p:txBody>
      </p:sp>
      <p:sp>
        <p:nvSpPr>
          <p:cNvPr id="179" name="Obdélník 178"/>
          <p:cNvSpPr/>
          <p:nvPr/>
        </p:nvSpPr>
        <p:spPr>
          <a:xfrm>
            <a:off x="758235" y="4125798"/>
            <a:ext cx="457194" cy="369332"/>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sp>
        <p:nvSpPr>
          <p:cNvPr id="180" name="TextovéPole 179"/>
          <p:cNvSpPr txBox="1"/>
          <p:nvPr/>
        </p:nvSpPr>
        <p:spPr>
          <a:xfrm>
            <a:off x="833524" y="4126020"/>
            <a:ext cx="312906" cy="369332"/>
          </a:xfrm>
          <a:prstGeom prst="rect">
            <a:avLst/>
          </a:prstGeom>
          <a:noFill/>
        </p:spPr>
        <p:txBody>
          <a:bodyPr wrap="none" rtlCol="0">
            <a:spAutoFit/>
          </a:bodyPr>
          <a:lstStyle/>
          <a:p>
            <a:r>
              <a:rPr lang="cs-CZ" dirty="0">
                <a:solidFill>
                  <a:prstClr val="black"/>
                </a:solidFill>
                <a:latin typeface="Arial" pitchFamily="34" charset="0"/>
                <a:cs typeface="Arial" pitchFamily="34" charset="0"/>
              </a:rPr>
              <a:t>7</a:t>
            </a:r>
          </a:p>
        </p:txBody>
      </p:sp>
      <p:sp>
        <p:nvSpPr>
          <p:cNvPr id="811" name="Obdélník 810"/>
          <p:cNvSpPr/>
          <p:nvPr/>
        </p:nvSpPr>
        <p:spPr>
          <a:xfrm>
            <a:off x="2592006" y="4131453"/>
            <a:ext cx="457194" cy="369332"/>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sp>
        <p:nvSpPr>
          <p:cNvPr id="812" name="Obdélník 811"/>
          <p:cNvSpPr/>
          <p:nvPr/>
        </p:nvSpPr>
        <p:spPr>
          <a:xfrm>
            <a:off x="3049238" y="4131437"/>
            <a:ext cx="457194" cy="369332"/>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sp>
        <p:nvSpPr>
          <p:cNvPr id="813" name="Obdélník 812"/>
          <p:cNvSpPr/>
          <p:nvPr/>
        </p:nvSpPr>
        <p:spPr>
          <a:xfrm>
            <a:off x="3506470" y="4131421"/>
            <a:ext cx="457194" cy="369332"/>
          </a:xfrm>
          <a:prstGeom prst="rect">
            <a:avLst/>
          </a:prstGeom>
          <a:solidFill>
            <a:schemeClr val="accent1">
              <a:alpha val="3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sp>
        <p:nvSpPr>
          <p:cNvPr id="814" name="Obdélník 813"/>
          <p:cNvSpPr/>
          <p:nvPr/>
        </p:nvSpPr>
        <p:spPr>
          <a:xfrm>
            <a:off x="3963702" y="4131405"/>
            <a:ext cx="457194" cy="369332"/>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sp>
        <p:nvSpPr>
          <p:cNvPr id="815" name="Obdélník 814"/>
          <p:cNvSpPr/>
          <p:nvPr/>
        </p:nvSpPr>
        <p:spPr>
          <a:xfrm>
            <a:off x="4420934" y="4131389"/>
            <a:ext cx="457194" cy="369332"/>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sp>
        <p:nvSpPr>
          <p:cNvPr id="816" name="Obdélník 815"/>
          <p:cNvSpPr/>
          <p:nvPr/>
        </p:nvSpPr>
        <p:spPr>
          <a:xfrm>
            <a:off x="4878166" y="4131373"/>
            <a:ext cx="457194" cy="369332"/>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sp>
        <p:nvSpPr>
          <p:cNvPr id="817" name="Obdélník 816"/>
          <p:cNvSpPr/>
          <p:nvPr/>
        </p:nvSpPr>
        <p:spPr>
          <a:xfrm>
            <a:off x="5335398" y="4131357"/>
            <a:ext cx="457194" cy="369332"/>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sp>
        <p:nvSpPr>
          <p:cNvPr id="826" name="TextovéPole 825"/>
          <p:cNvSpPr txBox="1"/>
          <p:nvPr/>
        </p:nvSpPr>
        <p:spPr>
          <a:xfrm>
            <a:off x="3565790" y="4131317"/>
            <a:ext cx="351378" cy="369332"/>
          </a:xfrm>
          <a:prstGeom prst="rect">
            <a:avLst/>
          </a:prstGeom>
          <a:noFill/>
        </p:spPr>
        <p:txBody>
          <a:bodyPr wrap="none" rtlCol="0">
            <a:spAutoFit/>
          </a:bodyPr>
          <a:lstStyle/>
          <a:p>
            <a:r>
              <a:rPr lang="cs-CZ" b="1" dirty="0">
                <a:solidFill>
                  <a:prstClr val="black"/>
                </a:solidFill>
                <a:latin typeface="Arial" pitchFamily="34" charset="0"/>
                <a:cs typeface="Arial" pitchFamily="34" charset="0"/>
              </a:rPr>
              <a:t>C</a:t>
            </a:r>
          </a:p>
        </p:txBody>
      </p:sp>
      <p:sp>
        <p:nvSpPr>
          <p:cNvPr id="827" name="TextovéPole 826"/>
          <p:cNvSpPr txBox="1"/>
          <p:nvPr/>
        </p:nvSpPr>
        <p:spPr>
          <a:xfrm>
            <a:off x="3089153" y="4127736"/>
            <a:ext cx="338554" cy="369332"/>
          </a:xfrm>
          <a:prstGeom prst="rect">
            <a:avLst/>
          </a:prstGeom>
          <a:noFill/>
        </p:spPr>
        <p:txBody>
          <a:bodyPr wrap="none" rtlCol="0">
            <a:spAutoFit/>
          </a:bodyPr>
          <a:lstStyle/>
          <a:p>
            <a:r>
              <a:rPr lang="cs-CZ" dirty="0">
                <a:solidFill>
                  <a:prstClr val="black"/>
                </a:solidFill>
                <a:latin typeface="Arial" pitchFamily="34" charset="0"/>
                <a:cs typeface="Arial" pitchFamily="34" charset="0"/>
              </a:rPr>
              <a:t>Á</a:t>
            </a:r>
          </a:p>
        </p:txBody>
      </p:sp>
      <p:sp>
        <p:nvSpPr>
          <p:cNvPr id="828" name="TextovéPole 827"/>
          <p:cNvSpPr txBox="1"/>
          <p:nvPr/>
        </p:nvSpPr>
        <p:spPr>
          <a:xfrm>
            <a:off x="2631965" y="4137182"/>
            <a:ext cx="338554" cy="369332"/>
          </a:xfrm>
          <a:prstGeom prst="rect">
            <a:avLst/>
          </a:prstGeom>
          <a:noFill/>
        </p:spPr>
        <p:txBody>
          <a:bodyPr wrap="none" rtlCol="0">
            <a:spAutoFit/>
          </a:bodyPr>
          <a:lstStyle/>
          <a:p>
            <a:r>
              <a:rPr lang="cs-CZ" dirty="0">
                <a:solidFill>
                  <a:prstClr val="black"/>
                </a:solidFill>
                <a:latin typeface="Arial" pitchFamily="34" charset="0"/>
                <a:cs typeface="Arial" pitchFamily="34" charset="0"/>
              </a:rPr>
              <a:t>V</a:t>
            </a:r>
          </a:p>
        </p:txBody>
      </p:sp>
      <p:sp>
        <p:nvSpPr>
          <p:cNvPr id="832" name="TextovéPole 831"/>
          <p:cNvSpPr txBox="1"/>
          <p:nvPr/>
        </p:nvSpPr>
        <p:spPr>
          <a:xfrm>
            <a:off x="4023108" y="4139782"/>
            <a:ext cx="312906" cy="369332"/>
          </a:xfrm>
          <a:prstGeom prst="rect">
            <a:avLst/>
          </a:prstGeom>
          <a:noFill/>
        </p:spPr>
        <p:txBody>
          <a:bodyPr wrap="none" rtlCol="0">
            <a:spAutoFit/>
          </a:bodyPr>
          <a:lstStyle/>
          <a:p>
            <a:r>
              <a:rPr lang="cs-CZ" dirty="0">
                <a:solidFill>
                  <a:prstClr val="black"/>
                </a:solidFill>
                <a:latin typeface="Arial" pitchFamily="34" charset="0"/>
                <a:cs typeface="Arial" pitchFamily="34" charset="0"/>
              </a:rPr>
              <a:t>L</a:t>
            </a:r>
          </a:p>
        </p:txBody>
      </p:sp>
      <p:sp>
        <p:nvSpPr>
          <p:cNvPr id="833" name="TextovéPole 832"/>
          <p:cNvSpPr txBox="1"/>
          <p:nvPr/>
        </p:nvSpPr>
        <p:spPr>
          <a:xfrm>
            <a:off x="4480302" y="4132528"/>
            <a:ext cx="338554" cy="369332"/>
          </a:xfrm>
          <a:prstGeom prst="rect">
            <a:avLst/>
          </a:prstGeom>
          <a:noFill/>
        </p:spPr>
        <p:txBody>
          <a:bodyPr wrap="none" rtlCol="0">
            <a:spAutoFit/>
          </a:bodyPr>
          <a:lstStyle/>
          <a:p>
            <a:r>
              <a:rPr lang="cs-CZ" dirty="0">
                <a:solidFill>
                  <a:prstClr val="black"/>
                </a:solidFill>
                <a:latin typeface="Arial" pitchFamily="34" charset="0"/>
                <a:cs typeface="Arial" pitchFamily="34" charset="0"/>
              </a:rPr>
              <a:t>A</a:t>
            </a:r>
          </a:p>
        </p:txBody>
      </p:sp>
      <p:sp>
        <p:nvSpPr>
          <p:cNvPr id="834" name="TextovéPole 833"/>
          <p:cNvSpPr txBox="1"/>
          <p:nvPr/>
        </p:nvSpPr>
        <p:spPr>
          <a:xfrm>
            <a:off x="4937496" y="4139788"/>
            <a:ext cx="338554" cy="369332"/>
          </a:xfrm>
          <a:prstGeom prst="rect">
            <a:avLst/>
          </a:prstGeom>
          <a:noFill/>
        </p:spPr>
        <p:txBody>
          <a:bodyPr wrap="none" rtlCol="0">
            <a:spAutoFit/>
          </a:bodyPr>
          <a:lstStyle/>
          <a:p>
            <a:r>
              <a:rPr lang="cs-CZ" dirty="0" smtClean="0">
                <a:solidFill>
                  <a:prstClr val="black"/>
                </a:solidFill>
                <a:latin typeface="Arial" pitchFamily="34" charset="0"/>
                <a:cs typeface="Arial" pitchFamily="34" charset="0"/>
              </a:rPr>
              <a:t>V</a:t>
            </a:r>
            <a:endParaRPr lang="cs-CZ" dirty="0">
              <a:solidFill>
                <a:prstClr val="black"/>
              </a:solidFill>
              <a:latin typeface="Arial" pitchFamily="34" charset="0"/>
              <a:cs typeface="Arial" pitchFamily="34" charset="0"/>
            </a:endParaRPr>
          </a:p>
        </p:txBody>
      </p:sp>
      <p:sp>
        <p:nvSpPr>
          <p:cNvPr id="835" name="TextovéPole 834"/>
          <p:cNvSpPr txBox="1"/>
          <p:nvPr/>
        </p:nvSpPr>
        <p:spPr>
          <a:xfrm>
            <a:off x="5394690" y="4131960"/>
            <a:ext cx="377026" cy="369332"/>
          </a:xfrm>
          <a:prstGeom prst="rect">
            <a:avLst/>
          </a:prstGeom>
          <a:noFill/>
        </p:spPr>
        <p:txBody>
          <a:bodyPr wrap="none" rtlCol="0">
            <a:spAutoFit/>
          </a:bodyPr>
          <a:lstStyle/>
          <a:p>
            <a:r>
              <a:rPr lang="cs-CZ" dirty="0" smtClean="0">
                <a:solidFill>
                  <a:prstClr val="black"/>
                </a:solidFill>
                <a:latin typeface="Arial" pitchFamily="34" charset="0"/>
                <a:cs typeface="Arial" pitchFamily="34" charset="0"/>
              </a:rPr>
              <a:t>III</a:t>
            </a:r>
            <a:endParaRPr lang="cs-CZ" dirty="0">
              <a:solidFill>
                <a:prstClr val="black"/>
              </a:solidFill>
              <a:latin typeface="Arial" pitchFamily="34" charset="0"/>
              <a:cs typeface="Arial" pitchFamily="34" charset="0"/>
            </a:endParaRPr>
          </a:p>
        </p:txBody>
      </p:sp>
      <p:sp>
        <p:nvSpPr>
          <p:cNvPr id="847" name="Obdélník 846"/>
          <p:cNvSpPr/>
          <p:nvPr/>
        </p:nvSpPr>
        <p:spPr>
          <a:xfrm>
            <a:off x="2592006" y="3763153"/>
            <a:ext cx="457194" cy="369332"/>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sp>
        <p:nvSpPr>
          <p:cNvPr id="848" name="Obdélník 847"/>
          <p:cNvSpPr/>
          <p:nvPr/>
        </p:nvSpPr>
        <p:spPr>
          <a:xfrm>
            <a:off x="3049238" y="3763137"/>
            <a:ext cx="457194" cy="369332"/>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sp>
        <p:nvSpPr>
          <p:cNvPr id="849" name="Obdélník 848"/>
          <p:cNvSpPr/>
          <p:nvPr/>
        </p:nvSpPr>
        <p:spPr>
          <a:xfrm>
            <a:off x="3506470" y="3763121"/>
            <a:ext cx="457194" cy="369332"/>
          </a:xfrm>
          <a:prstGeom prst="rect">
            <a:avLst/>
          </a:prstGeom>
          <a:solidFill>
            <a:schemeClr val="accent1">
              <a:alpha val="3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sp>
        <p:nvSpPr>
          <p:cNvPr id="850" name="Obdélník 849"/>
          <p:cNvSpPr/>
          <p:nvPr/>
        </p:nvSpPr>
        <p:spPr>
          <a:xfrm>
            <a:off x="3963702" y="3763105"/>
            <a:ext cx="457194" cy="369332"/>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sp>
        <p:nvSpPr>
          <p:cNvPr id="851" name="Obdélník 850"/>
          <p:cNvSpPr/>
          <p:nvPr/>
        </p:nvSpPr>
        <p:spPr>
          <a:xfrm>
            <a:off x="4420934" y="3763089"/>
            <a:ext cx="457194" cy="369332"/>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sp>
        <p:nvSpPr>
          <p:cNvPr id="852" name="Obdélník 851"/>
          <p:cNvSpPr/>
          <p:nvPr/>
        </p:nvSpPr>
        <p:spPr>
          <a:xfrm>
            <a:off x="4878166" y="3763073"/>
            <a:ext cx="457194" cy="369332"/>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sp>
        <p:nvSpPr>
          <p:cNvPr id="862" name="TextovéPole 861"/>
          <p:cNvSpPr txBox="1"/>
          <p:nvPr/>
        </p:nvSpPr>
        <p:spPr>
          <a:xfrm>
            <a:off x="3565790" y="3763017"/>
            <a:ext cx="351378" cy="369332"/>
          </a:xfrm>
          <a:prstGeom prst="rect">
            <a:avLst/>
          </a:prstGeom>
          <a:noFill/>
        </p:spPr>
        <p:txBody>
          <a:bodyPr wrap="none" rtlCol="0">
            <a:spAutoFit/>
          </a:bodyPr>
          <a:lstStyle/>
          <a:p>
            <a:r>
              <a:rPr lang="cs-CZ" b="1" dirty="0">
                <a:solidFill>
                  <a:prstClr val="black"/>
                </a:solidFill>
                <a:latin typeface="Arial" pitchFamily="34" charset="0"/>
                <a:cs typeface="Arial" pitchFamily="34" charset="0"/>
              </a:rPr>
              <a:t>U</a:t>
            </a:r>
          </a:p>
        </p:txBody>
      </p:sp>
      <p:sp>
        <p:nvSpPr>
          <p:cNvPr id="863" name="TextovéPole 862"/>
          <p:cNvSpPr txBox="1"/>
          <p:nvPr/>
        </p:nvSpPr>
        <p:spPr>
          <a:xfrm>
            <a:off x="3089153" y="3759436"/>
            <a:ext cx="364202" cy="369332"/>
          </a:xfrm>
          <a:prstGeom prst="rect">
            <a:avLst/>
          </a:prstGeom>
          <a:noFill/>
        </p:spPr>
        <p:txBody>
          <a:bodyPr wrap="none" rtlCol="0">
            <a:spAutoFit/>
          </a:bodyPr>
          <a:lstStyle/>
          <a:p>
            <a:r>
              <a:rPr lang="cs-CZ" dirty="0">
                <a:solidFill>
                  <a:prstClr val="black"/>
                </a:solidFill>
                <a:latin typeface="Arial" pitchFamily="34" charset="0"/>
                <a:cs typeface="Arial" pitchFamily="34" charset="0"/>
              </a:rPr>
              <a:t>O</a:t>
            </a:r>
          </a:p>
        </p:txBody>
      </p:sp>
      <p:sp>
        <p:nvSpPr>
          <p:cNvPr id="864" name="TextovéPole 863"/>
          <p:cNvSpPr txBox="1"/>
          <p:nvPr/>
        </p:nvSpPr>
        <p:spPr>
          <a:xfrm>
            <a:off x="2631965" y="3768882"/>
            <a:ext cx="338554" cy="369332"/>
          </a:xfrm>
          <a:prstGeom prst="rect">
            <a:avLst/>
          </a:prstGeom>
          <a:noFill/>
        </p:spPr>
        <p:txBody>
          <a:bodyPr wrap="none" rtlCol="0">
            <a:spAutoFit/>
          </a:bodyPr>
          <a:lstStyle/>
          <a:p>
            <a:r>
              <a:rPr lang="cs-CZ" dirty="0">
                <a:solidFill>
                  <a:prstClr val="black"/>
                </a:solidFill>
                <a:latin typeface="Arial" pitchFamily="34" charset="0"/>
                <a:cs typeface="Arial" pitchFamily="34" charset="0"/>
              </a:rPr>
              <a:t>B</a:t>
            </a:r>
          </a:p>
        </p:txBody>
      </p:sp>
      <p:sp>
        <p:nvSpPr>
          <p:cNvPr id="868" name="TextovéPole 867"/>
          <p:cNvSpPr txBox="1"/>
          <p:nvPr/>
        </p:nvSpPr>
        <p:spPr>
          <a:xfrm>
            <a:off x="4023108" y="3771482"/>
            <a:ext cx="325730" cy="369332"/>
          </a:xfrm>
          <a:prstGeom prst="rect">
            <a:avLst/>
          </a:prstGeom>
          <a:noFill/>
        </p:spPr>
        <p:txBody>
          <a:bodyPr wrap="none" rtlCol="0">
            <a:spAutoFit/>
          </a:bodyPr>
          <a:lstStyle/>
          <a:p>
            <a:r>
              <a:rPr lang="cs-CZ" dirty="0">
                <a:solidFill>
                  <a:prstClr val="black"/>
                </a:solidFill>
                <a:latin typeface="Arial" pitchFamily="34" charset="0"/>
                <a:cs typeface="Arial" pitchFamily="34" charset="0"/>
              </a:rPr>
              <a:t>Z</a:t>
            </a:r>
          </a:p>
        </p:txBody>
      </p:sp>
      <p:sp>
        <p:nvSpPr>
          <p:cNvPr id="869" name="TextovéPole 868"/>
          <p:cNvSpPr txBox="1"/>
          <p:nvPr/>
        </p:nvSpPr>
        <p:spPr>
          <a:xfrm>
            <a:off x="4480302" y="3764228"/>
            <a:ext cx="364202" cy="369332"/>
          </a:xfrm>
          <a:prstGeom prst="rect">
            <a:avLst/>
          </a:prstGeom>
          <a:noFill/>
        </p:spPr>
        <p:txBody>
          <a:bodyPr wrap="none" rtlCol="0">
            <a:spAutoFit/>
          </a:bodyPr>
          <a:lstStyle/>
          <a:p>
            <a:r>
              <a:rPr lang="cs-CZ" dirty="0">
                <a:solidFill>
                  <a:prstClr val="black"/>
                </a:solidFill>
                <a:latin typeface="Arial" pitchFamily="34" charset="0"/>
                <a:cs typeface="Arial" pitchFamily="34" charset="0"/>
              </a:rPr>
              <a:t>O</a:t>
            </a:r>
          </a:p>
        </p:txBody>
      </p:sp>
      <p:sp>
        <p:nvSpPr>
          <p:cNvPr id="870" name="TextovéPole 869"/>
          <p:cNvSpPr txBox="1"/>
          <p:nvPr/>
        </p:nvSpPr>
        <p:spPr>
          <a:xfrm>
            <a:off x="4937496" y="3771488"/>
            <a:ext cx="338554" cy="369332"/>
          </a:xfrm>
          <a:prstGeom prst="rect">
            <a:avLst/>
          </a:prstGeom>
          <a:noFill/>
        </p:spPr>
        <p:txBody>
          <a:bodyPr wrap="none" rtlCol="0">
            <a:spAutoFit/>
          </a:bodyPr>
          <a:lstStyle/>
          <a:p>
            <a:r>
              <a:rPr lang="cs-CZ" dirty="0" smtClean="0">
                <a:solidFill>
                  <a:prstClr val="black"/>
                </a:solidFill>
                <a:latin typeface="Arial" pitchFamily="34" charset="0"/>
                <a:cs typeface="Arial" pitchFamily="34" charset="0"/>
              </a:rPr>
              <a:t>V</a:t>
            </a:r>
            <a:endParaRPr lang="cs-CZ" dirty="0">
              <a:solidFill>
                <a:prstClr val="black"/>
              </a:solidFill>
              <a:latin typeface="Arial" pitchFamily="34" charset="0"/>
              <a:cs typeface="Arial" pitchFamily="34" charset="0"/>
            </a:endParaRPr>
          </a:p>
        </p:txBody>
      </p:sp>
      <p:sp>
        <p:nvSpPr>
          <p:cNvPr id="922" name="Obdélník 921"/>
          <p:cNvSpPr/>
          <p:nvPr/>
        </p:nvSpPr>
        <p:spPr>
          <a:xfrm>
            <a:off x="3506470" y="3394077"/>
            <a:ext cx="457194" cy="369332"/>
          </a:xfrm>
          <a:prstGeom prst="rect">
            <a:avLst/>
          </a:prstGeom>
          <a:solidFill>
            <a:schemeClr val="accent1">
              <a:alpha val="3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sp>
        <p:nvSpPr>
          <p:cNvPr id="923" name="Obdélník 922"/>
          <p:cNvSpPr/>
          <p:nvPr/>
        </p:nvSpPr>
        <p:spPr>
          <a:xfrm>
            <a:off x="3963702" y="3394061"/>
            <a:ext cx="457194" cy="369332"/>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sp>
        <p:nvSpPr>
          <p:cNvPr id="924" name="Obdélník 923"/>
          <p:cNvSpPr/>
          <p:nvPr/>
        </p:nvSpPr>
        <p:spPr>
          <a:xfrm>
            <a:off x="4420934" y="3394045"/>
            <a:ext cx="457194" cy="369332"/>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sp>
        <p:nvSpPr>
          <p:cNvPr id="925" name="Obdélník 924"/>
          <p:cNvSpPr/>
          <p:nvPr/>
        </p:nvSpPr>
        <p:spPr>
          <a:xfrm>
            <a:off x="4878166" y="3394029"/>
            <a:ext cx="457194" cy="369332"/>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sp>
        <p:nvSpPr>
          <p:cNvPr id="935" name="TextovéPole 934"/>
          <p:cNvSpPr txBox="1"/>
          <p:nvPr/>
        </p:nvSpPr>
        <p:spPr>
          <a:xfrm>
            <a:off x="3565790" y="3393973"/>
            <a:ext cx="364202" cy="369332"/>
          </a:xfrm>
          <a:prstGeom prst="rect">
            <a:avLst/>
          </a:prstGeom>
          <a:noFill/>
        </p:spPr>
        <p:txBody>
          <a:bodyPr wrap="none" rtlCol="0">
            <a:spAutoFit/>
          </a:bodyPr>
          <a:lstStyle/>
          <a:p>
            <a:r>
              <a:rPr lang="cs-CZ" b="1" dirty="0">
                <a:solidFill>
                  <a:prstClr val="black"/>
                </a:solidFill>
                <a:latin typeface="Arial" pitchFamily="34" charset="0"/>
                <a:cs typeface="Arial" pitchFamily="34" charset="0"/>
              </a:rPr>
              <a:t>O</a:t>
            </a:r>
          </a:p>
        </p:txBody>
      </p:sp>
      <p:sp>
        <p:nvSpPr>
          <p:cNvPr id="941" name="TextovéPole 940"/>
          <p:cNvSpPr txBox="1"/>
          <p:nvPr/>
        </p:nvSpPr>
        <p:spPr>
          <a:xfrm>
            <a:off x="4023108" y="3402438"/>
            <a:ext cx="351378" cy="369332"/>
          </a:xfrm>
          <a:prstGeom prst="rect">
            <a:avLst/>
          </a:prstGeom>
          <a:noFill/>
        </p:spPr>
        <p:txBody>
          <a:bodyPr wrap="none" rtlCol="0">
            <a:spAutoFit/>
          </a:bodyPr>
          <a:lstStyle/>
          <a:p>
            <a:r>
              <a:rPr lang="cs-CZ" dirty="0">
                <a:solidFill>
                  <a:prstClr val="black"/>
                </a:solidFill>
                <a:latin typeface="Arial" pitchFamily="34" charset="0"/>
                <a:cs typeface="Arial" pitchFamily="34" charset="0"/>
              </a:rPr>
              <a:t>D</a:t>
            </a:r>
          </a:p>
        </p:txBody>
      </p:sp>
      <p:sp>
        <p:nvSpPr>
          <p:cNvPr id="942" name="TextovéPole 941"/>
          <p:cNvSpPr txBox="1"/>
          <p:nvPr/>
        </p:nvSpPr>
        <p:spPr>
          <a:xfrm>
            <a:off x="4480302" y="3395184"/>
            <a:ext cx="351378" cy="369332"/>
          </a:xfrm>
          <a:prstGeom prst="rect">
            <a:avLst/>
          </a:prstGeom>
          <a:noFill/>
        </p:spPr>
        <p:txBody>
          <a:bodyPr wrap="none" rtlCol="0">
            <a:spAutoFit/>
          </a:bodyPr>
          <a:lstStyle/>
          <a:p>
            <a:r>
              <a:rPr lang="cs-CZ" dirty="0">
                <a:solidFill>
                  <a:prstClr val="black"/>
                </a:solidFill>
                <a:latin typeface="Arial" pitchFamily="34" charset="0"/>
                <a:cs typeface="Arial" pitchFamily="34" charset="0"/>
              </a:rPr>
              <a:t>R</a:t>
            </a:r>
          </a:p>
        </p:txBody>
      </p:sp>
      <p:sp>
        <p:nvSpPr>
          <p:cNvPr id="943" name="TextovéPole 942"/>
          <p:cNvSpPr txBox="1"/>
          <p:nvPr/>
        </p:nvSpPr>
        <p:spPr>
          <a:xfrm>
            <a:off x="4937496" y="3402444"/>
            <a:ext cx="338554" cy="369332"/>
          </a:xfrm>
          <a:prstGeom prst="rect">
            <a:avLst/>
          </a:prstGeom>
          <a:noFill/>
        </p:spPr>
        <p:txBody>
          <a:bodyPr wrap="none" rtlCol="0">
            <a:spAutoFit/>
          </a:bodyPr>
          <a:lstStyle/>
          <a:p>
            <a:r>
              <a:rPr lang="cs-CZ" dirty="0">
                <a:solidFill>
                  <a:prstClr val="black"/>
                </a:solidFill>
                <a:latin typeface="Arial" pitchFamily="34" charset="0"/>
                <a:cs typeface="Arial" pitchFamily="34" charset="0"/>
              </a:rPr>
              <a:t>A</a:t>
            </a:r>
          </a:p>
        </p:txBody>
      </p:sp>
      <p:sp>
        <p:nvSpPr>
          <p:cNvPr id="953" name="Obdélník 952"/>
          <p:cNvSpPr/>
          <p:nvPr/>
        </p:nvSpPr>
        <p:spPr>
          <a:xfrm>
            <a:off x="1220310" y="3025857"/>
            <a:ext cx="457194" cy="369332"/>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sp>
        <p:nvSpPr>
          <p:cNvPr id="954" name="Obdélník 953"/>
          <p:cNvSpPr/>
          <p:nvPr/>
        </p:nvSpPr>
        <p:spPr>
          <a:xfrm>
            <a:off x="1677542" y="3025841"/>
            <a:ext cx="457194" cy="369332"/>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sp>
        <p:nvSpPr>
          <p:cNvPr id="955" name="Obdélník 954"/>
          <p:cNvSpPr/>
          <p:nvPr/>
        </p:nvSpPr>
        <p:spPr>
          <a:xfrm>
            <a:off x="2134774" y="3025825"/>
            <a:ext cx="457194" cy="369332"/>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sp>
        <p:nvSpPr>
          <p:cNvPr id="956" name="Obdélník 955"/>
          <p:cNvSpPr/>
          <p:nvPr/>
        </p:nvSpPr>
        <p:spPr>
          <a:xfrm>
            <a:off x="2592006" y="3025809"/>
            <a:ext cx="457194" cy="369332"/>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sp>
        <p:nvSpPr>
          <p:cNvPr id="957" name="Obdélník 956"/>
          <p:cNvSpPr/>
          <p:nvPr/>
        </p:nvSpPr>
        <p:spPr>
          <a:xfrm>
            <a:off x="3049238" y="3025793"/>
            <a:ext cx="457194" cy="369332"/>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sp>
        <p:nvSpPr>
          <p:cNvPr id="958" name="Obdélník 957"/>
          <p:cNvSpPr/>
          <p:nvPr/>
        </p:nvSpPr>
        <p:spPr>
          <a:xfrm>
            <a:off x="3506470" y="3025777"/>
            <a:ext cx="457194" cy="369332"/>
          </a:xfrm>
          <a:prstGeom prst="rect">
            <a:avLst/>
          </a:prstGeom>
          <a:solidFill>
            <a:schemeClr val="accent1">
              <a:alpha val="3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sp>
        <p:nvSpPr>
          <p:cNvPr id="959" name="Obdélník 958"/>
          <p:cNvSpPr/>
          <p:nvPr/>
        </p:nvSpPr>
        <p:spPr>
          <a:xfrm>
            <a:off x="3963702" y="3025761"/>
            <a:ext cx="457194" cy="369332"/>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sp>
        <p:nvSpPr>
          <p:cNvPr id="960" name="Obdélník 959"/>
          <p:cNvSpPr/>
          <p:nvPr/>
        </p:nvSpPr>
        <p:spPr>
          <a:xfrm>
            <a:off x="4420934" y="3025745"/>
            <a:ext cx="457194" cy="369332"/>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sp>
        <p:nvSpPr>
          <p:cNvPr id="961" name="Obdélník 960"/>
          <p:cNvSpPr/>
          <p:nvPr/>
        </p:nvSpPr>
        <p:spPr>
          <a:xfrm>
            <a:off x="4878166" y="3025729"/>
            <a:ext cx="457194" cy="369332"/>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sp>
        <p:nvSpPr>
          <p:cNvPr id="962" name="Obdélník 961"/>
          <p:cNvSpPr/>
          <p:nvPr/>
        </p:nvSpPr>
        <p:spPr>
          <a:xfrm>
            <a:off x="5335398" y="3025713"/>
            <a:ext cx="457194" cy="369332"/>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sp>
        <p:nvSpPr>
          <p:cNvPr id="963" name="Obdélník 962"/>
          <p:cNvSpPr/>
          <p:nvPr/>
        </p:nvSpPr>
        <p:spPr>
          <a:xfrm>
            <a:off x="5792630" y="3025697"/>
            <a:ext cx="457194" cy="369332"/>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sp>
        <p:nvSpPr>
          <p:cNvPr id="964" name="Obdélník 963"/>
          <p:cNvSpPr/>
          <p:nvPr/>
        </p:nvSpPr>
        <p:spPr>
          <a:xfrm>
            <a:off x="6249862" y="3025681"/>
            <a:ext cx="457194" cy="369332"/>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sp>
        <p:nvSpPr>
          <p:cNvPr id="965" name="Obdélník 964"/>
          <p:cNvSpPr/>
          <p:nvPr/>
        </p:nvSpPr>
        <p:spPr>
          <a:xfrm>
            <a:off x="6707094" y="3025753"/>
            <a:ext cx="457194" cy="369332"/>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sp>
        <p:nvSpPr>
          <p:cNvPr id="971" name="TextovéPole 970"/>
          <p:cNvSpPr txBox="1"/>
          <p:nvPr/>
        </p:nvSpPr>
        <p:spPr>
          <a:xfrm>
            <a:off x="3565790" y="3025673"/>
            <a:ext cx="377026" cy="369332"/>
          </a:xfrm>
          <a:prstGeom prst="rect">
            <a:avLst/>
          </a:prstGeom>
          <a:noFill/>
        </p:spPr>
        <p:txBody>
          <a:bodyPr wrap="none" rtlCol="0">
            <a:spAutoFit/>
          </a:bodyPr>
          <a:lstStyle/>
          <a:p>
            <a:r>
              <a:rPr lang="cs-CZ" b="1" dirty="0">
                <a:solidFill>
                  <a:prstClr val="black"/>
                </a:solidFill>
                <a:latin typeface="Arial" pitchFamily="34" charset="0"/>
                <a:cs typeface="Arial" pitchFamily="34" charset="0"/>
              </a:rPr>
              <a:t>M</a:t>
            </a:r>
          </a:p>
        </p:txBody>
      </p:sp>
      <p:sp>
        <p:nvSpPr>
          <p:cNvPr id="972" name="TextovéPole 971"/>
          <p:cNvSpPr txBox="1"/>
          <p:nvPr/>
        </p:nvSpPr>
        <p:spPr>
          <a:xfrm>
            <a:off x="3089153" y="3022092"/>
            <a:ext cx="364202" cy="369332"/>
          </a:xfrm>
          <a:prstGeom prst="rect">
            <a:avLst/>
          </a:prstGeom>
          <a:noFill/>
        </p:spPr>
        <p:txBody>
          <a:bodyPr wrap="none" rtlCol="0">
            <a:spAutoFit/>
          </a:bodyPr>
          <a:lstStyle/>
          <a:p>
            <a:r>
              <a:rPr lang="cs-CZ" dirty="0">
                <a:solidFill>
                  <a:prstClr val="black"/>
                </a:solidFill>
                <a:latin typeface="Arial" pitchFamily="34" charset="0"/>
                <a:cs typeface="Arial" pitchFamily="34" charset="0"/>
              </a:rPr>
              <a:t>O</a:t>
            </a:r>
          </a:p>
        </p:txBody>
      </p:sp>
      <p:sp>
        <p:nvSpPr>
          <p:cNvPr id="973" name="TextovéPole 972"/>
          <p:cNvSpPr txBox="1"/>
          <p:nvPr/>
        </p:nvSpPr>
        <p:spPr>
          <a:xfrm>
            <a:off x="2631965" y="3031538"/>
            <a:ext cx="351378" cy="369332"/>
          </a:xfrm>
          <a:prstGeom prst="rect">
            <a:avLst/>
          </a:prstGeom>
          <a:noFill/>
        </p:spPr>
        <p:txBody>
          <a:bodyPr wrap="none" rtlCol="0">
            <a:spAutoFit/>
          </a:bodyPr>
          <a:lstStyle/>
          <a:p>
            <a:r>
              <a:rPr lang="cs-CZ" dirty="0">
                <a:solidFill>
                  <a:prstClr val="black"/>
                </a:solidFill>
                <a:latin typeface="Arial" pitchFamily="34" charset="0"/>
                <a:cs typeface="Arial" pitchFamily="34" charset="0"/>
              </a:rPr>
              <a:t>N</a:t>
            </a:r>
          </a:p>
        </p:txBody>
      </p:sp>
      <p:sp>
        <p:nvSpPr>
          <p:cNvPr id="974" name="TextovéPole 973"/>
          <p:cNvSpPr txBox="1"/>
          <p:nvPr/>
        </p:nvSpPr>
        <p:spPr>
          <a:xfrm>
            <a:off x="2187038" y="3026316"/>
            <a:ext cx="351378" cy="369332"/>
          </a:xfrm>
          <a:prstGeom prst="rect">
            <a:avLst/>
          </a:prstGeom>
          <a:noFill/>
        </p:spPr>
        <p:txBody>
          <a:bodyPr wrap="none" rtlCol="0">
            <a:spAutoFit/>
          </a:bodyPr>
          <a:lstStyle/>
          <a:p>
            <a:r>
              <a:rPr lang="cs-CZ" dirty="0">
                <a:solidFill>
                  <a:prstClr val="black"/>
                </a:solidFill>
                <a:latin typeface="Arial" pitchFamily="34" charset="0"/>
                <a:cs typeface="Arial" pitchFamily="34" charset="0"/>
              </a:rPr>
              <a:t>R</a:t>
            </a:r>
          </a:p>
        </p:txBody>
      </p:sp>
      <p:sp>
        <p:nvSpPr>
          <p:cNvPr id="975" name="TextovéPole 974"/>
          <p:cNvSpPr txBox="1"/>
          <p:nvPr/>
        </p:nvSpPr>
        <p:spPr>
          <a:xfrm>
            <a:off x="1744364" y="3026878"/>
            <a:ext cx="364202" cy="369332"/>
          </a:xfrm>
          <a:prstGeom prst="rect">
            <a:avLst/>
          </a:prstGeom>
          <a:noFill/>
        </p:spPr>
        <p:txBody>
          <a:bodyPr wrap="none" rtlCol="0">
            <a:spAutoFit/>
          </a:bodyPr>
          <a:lstStyle/>
          <a:p>
            <a:r>
              <a:rPr lang="cs-CZ" dirty="0">
                <a:solidFill>
                  <a:prstClr val="black"/>
                </a:solidFill>
                <a:latin typeface="Arial" pitchFamily="34" charset="0"/>
                <a:cs typeface="Arial" pitchFamily="34" charset="0"/>
              </a:rPr>
              <a:t>O</a:t>
            </a:r>
          </a:p>
        </p:txBody>
      </p:sp>
      <p:sp>
        <p:nvSpPr>
          <p:cNvPr id="976" name="TextovéPole 975"/>
          <p:cNvSpPr txBox="1"/>
          <p:nvPr/>
        </p:nvSpPr>
        <p:spPr>
          <a:xfrm>
            <a:off x="1287176" y="3034138"/>
            <a:ext cx="351378" cy="369332"/>
          </a:xfrm>
          <a:prstGeom prst="rect">
            <a:avLst/>
          </a:prstGeom>
          <a:noFill/>
        </p:spPr>
        <p:txBody>
          <a:bodyPr wrap="none" rtlCol="0">
            <a:spAutoFit/>
          </a:bodyPr>
          <a:lstStyle/>
          <a:p>
            <a:r>
              <a:rPr lang="cs-CZ" dirty="0">
                <a:solidFill>
                  <a:prstClr val="black"/>
                </a:solidFill>
                <a:latin typeface="Arial" pitchFamily="34" charset="0"/>
                <a:cs typeface="Arial" pitchFamily="34" charset="0"/>
              </a:rPr>
              <a:t>H</a:t>
            </a:r>
          </a:p>
        </p:txBody>
      </p:sp>
      <p:sp>
        <p:nvSpPr>
          <p:cNvPr id="977" name="TextovéPole 976"/>
          <p:cNvSpPr txBox="1"/>
          <p:nvPr/>
        </p:nvSpPr>
        <p:spPr>
          <a:xfrm>
            <a:off x="4023108" y="3034138"/>
            <a:ext cx="364202" cy="369332"/>
          </a:xfrm>
          <a:prstGeom prst="rect">
            <a:avLst/>
          </a:prstGeom>
          <a:noFill/>
        </p:spPr>
        <p:txBody>
          <a:bodyPr wrap="none" rtlCol="0">
            <a:spAutoFit/>
          </a:bodyPr>
          <a:lstStyle/>
          <a:p>
            <a:r>
              <a:rPr lang="cs-CZ" dirty="0">
                <a:solidFill>
                  <a:prstClr val="black"/>
                </a:solidFill>
                <a:latin typeface="Arial" pitchFamily="34" charset="0"/>
                <a:cs typeface="Arial" pitchFamily="34" charset="0"/>
              </a:rPr>
              <a:t>O</a:t>
            </a:r>
          </a:p>
        </p:txBody>
      </p:sp>
      <p:sp>
        <p:nvSpPr>
          <p:cNvPr id="978" name="TextovéPole 977"/>
          <p:cNvSpPr txBox="1"/>
          <p:nvPr/>
        </p:nvSpPr>
        <p:spPr>
          <a:xfrm>
            <a:off x="4480302" y="3026884"/>
            <a:ext cx="351378" cy="369332"/>
          </a:xfrm>
          <a:prstGeom prst="rect">
            <a:avLst/>
          </a:prstGeom>
          <a:noFill/>
        </p:spPr>
        <p:txBody>
          <a:bodyPr wrap="none" rtlCol="0">
            <a:spAutoFit/>
          </a:bodyPr>
          <a:lstStyle/>
          <a:p>
            <a:r>
              <a:rPr lang="cs-CZ" dirty="0">
                <a:solidFill>
                  <a:prstClr val="black"/>
                </a:solidFill>
                <a:latin typeface="Arial" pitchFamily="34" charset="0"/>
                <a:cs typeface="Arial" pitchFamily="34" charset="0"/>
              </a:rPr>
              <a:t>R</a:t>
            </a:r>
          </a:p>
        </p:txBody>
      </p:sp>
      <p:sp>
        <p:nvSpPr>
          <p:cNvPr id="979" name="TextovéPole 978"/>
          <p:cNvSpPr txBox="1"/>
          <p:nvPr/>
        </p:nvSpPr>
        <p:spPr>
          <a:xfrm>
            <a:off x="4937496" y="3034144"/>
            <a:ext cx="338554" cy="369332"/>
          </a:xfrm>
          <a:prstGeom prst="rect">
            <a:avLst/>
          </a:prstGeom>
          <a:noFill/>
        </p:spPr>
        <p:txBody>
          <a:bodyPr wrap="none" rtlCol="0">
            <a:spAutoFit/>
          </a:bodyPr>
          <a:lstStyle/>
          <a:p>
            <a:r>
              <a:rPr lang="cs-CZ" dirty="0">
                <a:solidFill>
                  <a:prstClr val="black"/>
                </a:solidFill>
                <a:latin typeface="Arial" pitchFamily="34" charset="0"/>
                <a:cs typeface="Arial" pitchFamily="34" charset="0"/>
              </a:rPr>
              <a:t>A</a:t>
            </a:r>
          </a:p>
        </p:txBody>
      </p:sp>
      <p:sp>
        <p:nvSpPr>
          <p:cNvPr id="980" name="TextovéPole 979"/>
          <p:cNvSpPr txBox="1"/>
          <p:nvPr/>
        </p:nvSpPr>
        <p:spPr>
          <a:xfrm>
            <a:off x="5394690" y="3026316"/>
            <a:ext cx="338554" cy="369332"/>
          </a:xfrm>
          <a:prstGeom prst="rect">
            <a:avLst/>
          </a:prstGeom>
          <a:noFill/>
        </p:spPr>
        <p:txBody>
          <a:bodyPr wrap="none" rtlCol="0">
            <a:spAutoFit/>
          </a:bodyPr>
          <a:lstStyle/>
          <a:p>
            <a:r>
              <a:rPr lang="cs-CZ" dirty="0">
                <a:solidFill>
                  <a:prstClr val="black"/>
                </a:solidFill>
                <a:latin typeface="Arial" pitchFamily="34" charset="0"/>
                <a:cs typeface="Arial" pitchFamily="34" charset="0"/>
              </a:rPr>
              <a:t>V</a:t>
            </a:r>
          </a:p>
        </p:txBody>
      </p:sp>
      <p:sp>
        <p:nvSpPr>
          <p:cNvPr id="981" name="TextovéPole 980"/>
          <p:cNvSpPr txBox="1"/>
          <p:nvPr/>
        </p:nvSpPr>
        <p:spPr>
          <a:xfrm>
            <a:off x="5850070" y="3020876"/>
            <a:ext cx="338554" cy="369332"/>
          </a:xfrm>
          <a:prstGeom prst="rect">
            <a:avLst/>
          </a:prstGeom>
          <a:noFill/>
        </p:spPr>
        <p:txBody>
          <a:bodyPr wrap="none" rtlCol="0">
            <a:spAutoFit/>
          </a:bodyPr>
          <a:lstStyle/>
          <a:p>
            <a:r>
              <a:rPr lang="cs-CZ" dirty="0">
                <a:solidFill>
                  <a:prstClr val="black"/>
                </a:solidFill>
                <a:latin typeface="Arial" pitchFamily="34" charset="0"/>
                <a:cs typeface="Arial" pitchFamily="34" charset="0"/>
              </a:rPr>
              <a:t>S</a:t>
            </a:r>
          </a:p>
        </p:txBody>
      </p:sp>
      <p:sp>
        <p:nvSpPr>
          <p:cNvPr id="982" name="TextovéPole 981"/>
          <p:cNvSpPr txBox="1"/>
          <p:nvPr/>
        </p:nvSpPr>
        <p:spPr>
          <a:xfrm>
            <a:off x="6301818" y="3026878"/>
            <a:ext cx="338554" cy="369332"/>
          </a:xfrm>
          <a:prstGeom prst="rect">
            <a:avLst/>
          </a:prstGeom>
          <a:noFill/>
        </p:spPr>
        <p:txBody>
          <a:bodyPr wrap="none" rtlCol="0">
            <a:spAutoFit/>
          </a:bodyPr>
          <a:lstStyle/>
          <a:p>
            <a:r>
              <a:rPr lang="cs-CZ" dirty="0">
                <a:solidFill>
                  <a:prstClr val="black"/>
                </a:solidFill>
                <a:latin typeface="Arial" pitchFamily="34" charset="0"/>
                <a:cs typeface="Arial" pitchFamily="34" charset="0"/>
              </a:rPr>
              <a:t>K</a:t>
            </a:r>
          </a:p>
        </p:txBody>
      </p:sp>
      <p:sp>
        <p:nvSpPr>
          <p:cNvPr id="983" name="TextovéPole 982"/>
          <p:cNvSpPr txBox="1"/>
          <p:nvPr/>
        </p:nvSpPr>
        <p:spPr>
          <a:xfrm>
            <a:off x="6773526" y="3026316"/>
            <a:ext cx="338554" cy="369332"/>
          </a:xfrm>
          <a:prstGeom prst="rect">
            <a:avLst/>
          </a:prstGeom>
          <a:noFill/>
        </p:spPr>
        <p:txBody>
          <a:bodyPr wrap="none" rtlCol="0">
            <a:spAutoFit/>
          </a:bodyPr>
          <a:lstStyle/>
          <a:p>
            <a:r>
              <a:rPr lang="cs-CZ" dirty="0">
                <a:solidFill>
                  <a:prstClr val="black"/>
                </a:solidFill>
                <a:latin typeface="Arial" pitchFamily="34" charset="0"/>
                <a:cs typeface="Arial" pitchFamily="34" charset="0"/>
              </a:rPr>
              <a:t>Ý</a:t>
            </a:r>
          </a:p>
        </p:txBody>
      </p:sp>
      <p:sp>
        <p:nvSpPr>
          <p:cNvPr id="993" name="Obdélník 992"/>
          <p:cNvSpPr/>
          <p:nvPr/>
        </p:nvSpPr>
        <p:spPr>
          <a:xfrm>
            <a:off x="3049238" y="2657493"/>
            <a:ext cx="457194" cy="369332"/>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sp>
        <p:nvSpPr>
          <p:cNvPr id="994" name="Obdélník 993"/>
          <p:cNvSpPr/>
          <p:nvPr/>
        </p:nvSpPr>
        <p:spPr>
          <a:xfrm>
            <a:off x="3506470" y="2657477"/>
            <a:ext cx="457194" cy="369332"/>
          </a:xfrm>
          <a:prstGeom prst="rect">
            <a:avLst/>
          </a:prstGeom>
          <a:solidFill>
            <a:schemeClr val="accent1">
              <a:alpha val="3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sp>
        <p:nvSpPr>
          <p:cNvPr id="995" name="Obdélník 994"/>
          <p:cNvSpPr/>
          <p:nvPr/>
        </p:nvSpPr>
        <p:spPr>
          <a:xfrm>
            <a:off x="3963702" y="2657461"/>
            <a:ext cx="457194" cy="369332"/>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sp>
        <p:nvSpPr>
          <p:cNvPr id="996" name="Obdélník 995"/>
          <p:cNvSpPr/>
          <p:nvPr/>
        </p:nvSpPr>
        <p:spPr>
          <a:xfrm>
            <a:off x="4420934" y="2657445"/>
            <a:ext cx="457194" cy="369332"/>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sp>
        <p:nvSpPr>
          <p:cNvPr id="997" name="Obdélník 996"/>
          <p:cNvSpPr/>
          <p:nvPr/>
        </p:nvSpPr>
        <p:spPr>
          <a:xfrm>
            <a:off x="4878166" y="2657429"/>
            <a:ext cx="457194" cy="369332"/>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sp>
        <p:nvSpPr>
          <p:cNvPr id="998" name="Obdélník 997"/>
          <p:cNvSpPr/>
          <p:nvPr/>
        </p:nvSpPr>
        <p:spPr>
          <a:xfrm>
            <a:off x="5335398" y="2657413"/>
            <a:ext cx="457194" cy="369332"/>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sp>
        <p:nvSpPr>
          <p:cNvPr id="999" name="Obdélník 998"/>
          <p:cNvSpPr/>
          <p:nvPr/>
        </p:nvSpPr>
        <p:spPr>
          <a:xfrm>
            <a:off x="5792630" y="2657397"/>
            <a:ext cx="457194" cy="369332"/>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sp>
        <p:nvSpPr>
          <p:cNvPr id="1007" name="TextovéPole 1006"/>
          <p:cNvSpPr txBox="1"/>
          <p:nvPr/>
        </p:nvSpPr>
        <p:spPr>
          <a:xfrm>
            <a:off x="3565790" y="2657373"/>
            <a:ext cx="364202" cy="369332"/>
          </a:xfrm>
          <a:prstGeom prst="rect">
            <a:avLst/>
          </a:prstGeom>
          <a:noFill/>
        </p:spPr>
        <p:txBody>
          <a:bodyPr wrap="none" rtlCol="0">
            <a:spAutoFit/>
          </a:bodyPr>
          <a:lstStyle/>
          <a:p>
            <a:r>
              <a:rPr lang="cs-CZ" b="1" dirty="0">
                <a:solidFill>
                  <a:prstClr val="black"/>
                </a:solidFill>
                <a:latin typeface="Arial" pitchFamily="34" charset="0"/>
                <a:cs typeface="Arial" pitchFamily="34" charset="0"/>
              </a:rPr>
              <a:t>O</a:t>
            </a:r>
          </a:p>
        </p:txBody>
      </p:sp>
      <p:sp>
        <p:nvSpPr>
          <p:cNvPr id="1008" name="TextovéPole 1007"/>
          <p:cNvSpPr txBox="1"/>
          <p:nvPr/>
        </p:nvSpPr>
        <p:spPr>
          <a:xfrm>
            <a:off x="3089153" y="2653792"/>
            <a:ext cx="377026" cy="369332"/>
          </a:xfrm>
          <a:prstGeom prst="rect">
            <a:avLst/>
          </a:prstGeom>
          <a:noFill/>
        </p:spPr>
        <p:txBody>
          <a:bodyPr wrap="none" rtlCol="0">
            <a:spAutoFit/>
          </a:bodyPr>
          <a:lstStyle/>
          <a:p>
            <a:r>
              <a:rPr lang="cs-CZ" dirty="0" smtClean="0">
                <a:solidFill>
                  <a:prstClr val="black"/>
                </a:solidFill>
                <a:latin typeface="Arial" pitchFamily="34" charset="0"/>
                <a:cs typeface="Arial" pitchFamily="34" charset="0"/>
              </a:rPr>
              <a:t>M</a:t>
            </a:r>
            <a:endParaRPr lang="cs-CZ" dirty="0">
              <a:solidFill>
                <a:prstClr val="black"/>
              </a:solidFill>
              <a:latin typeface="Arial" pitchFamily="34" charset="0"/>
              <a:cs typeface="Arial" pitchFamily="34" charset="0"/>
            </a:endParaRPr>
          </a:p>
        </p:txBody>
      </p:sp>
      <p:sp>
        <p:nvSpPr>
          <p:cNvPr id="1013" name="TextovéPole 1012"/>
          <p:cNvSpPr txBox="1"/>
          <p:nvPr/>
        </p:nvSpPr>
        <p:spPr>
          <a:xfrm>
            <a:off x="4023108" y="2665838"/>
            <a:ext cx="351378" cy="369332"/>
          </a:xfrm>
          <a:prstGeom prst="rect">
            <a:avLst/>
          </a:prstGeom>
          <a:noFill/>
        </p:spPr>
        <p:txBody>
          <a:bodyPr wrap="none" rtlCol="0">
            <a:spAutoFit/>
          </a:bodyPr>
          <a:lstStyle/>
          <a:p>
            <a:r>
              <a:rPr lang="cs-CZ" dirty="0">
                <a:solidFill>
                  <a:prstClr val="black"/>
                </a:solidFill>
                <a:latin typeface="Arial" pitchFamily="34" charset="0"/>
                <a:cs typeface="Arial" pitchFamily="34" charset="0"/>
              </a:rPr>
              <a:t>R</a:t>
            </a:r>
          </a:p>
        </p:txBody>
      </p:sp>
      <p:sp>
        <p:nvSpPr>
          <p:cNvPr id="1014" name="TextovéPole 1013"/>
          <p:cNvSpPr txBox="1"/>
          <p:nvPr/>
        </p:nvSpPr>
        <p:spPr>
          <a:xfrm>
            <a:off x="4480302" y="2658584"/>
            <a:ext cx="338554" cy="369332"/>
          </a:xfrm>
          <a:prstGeom prst="rect">
            <a:avLst/>
          </a:prstGeom>
          <a:noFill/>
        </p:spPr>
        <p:txBody>
          <a:bodyPr wrap="none" rtlCol="0">
            <a:spAutoFit/>
          </a:bodyPr>
          <a:lstStyle/>
          <a:p>
            <a:r>
              <a:rPr lang="cs-CZ" dirty="0">
                <a:solidFill>
                  <a:prstClr val="black"/>
                </a:solidFill>
                <a:latin typeface="Arial" pitchFamily="34" charset="0"/>
                <a:cs typeface="Arial" pitchFamily="34" charset="0"/>
              </a:rPr>
              <a:t>A</a:t>
            </a:r>
          </a:p>
        </p:txBody>
      </p:sp>
      <p:sp>
        <p:nvSpPr>
          <p:cNvPr id="1015" name="TextovéPole 1014"/>
          <p:cNvSpPr txBox="1"/>
          <p:nvPr/>
        </p:nvSpPr>
        <p:spPr>
          <a:xfrm>
            <a:off x="4937496" y="2665844"/>
            <a:ext cx="338554" cy="369332"/>
          </a:xfrm>
          <a:prstGeom prst="rect">
            <a:avLst/>
          </a:prstGeom>
          <a:noFill/>
        </p:spPr>
        <p:txBody>
          <a:bodyPr wrap="none" rtlCol="0">
            <a:spAutoFit/>
          </a:bodyPr>
          <a:lstStyle/>
          <a:p>
            <a:r>
              <a:rPr lang="cs-CZ" dirty="0" smtClean="0">
                <a:solidFill>
                  <a:prstClr val="black"/>
                </a:solidFill>
                <a:latin typeface="Arial" pitchFamily="34" charset="0"/>
                <a:cs typeface="Arial" pitchFamily="34" charset="0"/>
              </a:rPr>
              <a:t>V</a:t>
            </a:r>
            <a:endParaRPr lang="cs-CZ" dirty="0">
              <a:solidFill>
                <a:prstClr val="black"/>
              </a:solidFill>
              <a:latin typeface="Arial" pitchFamily="34" charset="0"/>
              <a:cs typeface="Arial" pitchFamily="34" charset="0"/>
            </a:endParaRPr>
          </a:p>
        </p:txBody>
      </p:sp>
      <p:sp>
        <p:nvSpPr>
          <p:cNvPr id="1016" name="TextovéPole 1015"/>
          <p:cNvSpPr txBox="1"/>
          <p:nvPr/>
        </p:nvSpPr>
        <p:spPr>
          <a:xfrm>
            <a:off x="5394690" y="2658016"/>
            <a:ext cx="364202" cy="369332"/>
          </a:xfrm>
          <a:prstGeom prst="rect">
            <a:avLst/>
          </a:prstGeom>
          <a:noFill/>
        </p:spPr>
        <p:txBody>
          <a:bodyPr wrap="none" rtlCol="0">
            <a:spAutoFit/>
          </a:bodyPr>
          <a:lstStyle/>
          <a:p>
            <a:r>
              <a:rPr lang="cs-CZ" dirty="0">
                <a:solidFill>
                  <a:prstClr val="black"/>
                </a:solidFill>
                <a:latin typeface="Arial" pitchFamily="34" charset="0"/>
                <a:cs typeface="Arial" pitchFamily="34" charset="0"/>
              </a:rPr>
              <a:t>O</a:t>
            </a:r>
          </a:p>
        </p:txBody>
      </p:sp>
      <p:sp>
        <p:nvSpPr>
          <p:cNvPr id="1017" name="TextovéPole 1016"/>
          <p:cNvSpPr txBox="1"/>
          <p:nvPr/>
        </p:nvSpPr>
        <p:spPr>
          <a:xfrm>
            <a:off x="5850070" y="2652576"/>
            <a:ext cx="351378" cy="369332"/>
          </a:xfrm>
          <a:prstGeom prst="rect">
            <a:avLst/>
          </a:prstGeom>
          <a:noFill/>
        </p:spPr>
        <p:txBody>
          <a:bodyPr wrap="none" rtlCol="0">
            <a:spAutoFit/>
          </a:bodyPr>
          <a:lstStyle/>
          <a:p>
            <a:r>
              <a:rPr lang="cs-CZ" dirty="0">
                <a:solidFill>
                  <a:prstClr val="black"/>
                </a:solidFill>
                <a:latin typeface="Arial" pitchFamily="34" charset="0"/>
                <a:cs typeface="Arial" pitchFamily="34" charset="0"/>
              </a:rPr>
              <a:t>U</a:t>
            </a:r>
          </a:p>
        </p:txBody>
      </p:sp>
      <p:sp>
        <p:nvSpPr>
          <p:cNvPr id="1028" name="Obdélník 1027"/>
          <p:cNvSpPr/>
          <p:nvPr/>
        </p:nvSpPr>
        <p:spPr>
          <a:xfrm>
            <a:off x="2592006" y="2289209"/>
            <a:ext cx="457194" cy="369332"/>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sp>
        <p:nvSpPr>
          <p:cNvPr id="1029" name="Obdélník 1028"/>
          <p:cNvSpPr/>
          <p:nvPr/>
        </p:nvSpPr>
        <p:spPr>
          <a:xfrm>
            <a:off x="3049238" y="2289193"/>
            <a:ext cx="457194" cy="369332"/>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sp>
        <p:nvSpPr>
          <p:cNvPr id="1030" name="Obdélník 1029"/>
          <p:cNvSpPr/>
          <p:nvPr/>
        </p:nvSpPr>
        <p:spPr>
          <a:xfrm>
            <a:off x="3506470" y="2289177"/>
            <a:ext cx="457194" cy="369332"/>
          </a:xfrm>
          <a:prstGeom prst="rect">
            <a:avLst/>
          </a:prstGeom>
          <a:solidFill>
            <a:schemeClr val="accent1">
              <a:alpha val="3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sp>
        <p:nvSpPr>
          <p:cNvPr id="1031" name="Obdélník 1030"/>
          <p:cNvSpPr/>
          <p:nvPr/>
        </p:nvSpPr>
        <p:spPr>
          <a:xfrm>
            <a:off x="3963702" y="2289161"/>
            <a:ext cx="457194" cy="369332"/>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sp>
        <p:nvSpPr>
          <p:cNvPr id="1032" name="Obdélník 1031"/>
          <p:cNvSpPr/>
          <p:nvPr/>
        </p:nvSpPr>
        <p:spPr>
          <a:xfrm>
            <a:off x="4420934" y="2289145"/>
            <a:ext cx="457194" cy="369332"/>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sp>
        <p:nvSpPr>
          <p:cNvPr id="1043" name="TextovéPole 1042"/>
          <p:cNvSpPr txBox="1"/>
          <p:nvPr/>
        </p:nvSpPr>
        <p:spPr>
          <a:xfrm>
            <a:off x="3565790" y="2289073"/>
            <a:ext cx="325730" cy="369332"/>
          </a:xfrm>
          <a:prstGeom prst="rect">
            <a:avLst/>
          </a:prstGeom>
          <a:noFill/>
        </p:spPr>
        <p:txBody>
          <a:bodyPr wrap="none" rtlCol="0">
            <a:spAutoFit/>
          </a:bodyPr>
          <a:lstStyle/>
          <a:p>
            <a:r>
              <a:rPr lang="cs-CZ" b="1" dirty="0">
                <a:solidFill>
                  <a:prstClr val="black"/>
                </a:solidFill>
                <a:latin typeface="Arial" pitchFamily="34" charset="0"/>
                <a:cs typeface="Arial" pitchFamily="34" charset="0"/>
              </a:rPr>
              <a:t>L</a:t>
            </a:r>
          </a:p>
        </p:txBody>
      </p:sp>
      <p:sp>
        <p:nvSpPr>
          <p:cNvPr id="1044" name="TextovéPole 1043"/>
          <p:cNvSpPr txBox="1"/>
          <p:nvPr/>
        </p:nvSpPr>
        <p:spPr>
          <a:xfrm>
            <a:off x="3147209" y="2285492"/>
            <a:ext cx="248786" cy="369332"/>
          </a:xfrm>
          <a:prstGeom prst="rect">
            <a:avLst/>
          </a:prstGeom>
          <a:noFill/>
        </p:spPr>
        <p:txBody>
          <a:bodyPr wrap="none" rtlCol="0">
            <a:spAutoFit/>
          </a:bodyPr>
          <a:lstStyle/>
          <a:p>
            <a:r>
              <a:rPr lang="cs-CZ" dirty="0">
                <a:solidFill>
                  <a:prstClr val="black"/>
                </a:solidFill>
                <a:latin typeface="Arial" pitchFamily="34" charset="0"/>
                <a:cs typeface="Arial" pitchFamily="34" charset="0"/>
              </a:rPr>
              <a:t>I</a:t>
            </a:r>
          </a:p>
        </p:txBody>
      </p:sp>
      <p:sp>
        <p:nvSpPr>
          <p:cNvPr id="1045" name="TextovéPole 1044"/>
          <p:cNvSpPr txBox="1"/>
          <p:nvPr/>
        </p:nvSpPr>
        <p:spPr>
          <a:xfrm>
            <a:off x="2631965" y="2294938"/>
            <a:ext cx="338554" cy="369332"/>
          </a:xfrm>
          <a:prstGeom prst="rect">
            <a:avLst/>
          </a:prstGeom>
          <a:noFill/>
        </p:spPr>
        <p:txBody>
          <a:bodyPr wrap="none" rtlCol="0">
            <a:spAutoFit/>
          </a:bodyPr>
          <a:lstStyle/>
          <a:p>
            <a:r>
              <a:rPr lang="cs-CZ" dirty="0">
                <a:solidFill>
                  <a:prstClr val="black"/>
                </a:solidFill>
                <a:latin typeface="Arial" pitchFamily="34" charset="0"/>
                <a:cs typeface="Arial" pitchFamily="34" charset="0"/>
              </a:rPr>
              <a:t>P</a:t>
            </a:r>
          </a:p>
        </p:txBody>
      </p:sp>
      <p:sp>
        <p:nvSpPr>
          <p:cNvPr id="1049" name="TextovéPole 1048"/>
          <p:cNvSpPr txBox="1"/>
          <p:nvPr/>
        </p:nvSpPr>
        <p:spPr>
          <a:xfrm>
            <a:off x="4023108" y="2297538"/>
            <a:ext cx="338554" cy="369332"/>
          </a:xfrm>
          <a:prstGeom prst="rect">
            <a:avLst/>
          </a:prstGeom>
          <a:noFill/>
        </p:spPr>
        <p:txBody>
          <a:bodyPr wrap="none" rtlCol="0">
            <a:spAutoFit/>
          </a:bodyPr>
          <a:lstStyle/>
          <a:p>
            <a:r>
              <a:rPr lang="cs-CZ" dirty="0">
                <a:solidFill>
                  <a:prstClr val="black"/>
                </a:solidFill>
                <a:latin typeface="Arial" pitchFamily="34" charset="0"/>
                <a:cs typeface="Arial" pitchFamily="34" charset="0"/>
              </a:rPr>
              <a:t>Á</a:t>
            </a:r>
          </a:p>
        </p:txBody>
      </p:sp>
      <p:sp>
        <p:nvSpPr>
          <p:cNvPr id="1053" name="TextovéPole 1052"/>
          <p:cNvSpPr txBox="1"/>
          <p:nvPr/>
        </p:nvSpPr>
        <p:spPr>
          <a:xfrm>
            <a:off x="4395566" y="2284276"/>
            <a:ext cx="518091" cy="369332"/>
          </a:xfrm>
          <a:prstGeom prst="rect">
            <a:avLst/>
          </a:prstGeom>
          <a:noFill/>
        </p:spPr>
        <p:txBody>
          <a:bodyPr wrap="none" rtlCol="0">
            <a:spAutoFit/>
          </a:bodyPr>
          <a:lstStyle/>
          <a:p>
            <a:r>
              <a:rPr lang="cs-CZ" dirty="0" smtClean="0">
                <a:solidFill>
                  <a:prstClr val="black"/>
                </a:solidFill>
                <a:latin typeface="Arial" pitchFamily="34" charset="0"/>
                <a:cs typeface="Arial" pitchFamily="34" charset="0"/>
              </a:rPr>
              <a:t>CH</a:t>
            </a:r>
            <a:endParaRPr lang="cs-CZ" dirty="0">
              <a:solidFill>
                <a:prstClr val="black"/>
              </a:solidFill>
              <a:latin typeface="Arial" pitchFamily="34" charset="0"/>
              <a:cs typeface="Arial" pitchFamily="34" charset="0"/>
            </a:endParaRPr>
          </a:p>
        </p:txBody>
      </p:sp>
      <p:sp>
        <p:nvSpPr>
          <p:cNvPr id="1064" name="Obdélník 1063"/>
          <p:cNvSpPr/>
          <p:nvPr/>
        </p:nvSpPr>
        <p:spPr>
          <a:xfrm>
            <a:off x="2592006" y="1920909"/>
            <a:ext cx="457194" cy="369332"/>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sp>
        <p:nvSpPr>
          <p:cNvPr id="1065" name="Obdélník 1064"/>
          <p:cNvSpPr/>
          <p:nvPr/>
        </p:nvSpPr>
        <p:spPr>
          <a:xfrm>
            <a:off x="3049238" y="1920893"/>
            <a:ext cx="457194" cy="369332"/>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sp>
        <p:nvSpPr>
          <p:cNvPr id="1066" name="Obdélník 1065"/>
          <p:cNvSpPr/>
          <p:nvPr/>
        </p:nvSpPr>
        <p:spPr>
          <a:xfrm>
            <a:off x="3506470" y="1920877"/>
            <a:ext cx="457194" cy="369332"/>
          </a:xfrm>
          <a:prstGeom prst="rect">
            <a:avLst/>
          </a:prstGeom>
          <a:solidFill>
            <a:schemeClr val="accent1">
              <a:alpha val="3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sp>
        <p:nvSpPr>
          <p:cNvPr id="1067" name="Obdélník 1066"/>
          <p:cNvSpPr/>
          <p:nvPr/>
        </p:nvSpPr>
        <p:spPr>
          <a:xfrm>
            <a:off x="3963702" y="1920861"/>
            <a:ext cx="457194" cy="369332"/>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sp>
        <p:nvSpPr>
          <p:cNvPr id="1068" name="Obdélník 1067"/>
          <p:cNvSpPr/>
          <p:nvPr/>
        </p:nvSpPr>
        <p:spPr>
          <a:xfrm>
            <a:off x="4420934" y="1920845"/>
            <a:ext cx="457194" cy="369332"/>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sp>
        <p:nvSpPr>
          <p:cNvPr id="1069" name="Obdélník 1068"/>
          <p:cNvSpPr/>
          <p:nvPr/>
        </p:nvSpPr>
        <p:spPr>
          <a:xfrm>
            <a:off x="4878166" y="1920829"/>
            <a:ext cx="457194" cy="369332"/>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sp>
        <p:nvSpPr>
          <p:cNvPr id="1070" name="Obdélník 1069"/>
          <p:cNvSpPr/>
          <p:nvPr/>
        </p:nvSpPr>
        <p:spPr>
          <a:xfrm>
            <a:off x="5335398" y="1920813"/>
            <a:ext cx="457194" cy="369332"/>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sp>
        <p:nvSpPr>
          <p:cNvPr id="1071" name="Obdélník 1070"/>
          <p:cNvSpPr/>
          <p:nvPr/>
        </p:nvSpPr>
        <p:spPr>
          <a:xfrm>
            <a:off x="5792630" y="1920797"/>
            <a:ext cx="457194" cy="369332"/>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sp>
        <p:nvSpPr>
          <p:cNvPr id="1072" name="Obdélník 1071"/>
          <p:cNvSpPr/>
          <p:nvPr/>
        </p:nvSpPr>
        <p:spPr>
          <a:xfrm>
            <a:off x="6249862" y="1920781"/>
            <a:ext cx="457194" cy="369332"/>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sp>
        <p:nvSpPr>
          <p:cNvPr id="1079" name="TextovéPole 1078"/>
          <p:cNvSpPr txBox="1"/>
          <p:nvPr/>
        </p:nvSpPr>
        <p:spPr>
          <a:xfrm>
            <a:off x="3565790" y="1920773"/>
            <a:ext cx="364202" cy="369332"/>
          </a:xfrm>
          <a:prstGeom prst="rect">
            <a:avLst/>
          </a:prstGeom>
          <a:noFill/>
        </p:spPr>
        <p:txBody>
          <a:bodyPr wrap="none" rtlCol="0">
            <a:spAutoFit/>
          </a:bodyPr>
          <a:lstStyle/>
          <a:p>
            <a:r>
              <a:rPr lang="cs-CZ" b="1" dirty="0">
                <a:solidFill>
                  <a:prstClr val="black"/>
                </a:solidFill>
                <a:latin typeface="Arial" pitchFamily="34" charset="0"/>
                <a:cs typeface="Arial" pitchFamily="34" charset="0"/>
              </a:rPr>
              <a:t>O</a:t>
            </a:r>
          </a:p>
        </p:txBody>
      </p:sp>
      <p:sp>
        <p:nvSpPr>
          <p:cNvPr id="1080" name="TextovéPole 1079"/>
          <p:cNvSpPr txBox="1"/>
          <p:nvPr/>
        </p:nvSpPr>
        <p:spPr>
          <a:xfrm>
            <a:off x="3089153" y="1917192"/>
            <a:ext cx="351378" cy="369332"/>
          </a:xfrm>
          <a:prstGeom prst="rect">
            <a:avLst/>
          </a:prstGeom>
          <a:noFill/>
        </p:spPr>
        <p:txBody>
          <a:bodyPr wrap="none" rtlCol="0">
            <a:spAutoFit/>
          </a:bodyPr>
          <a:lstStyle/>
          <a:p>
            <a:r>
              <a:rPr lang="cs-CZ" dirty="0">
                <a:solidFill>
                  <a:prstClr val="black"/>
                </a:solidFill>
                <a:latin typeface="Arial" pitchFamily="34" charset="0"/>
                <a:cs typeface="Arial" pitchFamily="34" charset="0"/>
              </a:rPr>
              <a:t>R</a:t>
            </a:r>
          </a:p>
        </p:txBody>
      </p:sp>
      <p:sp>
        <p:nvSpPr>
          <p:cNvPr id="1081" name="TextovéPole 1080"/>
          <p:cNvSpPr txBox="1"/>
          <p:nvPr/>
        </p:nvSpPr>
        <p:spPr>
          <a:xfrm>
            <a:off x="2631965" y="1926638"/>
            <a:ext cx="338554" cy="369332"/>
          </a:xfrm>
          <a:prstGeom prst="rect">
            <a:avLst/>
          </a:prstGeom>
          <a:noFill/>
        </p:spPr>
        <p:txBody>
          <a:bodyPr wrap="none" rtlCol="0">
            <a:spAutoFit/>
          </a:bodyPr>
          <a:lstStyle/>
          <a:p>
            <a:r>
              <a:rPr lang="cs-CZ" dirty="0">
                <a:solidFill>
                  <a:prstClr val="black"/>
                </a:solidFill>
                <a:latin typeface="Arial" pitchFamily="34" charset="0"/>
                <a:cs typeface="Arial" pitchFamily="34" charset="0"/>
              </a:rPr>
              <a:t>P</a:t>
            </a:r>
          </a:p>
        </p:txBody>
      </p:sp>
      <p:sp>
        <p:nvSpPr>
          <p:cNvPr id="1085" name="TextovéPole 1084"/>
          <p:cNvSpPr txBox="1"/>
          <p:nvPr/>
        </p:nvSpPr>
        <p:spPr>
          <a:xfrm>
            <a:off x="4023108" y="1929238"/>
            <a:ext cx="338554" cy="369332"/>
          </a:xfrm>
          <a:prstGeom prst="rect">
            <a:avLst/>
          </a:prstGeom>
          <a:noFill/>
        </p:spPr>
        <p:txBody>
          <a:bodyPr wrap="none" rtlCol="0">
            <a:spAutoFit/>
          </a:bodyPr>
          <a:lstStyle/>
          <a:p>
            <a:r>
              <a:rPr lang="cs-CZ" dirty="0">
                <a:solidFill>
                  <a:prstClr val="black"/>
                </a:solidFill>
                <a:latin typeface="Arial" pitchFamily="34" charset="0"/>
                <a:cs typeface="Arial" pitchFamily="34" charset="0"/>
              </a:rPr>
              <a:t>S</a:t>
            </a:r>
          </a:p>
        </p:txBody>
      </p:sp>
      <p:sp>
        <p:nvSpPr>
          <p:cNvPr id="1086" name="TextovéPole 1085"/>
          <p:cNvSpPr txBox="1"/>
          <p:nvPr/>
        </p:nvSpPr>
        <p:spPr>
          <a:xfrm>
            <a:off x="4480302" y="1921984"/>
            <a:ext cx="325730" cy="369332"/>
          </a:xfrm>
          <a:prstGeom prst="rect">
            <a:avLst/>
          </a:prstGeom>
          <a:noFill/>
        </p:spPr>
        <p:txBody>
          <a:bodyPr wrap="none" rtlCol="0">
            <a:spAutoFit/>
          </a:bodyPr>
          <a:lstStyle/>
          <a:p>
            <a:r>
              <a:rPr lang="cs-CZ" dirty="0">
                <a:solidFill>
                  <a:prstClr val="black"/>
                </a:solidFill>
                <a:latin typeface="Arial" pitchFamily="34" charset="0"/>
                <a:cs typeface="Arial" pitchFamily="34" charset="0"/>
              </a:rPr>
              <a:t>T</a:t>
            </a:r>
          </a:p>
        </p:txBody>
      </p:sp>
      <p:sp>
        <p:nvSpPr>
          <p:cNvPr id="1087" name="TextovéPole 1086"/>
          <p:cNvSpPr txBox="1"/>
          <p:nvPr/>
        </p:nvSpPr>
        <p:spPr>
          <a:xfrm>
            <a:off x="4937496" y="1929244"/>
            <a:ext cx="338554" cy="369332"/>
          </a:xfrm>
          <a:prstGeom prst="rect">
            <a:avLst/>
          </a:prstGeom>
          <a:noFill/>
        </p:spPr>
        <p:txBody>
          <a:bodyPr wrap="none" rtlCol="0">
            <a:spAutoFit/>
          </a:bodyPr>
          <a:lstStyle/>
          <a:p>
            <a:r>
              <a:rPr lang="cs-CZ" dirty="0">
                <a:solidFill>
                  <a:prstClr val="black"/>
                </a:solidFill>
                <a:latin typeface="Arial" pitchFamily="34" charset="0"/>
                <a:cs typeface="Arial" pitchFamily="34" charset="0"/>
              </a:rPr>
              <a:t>Ě</a:t>
            </a:r>
          </a:p>
        </p:txBody>
      </p:sp>
      <p:sp>
        <p:nvSpPr>
          <p:cNvPr id="1088" name="TextovéPole 1087"/>
          <p:cNvSpPr txBox="1"/>
          <p:nvPr/>
        </p:nvSpPr>
        <p:spPr>
          <a:xfrm>
            <a:off x="5394690" y="1921416"/>
            <a:ext cx="300082" cy="369332"/>
          </a:xfrm>
          <a:prstGeom prst="rect">
            <a:avLst/>
          </a:prstGeom>
          <a:noFill/>
        </p:spPr>
        <p:txBody>
          <a:bodyPr wrap="none" rtlCol="0">
            <a:spAutoFit/>
          </a:bodyPr>
          <a:lstStyle/>
          <a:p>
            <a:r>
              <a:rPr lang="cs-CZ" dirty="0">
                <a:solidFill>
                  <a:prstClr val="black"/>
                </a:solidFill>
                <a:latin typeface="Arial" pitchFamily="34" charset="0"/>
                <a:cs typeface="Arial" pitchFamily="34" charset="0"/>
              </a:rPr>
              <a:t>J</a:t>
            </a:r>
          </a:p>
        </p:txBody>
      </p:sp>
      <p:sp>
        <p:nvSpPr>
          <p:cNvPr id="1089" name="TextovéPole 1088"/>
          <p:cNvSpPr txBox="1"/>
          <p:nvPr/>
        </p:nvSpPr>
        <p:spPr>
          <a:xfrm>
            <a:off x="5835556" y="1915976"/>
            <a:ext cx="364202" cy="369332"/>
          </a:xfrm>
          <a:prstGeom prst="rect">
            <a:avLst/>
          </a:prstGeom>
          <a:noFill/>
        </p:spPr>
        <p:txBody>
          <a:bodyPr wrap="none" rtlCol="0">
            <a:spAutoFit/>
          </a:bodyPr>
          <a:lstStyle/>
          <a:p>
            <a:r>
              <a:rPr lang="cs-CZ" dirty="0">
                <a:solidFill>
                  <a:prstClr val="black"/>
                </a:solidFill>
                <a:latin typeface="Arial" pitchFamily="34" charset="0"/>
                <a:cs typeface="Arial" pitchFamily="34" charset="0"/>
              </a:rPr>
              <a:t>O</a:t>
            </a:r>
          </a:p>
        </p:txBody>
      </p:sp>
      <p:sp>
        <p:nvSpPr>
          <p:cNvPr id="1090" name="TextovéPole 1089"/>
          <p:cNvSpPr txBox="1"/>
          <p:nvPr/>
        </p:nvSpPr>
        <p:spPr>
          <a:xfrm>
            <a:off x="6301818" y="1921978"/>
            <a:ext cx="338554" cy="369332"/>
          </a:xfrm>
          <a:prstGeom prst="rect">
            <a:avLst/>
          </a:prstGeom>
          <a:noFill/>
        </p:spPr>
        <p:txBody>
          <a:bodyPr wrap="none" rtlCol="0">
            <a:spAutoFit/>
          </a:bodyPr>
          <a:lstStyle/>
          <a:p>
            <a:r>
              <a:rPr lang="cs-CZ" dirty="0">
                <a:solidFill>
                  <a:prstClr val="black"/>
                </a:solidFill>
                <a:latin typeface="Arial" pitchFamily="34" charset="0"/>
                <a:cs typeface="Arial" pitchFamily="34" charset="0"/>
              </a:rPr>
              <a:t>V</a:t>
            </a:r>
          </a:p>
        </p:txBody>
      </p:sp>
    </p:spTree>
    <p:extLst>
      <p:ext uri="{BB962C8B-B14F-4D97-AF65-F5344CB8AC3E}">
        <p14:creationId xmlns:p14="http://schemas.microsoft.com/office/powerpoint/2010/main" val="32840423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8" presetClass="entr" presetSubtype="0" accel="50000" fill="hold" grpId="0" nodeType="clickEffect">
                                  <p:stCondLst>
                                    <p:cond delay="0"/>
                                  </p:stCondLst>
                                  <p:iterate type="lt">
                                    <p:tmPct val="50000"/>
                                  </p:iterate>
                                  <p:childTnLst>
                                    <p:set>
                                      <p:cBhvr>
                                        <p:cTn id="6" dur="1" fill="hold">
                                          <p:stCondLst>
                                            <p:cond delay="0"/>
                                          </p:stCondLst>
                                        </p:cTn>
                                        <p:tgtEl>
                                          <p:spTgt spid="1090"/>
                                        </p:tgtEl>
                                        <p:attrNameLst>
                                          <p:attrName>style.visibility</p:attrName>
                                        </p:attrNameLst>
                                      </p:cBhvr>
                                      <p:to>
                                        <p:strVal val="visible"/>
                                      </p:to>
                                    </p:set>
                                    <p:set>
                                      <p:cBhvr>
                                        <p:cTn id="7" dur="455" fill="hold">
                                          <p:stCondLst>
                                            <p:cond delay="0"/>
                                          </p:stCondLst>
                                        </p:cTn>
                                        <p:tgtEl>
                                          <p:spTgt spid="1090"/>
                                        </p:tgtEl>
                                        <p:attrNameLst>
                                          <p:attrName>style.rotation</p:attrName>
                                        </p:attrNameLst>
                                      </p:cBhvr>
                                      <p:to>
                                        <p:strVal val="-45.0"/>
                                      </p:to>
                                    </p:set>
                                    <p:anim calcmode="lin" valueType="num">
                                      <p:cBhvr>
                                        <p:cTn id="8" dur="455" fill="hold">
                                          <p:stCondLst>
                                            <p:cond delay="455"/>
                                          </p:stCondLst>
                                        </p:cTn>
                                        <p:tgtEl>
                                          <p:spTgt spid="1090"/>
                                        </p:tgtEl>
                                        <p:attrNameLst>
                                          <p:attrName>style.rotation</p:attrName>
                                        </p:attrNameLst>
                                      </p:cBhvr>
                                      <p:tavLst>
                                        <p:tav tm="0">
                                          <p:val>
                                            <p:fltVal val="-45"/>
                                          </p:val>
                                        </p:tav>
                                        <p:tav tm="69900">
                                          <p:val>
                                            <p:fltVal val="45"/>
                                          </p:val>
                                        </p:tav>
                                        <p:tav tm="100000">
                                          <p:val>
                                            <p:fltVal val="0"/>
                                          </p:val>
                                        </p:tav>
                                      </p:tavLst>
                                    </p:anim>
                                    <p:anim calcmode="lin" valueType="num">
                                      <p:cBhvr>
                                        <p:cTn id="9" dur="455" fill="hold">
                                          <p:stCondLst>
                                            <p:cond delay="0"/>
                                          </p:stCondLst>
                                        </p:cTn>
                                        <p:tgtEl>
                                          <p:spTgt spid="1090"/>
                                        </p:tgtEl>
                                        <p:attrNameLst>
                                          <p:attrName>ppt_y</p:attrName>
                                        </p:attrNameLst>
                                      </p:cBhvr>
                                      <p:tavLst>
                                        <p:tav tm="0">
                                          <p:val>
                                            <p:strVal val="#ppt_y-1"/>
                                          </p:val>
                                        </p:tav>
                                        <p:tav tm="100000">
                                          <p:val>
                                            <p:strVal val="#ppt_y-(0.354*#ppt_w-0.172*#ppt_h)"/>
                                          </p:val>
                                        </p:tav>
                                      </p:tavLst>
                                    </p:anim>
                                    <p:anim calcmode="lin" valueType="num">
                                      <p:cBhvr>
                                        <p:cTn id="10" dur="156" decel="50000" autoRev="1" fill="hold">
                                          <p:stCondLst>
                                            <p:cond delay="455"/>
                                          </p:stCondLst>
                                        </p:cTn>
                                        <p:tgtEl>
                                          <p:spTgt spid="1090"/>
                                        </p:tgtEl>
                                        <p:attrNameLst>
                                          <p:attrName>ppt_y</p:attrName>
                                        </p:attrNameLst>
                                      </p:cBhvr>
                                      <p:tavLst>
                                        <p:tav tm="0">
                                          <p:val>
                                            <p:strVal val="#ppt_y-(0.354*#ppt_w-0.172*#ppt_h)"/>
                                          </p:val>
                                        </p:tav>
                                        <p:tav tm="100000">
                                          <p:val>
                                            <p:strVal val="#ppt_y-(0.354*#ppt_w-0.172*#ppt_h)-#ppt_h/2"/>
                                          </p:val>
                                        </p:tav>
                                      </p:tavLst>
                                    </p:anim>
                                    <p:anim calcmode="lin" valueType="num">
                                      <p:cBhvr>
                                        <p:cTn id="11" dur="136" fill="hold">
                                          <p:stCondLst>
                                            <p:cond delay="864"/>
                                          </p:stCondLst>
                                        </p:cTn>
                                        <p:tgtEl>
                                          <p:spTgt spid="1090"/>
                                        </p:tgtEl>
                                        <p:attrNameLst>
                                          <p:attrName>ppt_y</p:attrName>
                                        </p:attrNameLst>
                                      </p:cBhvr>
                                      <p:tavLst>
                                        <p:tav tm="0">
                                          <p:val>
                                            <p:strVal val="#ppt_y-(0.354*#ppt_w-0.172*#ppt_h)"/>
                                          </p:val>
                                        </p:tav>
                                        <p:tav tm="100000">
                                          <p:val>
                                            <p:strVal val="#ppt_y"/>
                                          </p:val>
                                        </p:tav>
                                      </p:tavLst>
                                    </p:anim>
                                  </p:childTnLst>
                                </p:cTn>
                              </p:par>
                            </p:childTnLst>
                          </p:cTn>
                        </p:par>
                        <p:par>
                          <p:cTn id="12" fill="hold">
                            <p:stCondLst>
                              <p:cond delay="1000"/>
                            </p:stCondLst>
                            <p:childTnLst>
                              <p:par>
                                <p:cTn id="13" presetID="38" presetClass="entr" presetSubtype="0" accel="50000" fill="hold" grpId="0" nodeType="afterEffect">
                                  <p:stCondLst>
                                    <p:cond delay="0"/>
                                  </p:stCondLst>
                                  <p:iterate type="lt">
                                    <p:tmPct val="50000"/>
                                  </p:iterate>
                                  <p:childTnLst>
                                    <p:set>
                                      <p:cBhvr>
                                        <p:cTn id="14" dur="1" fill="hold">
                                          <p:stCondLst>
                                            <p:cond delay="0"/>
                                          </p:stCondLst>
                                        </p:cTn>
                                        <p:tgtEl>
                                          <p:spTgt spid="1089"/>
                                        </p:tgtEl>
                                        <p:attrNameLst>
                                          <p:attrName>style.visibility</p:attrName>
                                        </p:attrNameLst>
                                      </p:cBhvr>
                                      <p:to>
                                        <p:strVal val="visible"/>
                                      </p:to>
                                    </p:set>
                                    <p:set>
                                      <p:cBhvr>
                                        <p:cTn id="15" dur="455" fill="hold">
                                          <p:stCondLst>
                                            <p:cond delay="0"/>
                                          </p:stCondLst>
                                        </p:cTn>
                                        <p:tgtEl>
                                          <p:spTgt spid="1089"/>
                                        </p:tgtEl>
                                        <p:attrNameLst>
                                          <p:attrName>style.rotation</p:attrName>
                                        </p:attrNameLst>
                                      </p:cBhvr>
                                      <p:to>
                                        <p:strVal val="-45.0"/>
                                      </p:to>
                                    </p:set>
                                    <p:anim calcmode="lin" valueType="num">
                                      <p:cBhvr>
                                        <p:cTn id="16" dur="455" fill="hold">
                                          <p:stCondLst>
                                            <p:cond delay="455"/>
                                          </p:stCondLst>
                                        </p:cTn>
                                        <p:tgtEl>
                                          <p:spTgt spid="1089"/>
                                        </p:tgtEl>
                                        <p:attrNameLst>
                                          <p:attrName>style.rotation</p:attrName>
                                        </p:attrNameLst>
                                      </p:cBhvr>
                                      <p:tavLst>
                                        <p:tav tm="0">
                                          <p:val>
                                            <p:fltVal val="-45"/>
                                          </p:val>
                                        </p:tav>
                                        <p:tav tm="69900">
                                          <p:val>
                                            <p:fltVal val="45"/>
                                          </p:val>
                                        </p:tav>
                                        <p:tav tm="100000">
                                          <p:val>
                                            <p:fltVal val="0"/>
                                          </p:val>
                                        </p:tav>
                                      </p:tavLst>
                                    </p:anim>
                                    <p:anim calcmode="lin" valueType="num">
                                      <p:cBhvr>
                                        <p:cTn id="17" dur="455" fill="hold">
                                          <p:stCondLst>
                                            <p:cond delay="0"/>
                                          </p:stCondLst>
                                        </p:cTn>
                                        <p:tgtEl>
                                          <p:spTgt spid="1089"/>
                                        </p:tgtEl>
                                        <p:attrNameLst>
                                          <p:attrName>ppt_y</p:attrName>
                                        </p:attrNameLst>
                                      </p:cBhvr>
                                      <p:tavLst>
                                        <p:tav tm="0">
                                          <p:val>
                                            <p:strVal val="#ppt_y-1"/>
                                          </p:val>
                                        </p:tav>
                                        <p:tav tm="100000">
                                          <p:val>
                                            <p:strVal val="#ppt_y-(0.354*#ppt_w-0.172*#ppt_h)"/>
                                          </p:val>
                                        </p:tav>
                                      </p:tavLst>
                                    </p:anim>
                                    <p:anim calcmode="lin" valueType="num">
                                      <p:cBhvr>
                                        <p:cTn id="18" dur="156" decel="50000" autoRev="1" fill="hold">
                                          <p:stCondLst>
                                            <p:cond delay="455"/>
                                          </p:stCondLst>
                                        </p:cTn>
                                        <p:tgtEl>
                                          <p:spTgt spid="1089"/>
                                        </p:tgtEl>
                                        <p:attrNameLst>
                                          <p:attrName>ppt_y</p:attrName>
                                        </p:attrNameLst>
                                      </p:cBhvr>
                                      <p:tavLst>
                                        <p:tav tm="0">
                                          <p:val>
                                            <p:strVal val="#ppt_y-(0.354*#ppt_w-0.172*#ppt_h)"/>
                                          </p:val>
                                        </p:tav>
                                        <p:tav tm="100000">
                                          <p:val>
                                            <p:strVal val="#ppt_y-(0.354*#ppt_w-0.172*#ppt_h)-#ppt_h/2"/>
                                          </p:val>
                                        </p:tav>
                                      </p:tavLst>
                                    </p:anim>
                                    <p:anim calcmode="lin" valueType="num">
                                      <p:cBhvr>
                                        <p:cTn id="19" dur="136" fill="hold">
                                          <p:stCondLst>
                                            <p:cond delay="864"/>
                                          </p:stCondLst>
                                        </p:cTn>
                                        <p:tgtEl>
                                          <p:spTgt spid="1089"/>
                                        </p:tgtEl>
                                        <p:attrNameLst>
                                          <p:attrName>ppt_y</p:attrName>
                                        </p:attrNameLst>
                                      </p:cBhvr>
                                      <p:tavLst>
                                        <p:tav tm="0">
                                          <p:val>
                                            <p:strVal val="#ppt_y-(0.354*#ppt_w-0.172*#ppt_h)"/>
                                          </p:val>
                                        </p:tav>
                                        <p:tav tm="100000">
                                          <p:val>
                                            <p:strVal val="#ppt_y"/>
                                          </p:val>
                                        </p:tav>
                                      </p:tavLst>
                                    </p:anim>
                                  </p:childTnLst>
                                </p:cTn>
                              </p:par>
                            </p:childTnLst>
                          </p:cTn>
                        </p:par>
                        <p:par>
                          <p:cTn id="20" fill="hold">
                            <p:stCondLst>
                              <p:cond delay="2000"/>
                            </p:stCondLst>
                            <p:childTnLst>
                              <p:par>
                                <p:cTn id="21" presetID="38" presetClass="entr" presetSubtype="0" accel="50000" fill="hold" grpId="0" nodeType="afterEffect">
                                  <p:stCondLst>
                                    <p:cond delay="0"/>
                                  </p:stCondLst>
                                  <p:iterate type="lt">
                                    <p:tmPct val="50000"/>
                                  </p:iterate>
                                  <p:childTnLst>
                                    <p:set>
                                      <p:cBhvr>
                                        <p:cTn id="22" dur="1" fill="hold">
                                          <p:stCondLst>
                                            <p:cond delay="0"/>
                                          </p:stCondLst>
                                        </p:cTn>
                                        <p:tgtEl>
                                          <p:spTgt spid="1088"/>
                                        </p:tgtEl>
                                        <p:attrNameLst>
                                          <p:attrName>style.visibility</p:attrName>
                                        </p:attrNameLst>
                                      </p:cBhvr>
                                      <p:to>
                                        <p:strVal val="visible"/>
                                      </p:to>
                                    </p:set>
                                    <p:set>
                                      <p:cBhvr>
                                        <p:cTn id="23" dur="455" fill="hold">
                                          <p:stCondLst>
                                            <p:cond delay="0"/>
                                          </p:stCondLst>
                                        </p:cTn>
                                        <p:tgtEl>
                                          <p:spTgt spid="1088"/>
                                        </p:tgtEl>
                                        <p:attrNameLst>
                                          <p:attrName>style.rotation</p:attrName>
                                        </p:attrNameLst>
                                      </p:cBhvr>
                                      <p:to>
                                        <p:strVal val="-45.0"/>
                                      </p:to>
                                    </p:set>
                                    <p:anim calcmode="lin" valueType="num">
                                      <p:cBhvr>
                                        <p:cTn id="24" dur="455" fill="hold">
                                          <p:stCondLst>
                                            <p:cond delay="455"/>
                                          </p:stCondLst>
                                        </p:cTn>
                                        <p:tgtEl>
                                          <p:spTgt spid="1088"/>
                                        </p:tgtEl>
                                        <p:attrNameLst>
                                          <p:attrName>style.rotation</p:attrName>
                                        </p:attrNameLst>
                                      </p:cBhvr>
                                      <p:tavLst>
                                        <p:tav tm="0">
                                          <p:val>
                                            <p:fltVal val="-45"/>
                                          </p:val>
                                        </p:tav>
                                        <p:tav tm="69900">
                                          <p:val>
                                            <p:fltVal val="45"/>
                                          </p:val>
                                        </p:tav>
                                        <p:tav tm="100000">
                                          <p:val>
                                            <p:fltVal val="0"/>
                                          </p:val>
                                        </p:tav>
                                      </p:tavLst>
                                    </p:anim>
                                    <p:anim calcmode="lin" valueType="num">
                                      <p:cBhvr>
                                        <p:cTn id="25" dur="455" fill="hold">
                                          <p:stCondLst>
                                            <p:cond delay="0"/>
                                          </p:stCondLst>
                                        </p:cTn>
                                        <p:tgtEl>
                                          <p:spTgt spid="1088"/>
                                        </p:tgtEl>
                                        <p:attrNameLst>
                                          <p:attrName>ppt_y</p:attrName>
                                        </p:attrNameLst>
                                      </p:cBhvr>
                                      <p:tavLst>
                                        <p:tav tm="0">
                                          <p:val>
                                            <p:strVal val="#ppt_y-1"/>
                                          </p:val>
                                        </p:tav>
                                        <p:tav tm="100000">
                                          <p:val>
                                            <p:strVal val="#ppt_y-(0.354*#ppt_w-0.172*#ppt_h)"/>
                                          </p:val>
                                        </p:tav>
                                      </p:tavLst>
                                    </p:anim>
                                    <p:anim calcmode="lin" valueType="num">
                                      <p:cBhvr>
                                        <p:cTn id="26" dur="156" decel="50000" autoRev="1" fill="hold">
                                          <p:stCondLst>
                                            <p:cond delay="455"/>
                                          </p:stCondLst>
                                        </p:cTn>
                                        <p:tgtEl>
                                          <p:spTgt spid="1088"/>
                                        </p:tgtEl>
                                        <p:attrNameLst>
                                          <p:attrName>ppt_y</p:attrName>
                                        </p:attrNameLst>
                                      </p:cBhvr>
                                      <p:tavLst>
                                        <p:tav tm="0">
                                          <p:val>
                                            <p:strVal val="#ppt_y-(0.354*#ppt_w-0.172*#ppt_h)"/>
                                          </p:val>
                                        </p:tav>
                                        <p:tav tm="100000">
                                          <p:val>
                                            <p:strVal val="#ppt_y-(0.354*#ppt_w-0.172*#ppt_h)-#ppt_h/2"/>
                                          </p:val>
                                        </p:tav>
                                      </p:tavLst>
                                    </p:anim>
                                    <p:anim calcmode="lin" valueType="num">
                                      <p:cBhvr>
                                        <p:cTn id="27" dur="136" fill="hold">
                                          <p:stCondLst>
                                            <p:cond delay="864"/>
                                          </p:stCondLst>
                                        </p:cTn>
                                        <p:tgtEl>
                                          <p:spTgt spid="1088"/>
                                        </p:tgtEl>
                                        <p:attrNameLst>
                                          <p:attrName>ppt_y</p:attrName>
                                        </p:attrNameLst>
                                      </p:cBhvr>
                                      <p:tavLst>
                                        <p:tav tm="0">
                                          <p:val>
                                            <p:strVal val="#ppt_y-(0.354*#ppt_w-0.172*#ppt_h)"/>
                                          </p:val>
                                        </p:tav>
                                        <p:tav tm="100000">
                                          <p:val>
                                            <p:strVal val="#ppt_y"/>
                                          </p:val>
                                        </p:tav>
                                      </p:tavLst>
                                    </p:anim>
                                  </p:childTnLst>
                                </p:cTn>
                              </p:par>
                            </p:childTnLst>
                          </p:cTn>
                        </p:par>
                        <p:par>
                          <p:cTn id="28" fill="hold">
                            <p:stCondLst>
                              <p:cond delay="3000"/>
                            </p:stCondLst>
                            <p:childTnLst>
                              <p:par>
                                <p:cTn id="29" presetID="38" presetClass="entr" presetSubtype="0" accel="50000" fill="hold" grpId="0" nodeType="afterEffect">
                                  <p:stCondLst>
                                    <p:cond delay="0"/>
                                  </p:stCondLst>
                                  <p:iterate type="lt">
                                    <p:tmPct val="50000"/>
                                  </p:iterate>
                                  <p:childTnLst>
                                    <p:set>
                                      <p:cBhvr>
                                        <p:cTn id="30" dur="1" fill="hold">
                                          <p:stCondLst>
                                            <p:cond delay="0"/>
                                          </p:stCondLst>
                                        </p:cTn>
                                        <p:tgtEl>
                                          <p:spTgt spid="1087"/>
                                        </p:tgtEl>
                                        <p:attrNameLst>
                                          <p:attrName>style.visibility</p:attrName>
                                        </p:attrNameLst>
                                      </p:cBhvr>
                                      <p:to>
                                        <p:strVal val="visible"/>
                                      </p:to>
                                    </p:set>
                                    <p:set>
                                      <p:cBhvr>
                                        <p:cTn id="31" dur="455" fill="hold">
                                          <p:stCondLst>
                                            <p:cond delay="0"/>
                                          </p:stCondLst>
                                        </p:cTn>
                                        <p:tgtEl>
                                          <p:spTgt spid="1087"/>
                                        </p:tgtEl>
                                        <p:attrNameLst>
                                          <p:attrName>style.rotation</p:attrName>
                                        </p:attrNameLst>
                                      </p:cBhvr>
                                      <p:to>
                                        <p:strVal val="-45.0"/>
                                      </p:to>
                                    </p:set>
                                    <p:anim calcmode="lin" valueType="num">
                                      <p:cBhvr>
                                        <p:cTn id="32" dur="455" fill="hold">
                                          <p:stCondLst>
                                            <p:cond delay="455"/>
                                          </p:stCondLst>
                                        </p:cTn>
                                        <p:tgtEl>
                                          <p:spTgt spid="1087"/>
                                        </p:tgtEl>
                                        <p:attrNameLst>
                                          <p:attrName>style.rotation</p:attrName>
                                        </p:attrNameLst>
                                      </p:cBhvr>
                                      <p:tavLst>
                                        <p:tav tm="0">
                                          <p:val>
                                            <p:fltVal val="-45"/>
                                          </p:val>
                                        </p:tav>
                                        <p:tav tm="69900">
                                          <p:val>
                                            <p:fltVal val="45"/>
                                          </p:val>
                                        </p:tav>
                                        <p:tav tm="100000">
                                          <p:val>
                                            <p:fltVal val="0"/>
                                          </p:val>
                                        </p:tav>
                                      </p:tavLst>
                                    </p:anim>
                                    <p:anim calcmode="lin" valueType="num">
                                      <p:cBhvr>
                                        <p:cTn id="33" dur="455" fill="hold">
                                          <p:stCondLst>
                                            <p:cond delay="0"/>
                                          </p:stCondLst>
                                        </p:cTn>
                                        <p:tgtEl>
                                          <p:spTgt spid="1087"/>
                                        </p:tgtEl>
                                        <p:attrNameLst>
                                          <p:attrName>ppt_y</p:attrName>
                                        </p:attrNameLst>
                                      </p:cBhvr>
                                      <p:tavLst>
                                        <p:tav tm="0">
                                          <p:val>
                                            <p:strVal val="#ppt_y-1"/>
                                          </p:val>
                                        </p:tav>
                                        <p:tav tm="100000">
                                          <p:val>
                                            <p:strVal val="#ppt_y-(0.354*#ppt_w-0.172*#ppt_h)"/>
                                          </p:val>
                                        </p:tav>
                                      </p:tavLst>
                                    </p:anim>
                                    <p:anim calcmode="lin" valueType="num">
                                      <p:cBhvr>
                                        <p:cTn id="34" dur="156" decel="50000" autoRev="1" fill="hold">
                                          <p:stCondLst>
                                            <p:cond delay="455"/>
                                          </p:stCondLst>
                                        </p:cTn>
                                        <p:tgtEl>
                                          <p:spTgt spid="1087"/>
                                        </p:tgtEl>
                                        <p:attrNameLst>
                                          <p:attrName>ppt_y</p:attrName>
                                        </p:attrNameLst>
                                      </p:cBhvr>
                                      <p:tavLst>
                                        <p:tav tm="0">
                                          <p:val>
                                            <p:strVal val="#ppt_y-(0.354*#ppt_w-0.172*#ppt_h)"/>
                                          </p:val>
                                        </p:tav>
                                        <p:tav tm="100000">
                                          <p:val>
                                            <p:strVal val="#ppt_y-(0.354*#ppt_w-0.172*#ppt_h)-#ppt_h/2"/>
                                          </p:val>
                                        </p:tav>
                                      </p:tavLst>
                                    </p:anim>
                                    <p:anim calcmode="lin" valueType="num">
                                      <p:cBhvr>
                                        <p:cTn id="35" dur="136" fill="hold">
                                          <p:stCondLst>
                                            <p:cond delay="864"/>
                                          </p:stCondLst>
                                        </p:cTn>
                                        <p:tgtEl>
                                          <p:spTgt spid="1087"/>
                                        </p:tgtEl>
                                        <p:attrNameLst>
                                          <p:attrName>ppt_y</p:attrName>
                                        </p:attrNameLst>
                                      </p:cBhvr>
                                      <p:tavLst>
                                        <p:tav tm="0">
                                          <p:val>
                                            <p:strVal val="#ppt_y-(0.354*#ppt_w-0.172*#ppt_h)"/>
                                          </p:val>
                                        </p:tav>
                                        <p:tav tm="100000">
                                          <p:val>
                                            <p:strVal val="#ppt_y"/>
                                          </p:val>
                                        </p:tav>
                                      </p:tavLst>
                                    </p:anim>
                                  </p:childTnLst>
                                </p:cTn>
                              </p:par>
                            </p:childTnLst>
                          </p:cTn>
                        </p:par>
                        <p:par>
                          <p:cTn id="36" fill="hold">
                            <p:stCondLst>
                              <p:cond delay="4000"/>
                            </p:stCondLst>
                            <p:childTnLst>
                              <p:par>
                                <p:cTn id="37" presetID="38" presetClass="entr" presetSubtype="0" accel="50000" fill="hold" grpId="0" nodeType="afterEffect">
                                  <p:stCondLst>
                                    <p:cond delay="0"/>
                                  </p:stCondLst>
                                  <p:iterate type="lt">
                                    <p:tmPct val="50000"/>
                                  </p:iterate>
                                  <p:childTnLst>
                                    <p:set>
                                      <p:cBhvr>
                                        <p:cTn id="38" dur="1" fill="hold">
                                          <p:stCondLst>
                                            <p:cond delay="0"/>
                                          </p:stCondLst>
                                        </p:cTn>
                                        <p:tgtEl>
                                          <p:spTgt spid="1086"/>
                                        </p:tgtEl>
                                        <p:attrNameLst>
                                          <p:attrName>style.visibility</p:attrName>
                                        </p:attrNameLst>
                                      </p:cBhvr>
                                      <p:to>
                                        <p:strVal val="visible"/>
                                      </p:to>
                                    </p:set>
                                    <p:set>
                                      <p:cBhvr>
                                        <p:cTn id="39" dur="455" fill="hold">
                                          <p:stCondLst>
                                            <p:cond delay="0"/>
                                          </p:stCondLst>
                                        </p:cTn>
                                        <p:tgtEl>
                                          <p:spTgt spid="1086"/>
                                        </p:tgtEl>
                                        <p:attrNameLst>
                                          <p:attrName>style.rotation</p:attrName>
                                        </p:attrNameLst>
                                      </p:cBhvr>
                                      <p:to>
                                        <p:strVal val="-45.0"/>
                                      </p:to>
                                    </p:set>
                                    <p:anim calcmode="lin" valueType="num">
                                      <p:cBhvr>
                                        <p:cTn id="40" dur="455" fill="hold">
                                          <p:stCondLst>
                                            <p:cond delay="455"/>
                                          </p:stCondLst>
                                        </p:cTn>
                                        <p:tgtEl>
                                          <p:spTgt spid="1086"/>
                                        </p:tgtEl>
                                        <p:attrNameLst>
                                          <p:attrName>style.rotation</p:attrName>
                                        </p:attrNameLst>
                                      </p:cBhvr>
                                      <p:tavLst>
                                        <p:tav tm="0">
                                          <p:val>
                                            <p:fltVal val="-45"/>
                                          </p:val>
                                        </p:tav>
                                        <p:tav tm="69900">
                                          <p:val>
                                            <p:fltVal val="45"/>
                                          </p:val>
                                        </p:tav>
                                        <p:tav tm="100000">
                                          <p:val>
                                            <p:fltVal val="0"/>
                                          </p:val>
                                        </p:tav>
                                      </p:tavLst>
                                    </p:anim>
                                    <p:anim calcmode="lin" valueType="num">
                                      <p:cBhvr>
                                        <p:cTn id="41" dur="455" fill="hold">
                                          <p:stCondLst>
                                            <p:cond delay="0"/>
                                          </p:stCondLst>
                                        </p:cTn>
                                        <p:tgtEl>
                                          <p:spTgt spid="1086"/>
                                        </p:tgtEl>
                                        <p:attrNameLst>
                                          <p:attrName>ppt_y</p:attrName>
                                        </p:attrNameLst>
                                      </p:cBhvr>
                                      <p:tavLst>
                                        <p:tav tm="0">
                                          <p:val>
                                            <p:strVal val="#ppt_y-1"/>
                                          </p:val>
                                        </p:tav>
                                        <p:tav tm="100000">
                                          <p:val>
                                            <p:strVal val="#ppt_y-(0.354*#ppt_w-0.172*#ppt_h)"/>
                                          </p:val>
                                        </p:tav>
                                      </p:tavLst>
                                    </p:anim>
                                    <p:anim calcmode="lin" valueType="num">
                                      <p:cBhvr>
                                        <p:cTn id="42" dur="156" decel="50000" autoRev="1" fill="hold">
                                          <p:stCondLst>
                                            <p:cond delay="455"/>
                                          </p:stCondLst>
                                        </p:cTn>
                                        <p:tgtEl>
                                          <p:spTgt spid="1086"/>
                                        </p:tgtEl>
                                        <p:attrNameLst>
                                          <p:attrName>ppt_y</p:attrName>
                                        </p:attrNameLst>
                                      </p:cBhvr>
                                      <p:tavLst>
                                        <p:tav tm="0">
                                          <p:val>
                                            <p:strVal val="#ppt_y-(0.354*#ppt_w-0.172*#ppt_h)"/>
                                          </p:val>
                                        </p:tav>
                                        <p:tav tm="100000">
                                          <p:val>
                                            <p:strVal val="#ppt_y-(0.354*#ppt_w-0.172*#ppt_h)-#ppt_h/2"/>
                                          </p:val>
                                        </p:tav>
                                      </p:tavLst>
                                    </p:anim>
                                    <p:anim calcmode="lin" valueType="num">
                                      <p:cBhvr>
                                        <p:cTn id="43" dur="136" fill="hold">
                                          <p:stCondLst>
                                            <p:cond delay="864"/>
                                          </p:stCondLst>
                                        </p:cTn>
                                        <p:tgtEl>
                                          <p:spTgt spid="1086"/>
                                        </p:tgtEl>
                                        <p:attrNameLst>
                                          <p:attrName>ppt_y</p:attrName>
                                        </p:attrNameLst>
                                      </p:cBhvr>
                                      <p:tavLst>
                                        <p:tav tm="0">
                                          <p:val>
                                            <p:strVal val="#ppt_y-(0.354*#ppt_w-0.172*#ppt_h)"/>
                                          </p:val>
                                        </p:tav>
                                        <p:tav tm="100000">
                                          <p:val>
                                            <p:strVal val="#ppt_y"/>
                                          </p:val>
                                        </p:tav>
                                      </p:tavLst>
                                    </p:anim>
                                  </p:childTnLst>
                                </p:cTn>
                              </p:par>
                            </p:childTnLst>
                          </p:cTn>
                        </p:par>
                        <p:par>
                          <p:cTn id="44" fill="hold">
                            <p:stCondLst>
                              <p:cond delay="5000"/>
                            </p:stCondLst>
                            <p:childTnLst>
                              <p:par>
                                <p:cTn id="45" presetID="38" presetClass="entr" presetSubtype="0" accel="50000" fill="hold" grpId="0" nodeType="afterEffect">
                                  <p:stCondLst>
                                    <p:cond delay="0"/>
                                  </p:stCondLst>
                                  <p:iterate type="lt">
                                    <p:tmPct val="50000"/>
                                  </p:iterate>
                                  <p:childTnLst>
                                    <p:set>
                                      <p:cBhvr>
                                        <p:cTn id="46" dur="1" fill="hold">
                                          <p:stCondLst>
                                            <p:cond delay="0"/>
                                          </p:stCondLst>
                                        </p:cTn>
                                        <p:tgtEl>
                                          <p:spTgt spid="1085"/>
                                        </p:tgtEl>
                                        <p:attrNameLst>
                                          <p:attrName>style.visibility</p:attrName>
                                        </p:attrNameLst>
                                      </p:cBhvr>
                                      <p:to>
                                        <p:strVal val="visible"/>
                                      </p:to>
                                    </p:set>
                                    <p:set>
                                      <p:cBhvr>
                                        <p:cTn id="47" dur="455" fill="hold">
                                          <p:stCondLst>
                                            <p:cond delay="0"/>
                                          </p:stCondLst>
                                        </p:cTn>
                                        <p:tgtEl>
                                          <p:spTgt spid="1085"/>
                                        </p:tgtEl>
                                        <p:attrNameLst>
                                          <p:attrName>style.rotation</p:attrName>
                                        </p:attrNameLst>
                                      </p:cBhvr>
                                      <p:to>
                                        <p:strVal val="-45.0"/>
                                      </p:to>
                                    </p:set>
                                    <p:anim calcmode="lin" valueType="num">
                                      <p:cBhvr>
                                        <p:cTn id="48" dur="455" fill="hold">
                                          <p:stCondLst>
                                            <p:cond delay="455"/>
                                          </p:stCondLst>
                                        </p:cTn>
                                        <p:tgtEl>
                                          <p:spTgt spid="1085"/>
                                        </p:tgtEl>
                                        <p:attrNameLst>
                                          <p:attrName>style.rotation</p:attrName>
                                        </p:attrNameLst>
                                      </p:cBhvr>
                                      <p:tavLst>
                                        <p:tav tm="0">
                                          <p:val>
                                            <p:fltVal val="-45"/>
                                          </p:val>
                                        </p:tav>
                                        <p:tav tm="69900">
                                          <p:val>
                                            <p:fltVal val="45"/>
                                          </p:val>
                                        </p:tav>
                                        <p:tav tm="100000">
                                          <p:val>
                                            <p:fltVal val="0"/>
                                          </p:val>
                                        </p:tav>
                                      </p:tavLst>
                                    </p:anim>
                                    <p:anim calcmode="lin" valueType="num">
                                      <p:cBhvr>
                                        <p:cTn id="49" dur="455" fill="hold">
                                          <p:stCondLst>
                                            <p:cond delay="0"/>
                                          </p:stCondLst>
                                        </p:cTn>
                                        <p:tgtEl>
                                          <p:spTgt spid="1085"/>
                                        </p:tgtEl>
                                        <p:attrNameLst>
                                          <p:attrName>ppt_y</p:attrName>
                                        </p:attrNameLst>
                                      </p:cBhvr>
                                      <p:tavLst>
                                        <p:tav tm="0">
                                          <p:val>
                                            <p:strVal val="#ppt_y-1"/>
                                          </p:val>
                                        </p:tav>
                                        <p:tav tm="100000">
                                          <p:val>
                                            <p:strVal val="#ppt_y-(0.354*#ppt_w-0.172*#ppt_h)"/>
                                          </p:val>
                                        </p:tav>
                                      </p:tavLst>
                                    </p:anim>
                                    <p:anim calcmode="lin" valueType="num">
                                      <p:cBhvr>
                                        <p:cTn id="50" dur="156" decel="50000" autoRev="1" fill="hold">
                                          <p:stCondLst>
                                            <p:cond delay="455"/>
                                          </p:stCondLst>
                                        </p:cTn>
                                        <p:tgtEl>
                                          <p:spTgt spid="1085"/>
                                        </p:tgtEl>
                                        <p:attrNameLst>
                                          <p:attrName>ppt_y</p:attrName>
                                        </p:attrNameLst>
                                      </p:cBhvr>
                                      <p:tavLst>
                                        <p:tav tm="0">
                                          <p:val>
                                            <p:strVal val="#ppt_y-(0.354*#ppt_w-0.172*#ppt_h)"/>
                                          </p:val>
                                        </p:tav>
                                        <p:tav tm="100000">
                                          <p:val>
                                            <p:strVal val="#ppt_y-(0.354*#ppt_w-0.172*#ppt_h)-#ppt_h/2"/>
                                          </p:val>
                                        </p:tav>
                                      </p:tavLst>
                                    </p:anim>
                                    <p:anim calcmode="lin" valueType="num">
                                      <p:cBhvr>
                                        <p:cTn id="51" dur="136" fill="hold">
                                          <p:stCondLst>
                                            <p:cond delay="864"/>
                                          </p:stCondLst>
                                        </p:cTn>
                                        <p:tgtEl>
                                          <p:spTgt spid="1085"/>
                                        </p:tgtEl>
                                        <p:attrNameLst>
                                          <p:attrName>ppt_y</p:attrName>
                                        </p:attrNameLst>
                                      </p:cBhvr>
                                      <p:tavLst>
                                        <p:tav tm="0">
                                          <p:val>
                                            <p:strVal val="#ppt_y-(0.354*#ppt_w-0.172*#ppt_h)"/>
                                          </p:val>
                                        </p:tav>
                                        <p:tav tm="100000">
                                          <p:val>
                                            <p:strVal val="#ppt_y"/>
                                          </p:val>
                                        </p:tav>
                                      </p:tavLst>
                                    </p:anim>
                                  </p:childTnLst>
                                </p:cTn>
                              </p:par>
                            </p:childTnLst>
                          </p:cTn>
                        </p:par>
                        <p:par>
                          <p:cTn id="52" fill="hold">
                            <p:stCondLst>
                              <p:cond delay="6000"/>
                            </p:stCondLst>
                            <p:childTnLst>
                              <p:par>
                                <p:cTn id="53" presetID="38" presetClass="entr" presetSubtype="0" accel="50000" fill="hold" grpId="0" nodeType="afterEffect">
                                  <p:stCondLst>
                                    <p:cond delay="0"/>
                                  </p:stCondLst>
                                  <p:iterate type="lt">
                                    <p:tmPct val="50000"/>
                                  </p:iterate>
                                  <p:childTnLst>
                                    <p:set>
                                      <p:cBhvr>
                                        <p:cTn id="54" dur="1" fill="hold">
                                          <p:stCondLst>
                                            <p:cond delay="0"/>
                                          </p:stCondLst>
                                        </p:cTn>
                                        <p:tgtEl>
                                          <p:spTgt spid="1079"/>
                                        </p:tgtEl>
                                        <p:attrNameLst>
                                          <p:attrName>style.visibility</p:attrName>
                                        </p:attrNameLst>
                                      </p:cBhvr>
                                      <p:to>
                                        <p:strVal val="visible"/>
                                      </p:to>
                                    </p:set>
                                    <p:set>
                                      <p:cBhvr>
                                        <p:cTn id="55" dur="455" fill="hold">
                                          <p:stCondLst>
                                            <p:cond delay="0"/>
                                          </p:stCondLst>
                                        </p:cTn>
                                        <p:tgtEl>
                                          <p:spTgt spid="1079"/>
                                        </p:tgtEl>
                                        <p:attrNameLst>
                                          <p:attrName>style.rotation</p:attrName>
                                        </p:attrNameLst>
                                      </p:cBhvr>
                                      <p:to>
                                        <p:strVal val="-45.0"/>
                                      </p:to>
                                    </p:set>
                                    <p:anim calcmode="lin" valueType="num">
                                      <p:cBhvr>
                                        <p:cTn id="56" dur="455" fill="hold">
                                          <p:stCondLst>
                                            <p:cond delay="455"/>
                                          </p:stCondLst>
                                        </p:cTn>
                                        <p:tgtEl>
                                          <p:spTgt spid="1079"/>
                                        </p:tgtEl>
                                        <p:attrNameLst>
                                          <p:attrName>style.rotation</p:attrName>
                                        </p:attrNameLst>
                                      </p:cBhvr>
                                      <p:tavLst>
                                        <p:tav tm="0">
                                          <p:val>
                                            <p:fltVal val="-45"/>
                                          </p:val>
                                        </p:tav>
                                        <p:tav tm="69900">
                                          <p:val>
                                            <p:fltVal val="45"/>
                                          </p:val>
                                        </p:tav>
                                        <p:tav tm="100000">
                                          <p:val>
                                            <p:fltVal val="0"/>
                                          </p:val>
                                        </p:tav>
                                      </p:tavLst>
                                    </p:anim>
                                    <p:anim calcmode="lin" valueType="num">
                                      <p:cBhvr>
                                        <p:cTn id="57" dur="455" fill="hold">
                                          <p:stCondLst>
                                            <p:cond delay="0"/>
                                          </p:stCondLst>
                                        </p:cTn>
                                        <p:tgtEl>
                                          <p:spTgt spid="1079"/>
                                        </p:tgtEl>
                                        <p:attrNameLst>
                                          <p:attrName>ppt_y</p:attrName>
                                        </p:attrNameLst>
                                      </p:cBhvr>
                                      <p:tavLst>
                                        <p:tav tm="0">
                                          <p:val>
                                            <p:strVal val="#ppt_y-1"/>
                                          </p:val>
                                        </p:tav>
                                        <p:tav tm="100000">
                                          <p:val>
                                            <p:strVal val="#ppt_y-(0.354*#ppt_w-0.172*#ppt_h)"/>
                                          </p:val>
                                        </p:tav>
                                      </p:tavLst>
                                    </p:anim>
                                    <p:anim calcmode="lin" valueType="num">
                                      <p:cBhvr>
                                        <p:cTn id="58" dur="156" decel="50000" autoRev="1" fill="hold">
                                          <p:stCondLst>
                                            <p:cond delay="455"/>
                                          </p:stCondLst>
                                        </p:cTn>
                                        <p:tgtEl>
                                          <p:spTgt spid="1079"/>
                                        </p:tgtEl>
                                        <p:attrNameLst>
                                          <p:attrName>ppt_y</p:attrName>
                                        </p:attrNameLst>
                                      </p:cBhvr>
                                      <p:tavLst>
                                        <p:tav tm="0">
                                          <p:val>
                                            <p:strVal val="#ppt_y-(0.354*#ppt_w-0.172*#ppt_h)"/>
                                          </p:val>
                                        </p:tav>
                                        <p:tav tm="100000">
                                          <p:val>
                                            <p:strVal val="#ppt_y-(0.354*#ppt_w-0.172*#ppt_h)-#ppt_h/2"/>
                                          </p:val>
                                        </p:tav>
                                      </p:tavLst>
                                    </p:anim>
                                    <p:anim calcmode="lin" valueType="num">
                                      <p:cBhvr>
                                        <p:cTn id="59" dur="136" fill="hold">
                                          <p:stCondLst>
                                            <p:cond delay="864"/>
                                          </p:stCondLst>
                                        </p:cTn>
                                        <p:tgtEl>
                                          <p:spTgt spid="1079"/>
                                        </p:tgtEl>
                                        <p:attrNameLst>
                                          <p:attrName>ppt_y</p:attrName>
                                        </p:attrNameLst>
                                      </p:cBhvr>
                                      <p:tavLst>
                                        <p:tav tm="0">
                                          <p:val>
                                            <p:strVal val="#ppt_y-(0.354*#ppt_w-0.172*#ppt_h)"/>
                                          </p:val>
                                        </p:tav>
                                        <p:tav tm="100000">
                                          <p:val>
                                            <p:strVal val="#ppt_y"/>
                                          </p:val>
                                        </p:tav>
                                      </p:tavLst>
                                    </p:anim>
                                  </p:childTnLst>
                                </p:cTn>
                              </p:par>
                            </p:childTnLst>
                          </p:cTn>
                        </p:par>
                        <p:par>
                          <p:cTn id="60" fill="hold">
                            <p:stCondLst>
                              <p:cond delay="7000"/>
                            </p:stCondLst>
                            <p:childTnLst>
                              <p:par>
                                <p:cTn id="61" presetID="38" presetClass="entr" presetSubtype="0" accel="50000" fill="hold" grpId="0" nodeType="afterEffect">
                                  <p:stCondLst>
                                    <p:cond delay="0"/>
                                  </p:stCondLst>
                                  <p:iterate type="lt">
                                    <p:tmPct val="50000"/>
                                  </p:iterate>
                                  <p:childTnLst>
                                    <p:set>
                                      <p:cBhvr>
                                        <p:cTn id="62" dur="1" fill="hold">
                                          <p:stCondLst>
                                            <p:cond delay="0"/>
                                          </p:stCondLst>
                                        </p:cTn>
                                        <p:tgtEl>
                                          <p:spTgt spid="1080"/>
                                        </p:tgtEl>
                                        <p:attrNameLst>
                                          <p:attrName>style.visibility</p:attrName>
                                        </p:attrNameLst>
                                      </p:cBhvr>
                                      <p:to>
                                        <p:strVal val="visible"/>
                                      </p:to>
                                    </p:set>
                                    <p:set>
                                      <p:cBhvr>
                                        <p:cTn id="63" dur="455" fill="hold">
                                          <p:stCondLst>
                                            <p:cond delay="0"/>
                                          </p:stCondLst>
                                        </p:cTn>
                                        <p:tgtEl>
                                          <p:spTgt spid="1080"/>
                                        </p:tgtEl>
                                        <p:attrNameLst>
                                          <p:attrName>style.rotation</p:attrName>
                                        </p:attrNameLst>
                                      </p:cBhvr>
                                      <p:to>
                                        <p:strVal val="-45.0"/>
                                      </p:to>
                                    </p:set>
                                    <p:anim calcmode="lin" valueType="num">
                                      <p:cBhvr>
                                        <p:cTn id="64" dur="455" fill="hold">
                                          <p:stCondLst>
                                            <p:cond delay="455"/>
                                          </p:stCondLst>
                                        </p:cTn>
                                        <p:tgtEl>
                                          <p:spTgt spid="1080"/>
                                        </p:tgtEl>
                                        <p:attrNameLst>
                                          <p:attrName>style.rotation</p:attrName>
                                        </p:attrNameLst>
                                      </p:cBhvr>
                                      <p:tavLst>
                                        <p:tav tm="0">
                                          <p:val>
                                            <p:fltVal val="-45"/>
                                          </p:val>
                                        </p:tav>
                                        <p:tav tm="69900">
                                          <p:val>
                                            <p:fltVal val="45"/>
                                          </p:val>
                                        </p:tav>
                                        <p:tav tm="100000">
                                          <p:val>
                                            <p:fltVal val="0"/>
                                          </p:val>
                                        </p:tav>
                                      </p:tavLst>
                                    </p:anim>
                                    <p:anim calcmode="lin" valueType="num">
                                      <p:cBhvr>
                                        <p:cTn id="65" dur="455" fill="hold">
                                          <p:stCondLst>
                                            <p:cond delay="0"/>
                                          </p:stCondLst>
                                        </p:cTn>
                                        <p:tgtEl>
                                          <p:spTgt spid="1080"/>
                                        </p:tgtEl>
                                        <p:attrNameLst>
                                          <p:attrName>ppt_y</p:attrName>
                                        </p:attrNameLst>
                                      </p:cBhvr>
                                      <p:tavLst>
                                        <p:tav tm="0">
                                          <p:val>
                                            <p:strVal val="#ppt_y-1"/>
                                          </p:val>
                                        </p:tav>
                                        <p:tav tm="100000">
                                          <p:val>
                                            <p:strVal val="#ppt_y-(0.354*#ppt_w-0.172*#ppt_h)"/>
                                          </p:val>
                                        </p:tav>
                                      </p:tavLst>
                                    </p:anim>
                                    <p:anim calcmode="lin" valueType="num">
                                      <p:cBhvr>
                                        <p:cTn id="66" dur="156" decel="50000" autoRev="1" fill="hold">
                                          <p:stCondLst>
                                            <p:cond delay="455"/>
                                          </p:stCondLst>
                                        </p:cTn>
                                        <p:tgtEl>
                                          <p:spTgt spid="1080"/>
                                        </p:tgtEl>
                                        <p:attrNameLst>
                                          <p:attrName>ppt_y</p:attrName>
                                        </p:attrNameLst>
                                      </p:cBhvr>
                                      <p:tavLst>
                                        <p:tav tm="0">
                                          <p:val>
                                            <p:strVal val="#ppt_y-(0.354*#ppt_w-0.172*#ppt_h)"/>
                                          </p:val>
                                        </p:tav>
                                        <p:tav tm="100000">
                                          <p:val>
                                            <p:strVal val="#ppt_y-(0.354*#ppt_w-0.172*#ppt_h)-#ppt_h/2"/>
                                          </p:val>
                                        </p:tav>
                                      </p:tavLst>
                                    </p:anim>
                                    <p:anim calcmode="lin" valueType="num">
                                      <p:cBhvr>
                                        <p:cTn id="67" dur="136" fill="hold">
                                          <p:stCondLst>
                                            <p:cond delay="864"/>
                                          </p:stCondLst>
                                        </p:cTn>
                                        <p:tgtEl>
                                          <p:spTgt spid="1080"/>
                                        </p:tgtEl>
                                        <p:attrNameLst>
                                          <p:attrName>ppt_y</p:attrName>
                                        </p:attrNameLst>
                                      </p:cBhvr>
                                      <p:tavLst>
                                        <p:tav tm="0">
                                          <p:val>
                                            <p:strVal val="#ppt_y-(0.354*#ppt_w-0.172*#ppt_h)"/>
                                          </p:val>
                                        </p:tav>
                                        <p:tav tm="100000">
                                          <p:val>
                                            <p:strVal val="#ppt_y"/>
                                          </p:val>
                                        </p:tav>
                                      </p:tavLst>
                                    </p:anim>
                                  </p:childTnLst>
                                </p:cTn>
                              </p:par>
                            </p:childTnLst>
                          </p:cTn>
                        </p:par>
                        <p:par>
                          <p:cTn id="68" fill="hold">
                            <p:stCondLst>
                              <p:cond delay="8000"/>
                            </p:stCondLst>
                            <p:childTnLst>
                              <p:par>
                                <p:cTn id="69" presetID="38" presetClass="entr" presetSubtype="0" accel="50000" fill="hold" grpId="0" nodeType="afterEffect">
                                  <p:stCondLst>
                                    <p:cond delay="0"/>
                                  </p:stCondLst>
                                  <p:iterate type="lt">
                                    <p:tmPct val="50000"/>
                                  </p:iterate>
                                  <p:childTnLst>
                                    <p:set>
                                      <p:cBhvr>
                                        <p:cTn id="70" dur="1" fill="hold">
                                          <p:stCondLst>
                                            <p:cond delay="0"/>
                                          </p:stCondLst>
                                        </p:cTn>
                                        <p:tgtEl>
                                          <p:spTgt spid="1081"/>
                                        </p:tgtEl>
                                        <p:attrNameLst>
                                          <p:attrName>style.visibility</p:attrName>
                                        </p:attrNameLst>
                                      </p:cBhvr>
                                      <p:to>
                                        <p:strVal val="visible"/>
                                      </p:to>
                                    </p:set>
                                    <p:set>
                                      <p:cBhvr>
                                        <p:cTn id="71" dur="455" fill="hold">
                                          <p:stCondLst>
                                            <p:cond delay="0"/>
                                          </p:stCondLst>
                                        </p:cTn>
                                        <p:tgtEl>
                                          <p:spTgt spid="1081"/>
                                        </p:tgtEl>
                                        <p:attrNameLst>
                                          <p:attrName>style.rotation</p:attrName>
                                        </p:attrNameLst>
                                      </p:cBhvr>
                                      <p:to>
                                        <p:strVal val="-45.0"/>
                                      </p:to>
                                    </p:set>
                                    <p:anim calcmode="lin" valueType="num">
                                      <p:cBhvr>
                                        <p:cTn id="72" dur="455" fill="hold">
                                          <p:stCondLst>
                                            <p:cond delay="455"/>
                                          </p:stCondLst>
                                        </p:cTn>
                                        <p:tgtEl>
                                          <p:spTgt spid="1081"/>
                                        </p:tgtEl>
                                        <p:attrNameLst>
                                          <p:attrName>style.rotation</p:attrName>
                                        </p:attrNameLst>
                                      </p:cBhvr>
                                      <p:tavLst>
                                        <p:tav tm="0">
                                          <p:val>
                                            <p:fltVal val="-45"/>
                                          </p:val>
                                        </p:tav>
                                        <p:tav tm="69900">
                                          <p:val>
                                            <p:fltVal val="45"/>
                                          </p:val>
                                        </p:tav>
                                        <p:tav tm="100000">
                                          <p:val>
                                            <p:fltVal val="0"/>
                                          </p:val>
                                        </p:tav>
                                      </p:tavLst>
                                    </p:anim>
                                    <p:anim calcmode="lin" valueType="num">
                                      <p:cBhvr>
                                        <p:cTn id="73" dur="455" fill="hold">
                                          <p:stCondLst>
                                            <p:cond delay="0"/>
                                          </p:stCondLst>
                                        </p:cTn>
                                        <p:tgtEl>
                                          <p:spTgt spid="1081"/>
                                        </p:tgtEl>
                                        <p:attrNameLst>
                                          <p:attrName>ppt_y</p:attrName>
                                        </p:attrNameLst>
                                      </p:cBhvr>
                                      <p:tavLst>
                                        <p:tav tm="0">
                                          <p:val>
                                            <p:strVal val="#ppt_y-1"/>
                                          </p:val>
                                        </p:tav>
                                        <p:tav tm="100000">
                                          <p:val>
                                            <p:strVal val="#ppt_y-(0.354*#ppt_w-0.172*#ppt_h)"/>
                                          </p:val>
                                        </p:tav>
                                      </p:tavLst>
                                    </p:anim>
                                    <p:anim calcmode="lin" valueType="num">
                                      <p:cBhvr>
                                        <p:cTn id="74" dur="156" decel="50000" autoRev="1" fill="hold">
                                          <p:stCondLst>
                                            <p:cond delay="455"/>
                                          </p:stCondLst>
                                        </p:cTn>
                                        <p:tgtEl>
                                          <p:spTgt spid="1081"/>
                                        </p:tgtEl>
                                        <p:attrNameLst>
                                          <p:attrName>ppt_y</p:attrName>
                                        </p:attrNameLst>
                                      </p:cBhvr>
                                      <p:tavLst>
                                        <p:tav tm="0">
                                          <p:val>
                                            <p:strVal val="#ppt_y-(0.354*#ppt_w-0.172*#ppt_h)"/>
                                          </p:val>
                                        </p:tav>
                                        <p:tav tm="100000">
                                          <p:val>
                                            <p:strVal val="#ppt_y-(0.354*#ppt_w-0.172*#ppt_h)-#ppt_h/2"/>
                                          </p:val>
                                        </p:tav>
                                      </p:tavLst>
                                    </p:anim>
                                    <p:anim calcmode="lin" valueType="num">
                                      <p:cBhvr>
                                        <p:cTn id="75" dur="136" fill="hold">
                                          <p:stCondLst>
                                            <p:cond delay="864"/>
                                          </p:stCondLst>
                                        </p:cTn>
                                        <p:tgtEl>
                                          <p:spTgt spid="1081"/>
                                        </p:tgtEl>
                                        <p:attrNameLst>
                                          <p:attrName>ppt_y</p:attrName>
                                        </p:attrNameLst>
                                      </p:cBhvr>
                                      <p:tavLst>
                                        <p:tav tm="0">
                                          <p:val>
                                            <p:strVal val="#ppt_y-(0.354*#ppt_w-0.172*#ppt_h)"/>
                                          </p:val>
                                        </p:tav>
                                        <p:tav tm="100000">
                                          <p:val>
                                            <p:strVal val="#ppt_y"/>
                                          </p:val>
                                        </p:tav>
                                      </p:tavLst>
                                    </p:anim>
                                  </p:childTnLst>
                                </p:cTn>
                              </p:par>
                            </p:childTnLst>
                          </p:cTn>
                        </p:par>
                      </p:childTnLst>
                    </p:cTn>
                  </p:par>
                  <p:par>
                    <p:cTn id="76" fill="hold">
                      <p:stCondLst>
                        <p:cond delay="indefinite"/>
                      </p:stCondLst>
                      <p:childTnLst>
                        <p:par>
                          <p:cTn id="77" fill="hold">
                            <p:stCondLst>
                              <p:cond delay="0"/>
                            </p:stCondLst>
                            <p:childTnLst>
                              <p:par>
                                <p:cTn id="78" presetID="49" presetClass="entr" presetSubtype="0" decel="100000" fill="hold" grpId="0" nodeType="clickEffect">
                                  <p:stCondLst>
                                    <p:cond delay="0"/>
                                  </p:stCondLst>
                                  <p:childTnLst>
                                    <p:set>
                                      <p:cBhvr>
                                        <p:cTn id="79" dur="1" fill="hold">
                                          <p:stCondLst>
                                            <p:cond delay="0"/>
                                          </p:stCondLst>
                                        </p:cTn>
                                        <p:tgtEl>
                                          <p:spTgt spid="1045"/>
                                        </p:tgtEl>
                                        <p:attrNameLst>
                                          <p:attrName>style.visibility</p:attrName>
                                        </p:attrNameLst>
                                      </p:cBhvr>
                                      <p:to>
                                        <p:strVal val="visible"/>
                                      </p:to>
                                    </p:set>
                                    <p:anim calcmode="lin" valueType="num">
                                      <p:cBhvr>
                                        <p:cTn id="80" dur="500" fill="hold"/>
                                        <p:tgtEl>
                                          <p:spTgt spid="1045"/>
                                        </p:tgtEl>
                                        <p:attrNameLst>
                                          <p:attrName>ppt_w</p:attrName>
                                        </p:attrNameLst>
                                      </p:cBhvr>
                                      <p:tavLst>
                                        <p:tav tm="0">
                                          <p:val>
                                            <p:fltVal val="0"/>
                                          </p:val>
                                        </p:tav>
                                        <p:tav tm="100000">
                                          <p:val>
                                            <p:strVal val="#ppt_w"/>
                                          </p:val>
                                        </p:tav>
                                      </p:tavLst>
                                    </p:anim>
                                    <p:anim calcmode="lin" valueType="num">
                                      <p:cBhvr>
                                        <p:cTn id="81" dur="500" fill="hold"/>
                                        <p:tgtEl>
                                          <p:spTgt spid="1045"/>
                                        </p:tgtEl>
                                        <p:attrNameLst>
                                          <p:attrName>ppt_h</p:attrName>
                                        </p:attrNameLst>
                                      </p:cBhvr>
                                      <p:tavLst>
                                        <p:tav tm="0">
                                          <p:val>
                                            <p:fltVal val="0"/>
                                          </p:val>
                                        </p:tav>
                                        <p:tav tm="100000">
                                          <p:val>
                                            <p:strVal val="#ppt_h"/>
                                          </p:val>
                                        </p:tav>
                                      </p:tavLst>
                                    </p:anim>
                                    <p:anim calcmode="lin" valueType="num">
                                      <p:cBhvr>
                                        <p:cTn id="82" dur="500" fill="hold"/>
                                        <p:tgtEl>
                                          <p:spTgt spid="1045"/>
                                        </p:tgtEl>
                                        <p:attrNameLst>
                                          <p:attrName>style.rotation</p:attrName>
                                        </p:attrNameLst>
                                      </p:cBhvr>
                                      <p:tavLst>
                                        <p:tav tm="0">
                                          <p:val>
                                            <p:fltVal val="360"/>
                                          </p:val>
                                        </p:tav>
                                        <p:tav tm="100000">
                                          <p:val>
                                            <p:fltVal val="0"/>
                                          </p:val>
                                        </p:tav>
                                      </p:tavLst>
                                    </p:anim>
                                    <p:animEffect transition="in" filter="fade">
                                      <p:cBhvr>
                                        <p:cTn id="83" dur="500"/>
                                        <p:tgtEl>
                                          <p:spTgt spid="1045"/>
                                        </p:tgtEl>
                                      </p:cBhvr>
                                    </p:animEffect>
                                  </p:childTnLst>
                                </p:cTn>
                              </p:par>
                            </p:childTnLst>
                          </p:cTn>
                        </p:par>
                        <p:par>
                          <p:cTn id="84" fill="hold">
                            <p:stCondLst>
                              <p:cond delay="500"/>
                            </p:stCondLst>
                            <p:childTnLst>
                              <p:par>
                                <p:cTn id="85" presetID="49" presetClass="entr" presetSubtype="0" decel="100000" fill="hold" grpId="0" nodeType="afterEffect">
                                  <p:stCondLst>
                                    <p:cond delay="0"/>
                                  </p:stCondLst>
                                  <p:childTnLst>
                                    <p:set>
                                      <p:cBhvr>
                                        <p:cTn id="86" dur="1" fill="hold">
                                          <p:stCondLst>
                                            <p:cond delay="0"/>
                                          </p:stCondLst>
                                        </p:cTn>
                                        <p:tgtEl>
                                          <p:spTgt spid="1044"/>
                                        </p:tgtEl>
                                        <p:attrNameLst>
                                          <p:attrName>style.visibility</p:attrName>
                                        </p:attrNameLst>
                                      </p:cBhvr>
                                      <p:to>
                                        <p:strVal val="visible"/>
                                      </p:to>
                                    </p:set>
                                    <p:anim calcmode="lin" valueType="num">
                                      <p:cBhvr>
                                        <p:cTn id="87" dur="500" fill="hold"/>
                                        <p:tgtEl>
                                          <p:spTgt spid="1044"/>
                                        </p:tgtEl>
                                        <p:attrNameLst>
                                          <p:attrName>ppt_w</p:attrName>
                                        </p:attrNameLst>
                                      </p:cBhvr>
                                      <p:tavLst>
                                        <p:tav tm="0">
                                          <p:val>
                                            <p:fltVal val="0"/>
                                          </p:val>
                                        </p:tav>
                                        <p:tav tm="100000">
                                          <p:val>
                                            <p:strVal val="#ppt_w"/>
                                          </p:val>
                                        </p:tav>
                                      </p:tavLst>
                                    </p:anim>
                                    <p:anim calcmode="lin" valueType="num">
                                      <p:cBhvr>
                                        <p:cTn id="88" dur="500" fill="hold"/>
                                        <p:tgtEl>
                                          <p:spTgt spid="1044"/>
                                        </p:tgtEl>
                                        <p:attrNameLst>
                                          <p:attrName>ppt_h</p:attrName>
                                        </p:attrNameLst>
                                      </p:cBhvr>
                                      <p:tavLst>
                                        <p:tav tm="0">
                                          <p:val>
                                            <p:fltVal val="0"/>
                                          </p:val>
                                        </p:tav>
                                        <p:tav tm="100000">
                                          <p:val>
                                            <p:strVal val="#ppt_h"/>
                                          </p:val>
                                        </p:tav>
                                      </p:tavLst>
                                    </p:anim>
                                    <p:anim calcmode="lin" valueType="num">
                                      <p:cBhvr>
                                        <p:cTn id="89" dur="500" fill="hold"/>
                                        <p:tgtEl>
                                          <p:spTgt spid="1044"/>
                                        </p:tgtEl>
                                        <p:attrNameLst>
                                          <p:attrName>style.rotation</p:attrName>
                                        </p:attrNameLst>
                                      </p:cBhvr>
                                      <p:tavLst>
                                        <p:tav tm="0">
                                          <p:val>
                                            <p:fltVal val="360"/>
                                          </p:val>
                                        </p:tav>
                                        <p:tav tm="100000">
                                          <p:val>
                                            <p:fltVal val="0"/>
                                          </p:val>
                                        </p:tav>
                                      </p:tavLst>
                                    </p:anim>
                                    <p:animEffect transition="in" filter="fade">
                                      <p:cBhvr>
                                        <p:cTn id="90" dur="500"/>
                                        <p:tgtEl>
                                          <p:spTgt spid="1044"/>
                                        </p:tgtEl>
                                      </p:cBhvr>
                                    </p:animEffect>
                                  </p:childTnLst>
                                </p:cTn>
                              </p:par>
                            </p:childTnLst>
                          </p:cTn>
                        </p:par>
                        <p:par>
                          <p:cTn id="91" fill="hold">
                            <p:stCondLst>
                              <p:cond delay="1000"/>
                            </p:stCondLst>
                            <p:childTnLst>
                              <p:par>
                                <p:cTn id="92" presetID="49" presetClass="entr" presetSubtype="0" decel="100000" fill="hold" grpId="0" nodeType="afterEffect">
                                  <p:stCondLst>
                                    <p:cond delay="0"/>
                                  </p:stCondLst>
                                  <p:childTnLst>
                                    <p:set>
                                      <p:cBhvr>
                                        <p:cTn id="93" dur="1" fill="hold">
                                          <p:stCondLst>
                                            <p:cond delay="0"/>
                                          </p:stCondLst>
                                        </p:cTn>
                                        <p:tgtEl>
                                          <p:spTgt spid="1043"/>
                                        </p:tgtEl>
                                        <p:attrNameLst>
                                          <p:attrName>style.visibility</p:attrName>
                                        </p:attrNameLst>
                                      </p:cBhvr>
                                      <p:to>
                                        <p:strVal val="visible"/>
                                      </p:to>
                                    </p:set>
                                    <p:anim calcmode="lin" valueType="num">
                                      <p:cBhvr>
                                        <p:cTn id="94" dur="500" fill="hold"/>
                                        <p:tgtEl>
                                          <p:spTgt spid="1043"/>
                                        </p:tgtEl>
                                        <p:attrNameLst>
                                          <p:attrName>ppt_w</p:attrName>
                                        </p:attrNameLst>
                                      </p:cBhvr>
                                      <p:tavLst>
                                        <p:tav tm="0">
                                          <p:val>
                                            <p:fltVal val="0"/>
                                          </p:val>
                                        </p:tav>
                                        <p:tav tm="100000">
                                          <p:val>
                                            <p:strVal val="#ppt_w"/>
                                          </p:val>
                                        </p:tav>
                                      </p:tavLst>
                                    </p:anim>
                                    <p:anim calcmode="lin" valueType="num">
                                      <p:cBhvr>
                                        <p:cTn id="95" dur="500" fill="hold"/>
                                        <p:tgtEl>
                                          <p:spTgt spid="1043"/>
                                        </p:tgtEl>
                                        <p:attrNameLst>
                                          <p:attrName>ppt_h</p:attrName>
                                        </p:attrNameLst>
                                      </p:cBhvr>
                                      <p:tavLst>
                                        <p:tav tm="0">
                                          <p:val>
                                            <p:fltVal val="0"/>
                                          </p:val>
                                        </p:tav>
                                        <p:tav tm="100000">
                                          <p:val>
                                            <p:strVal val="#ppt_h"/>
                                          </p:val>
                                        </p:tav>
                                      </p:tavLst>
                                    </p:anim>
                                    <p:anim calcmode="lin" valueType="num">
                                      <p:cBhvr>
                                        <p:cTn id="96" dur="500" fill="hold"/>
                                        <p:tgtEl>
                                          <p:spTgt spid="1043"/>
                                        </p:tgtEl>
                                        <p:attrNameLst>
                                          <p:attrName>style.rotation</p:attrName>
                                        </p:attrNameLst>
                                      </p:cBhvr>
                                      <p:tavLst>
                                        <p:tav tm="0">
                                          <p:val>
                                            <p:fltVal val="360"/>
                                          </p:val>
                                        </p:tav>
                                        <p:tav tm="100000">
                                          <p:val>
                                            <p:fltVal val="0"/>
                                          </p:val>
                                        </p:tav>
                                      </p:tavLst>
                                    </p:anim>
                                    <p:animEffect transition="in" filter="fade">
                                      <p:cBhvr>
                                        <p:cTn id="97" dur="500"/>
                                        <p:tgtEl>
                                          <p:spTgt spid="1043"/>
                                        </p:tgtEl>
                                      </p:cBhvr>
                                    </p:animEffect>
                                  </p:childTnLst>
                                </p:cTn>
                              </p:par>
                            </p:childTnLst>
                          </p:cTn>
                        </p:par>
                        <p:par>
                          <p:cTn id="98" fill="hold">
                            <p:stCondLst>
                              <p:cond delay="1500"/>
                            </p:stCondLst>
                            <p:childTnLst>
                              <p:par>
                                <p:cTn id="99" presetID="49" presetClass="entr" presetSubtype="0" decel="100000" fill="hold" grpId="0" nodeType="afterEffect">
                                  <p:stCondLst>
                                    <p:cond delay="0"/>
                                  </p:stCondLst>
                                  <p:childTnLst>
                                    <p:set>
                                      <p:cBhvr>
                                        <p:cTn id="100" dur="1" fill="hold">
                                          <p:stCondLst>
                                            <p:cond delay="0"/>
                                          </p:stCondLst>
                                        </p:cTn>
                                        <p:tgtEl>
                                          <p:spTgt spid="1049"/>
                                        </p:tgtEl>
                                        <p:attrNameLst>
                                          <p:attrName>style.visibility</p:attrName>
                                        </p:attrNameLst>
                                      </p:cBhvr>
                                      <p:to>
                                        <p:strVal val="visible"/>
                                      </p:to>
                                    </p:set>
                                    <p:anim calcmode="lin" valueType="num">
                                      <p:cBhvr>
                                        <p:cTn id="101" dur="500" fill="hold"/>
                                        <p:tgtEl>
                                          <p:spTgt spid="1049"/>
                                        </p:tgtEl>
                                        <p:attrNameLst>
                                          <p:attrName>ppt_w</p:attrName>
                                        </p:attrNameLst>
                                      </p:cBhvr>
                                      <p:tavLst>
                                        <p:tav tm="0">
                                          <p:val>
                                            <p:fltVal val="0"/>
                                          </p:val>
                                        </p:tav>
                                        <p:tav tm="100000">
                                          <p:val>
                                            <p:strVal val="#ppt_w"/>
                                          </p:val>
                                        </p:tav>
                                      </p:tavLst>
                                    </p:anim>
                                    <p:anim calcmode="lin" valueType="num">
                                      <p:cBhvr>
                                        <p:cTn id="102" dur="500" fill="hold"/>
                                        <p:tgtEl>
                                          <p:spTgt spid="1049"/>
                                        </p:tgtEl>
                                        <p:attrNameLst>
                                          <p:attrName>ppt_h</p:attrName>
                                        </p:attrNameLst>
                                      </p:cBhvr>
                                      <p:tavLst>
                                        <p:tav tm="0">
                                          <p:val>
                                            <p:fltVal val="0"/>
                                          </p:val>
                                        </p:tav>
                                        <p:tav tm="100000">
                                          <p:val>
                                            <p:strVal val="#ppt_h"/>
                                          </p:val>
                                        </p:tav>
                                      </p:tavLst>
                                    </p:anim>
                                    <p:anim calcmode="lin" valueType="num">
                                      <p:cBhvr>
                                        <p:cTn id="103" dur="500" fill="hold"/>
                                        <p:tgtEl>
                                          <p:spTgt spid="1049"/>
                                        </p:tgtEl>
                                        <p:attrNameLst>
                                          <p:attrName>style.rotation</p:attrName>
                                        </p:attrNameLst>
                                      </p:cBhvr>
                                      <p:tavLst>
                                        <p:tav tm="0">
                                          <p:val>
                                            <p:fltVal val="360"/>
                                          </p:val>
                                        </p:tav>
                                        <p:tav tm="100000">
                                          <p:val>
                                            <p:fltVal val="0"/>
                                          </p:val>
                                        </p:tav>
                                      </p:tavLst>
                                    </p:anim>
                                    <p:animEffect transition="in" filter="fade">
                                      <p:cBhvr>
                                        <p:cTn id="104" dur="500"/>
                                        <p:tgtEl>
                                          <p:spTgt spid="1049"/>
                                        </p:tgtEl>
                                      </p:cBhvr>
                                    </p:animEffect>
                                  </p:childTnLst>
                                </p:cTn>
                              </p:par>
                            </p:childTnLst>
                          </p:cTn>
                        </p:par>
                        <p:par>
                          <p:cTn id="105" fill="hold">
                            <p:stCondLst>
                              <p:cond delay="2000"/>
                            </p:stCondLst>
                            <p:childTnLst>
                              <p:par>
                                <p:cTn id="106" presetID="49" presetClass="entr" presetSubtype="0" decel="100000" fill="hold" grpId="0" nodeType="afterEffect">
                                  <p:stCondLst>
                                    <p:cond delay="0"/>
                                  </p:stCondLst>
                                  <p:childTnLst>
                                    <p:set>
                                      <p:cBhvr>
                                        <p:cTn id="107" dur="1" fill="hold">
                                          <p:stCondLst>
                                            <p:cond delay="0"/>
                                          </p:stCondLst>
                                        </p:cTn>
                                        <p:tgtEl>
                                          <p:spTgt spid="1053"/>
                                        </p:tgtEl>
                                        <p:attrNameLst>
                                          <p:attrName>style.visibility</p:attrName>
                                        </p:attrNameLst>
                                      </p:cBhvr>
                                      <p:to>
                                        <p:strVal val="visible"/>
                                      </p:to>
                                    </p:set>
                                    <p:anim calcmode="lin" valueType="num">
                                      <p:cBhvr>
                                        <p:cTn id="108" dur="500" fill="hold"/>
                                        <p:tgtEl>
                                          <p:spTgt spid="1053"/>
                                        </p:tgtEl>
                                        <p:attrNameLst>
                                          <p:attrName>ppt_w</p:attrName>
                                        </p:attrNameLst>
                                      </p:cBhvr>
                                      <p:tavLst>
                                        <p:tav tm="0">
                                          <p:val>
                                            <p:fltVal val="0"/>
                                          </p:val>
                                        </p:tav>
                                        <p:tav tm="100000">
                                          <p:val>
                                            <p:strVal val="#ppt_w"/>
                                          </p:val>
                                        </p:tav>
                                      </p:tavLst>
                                    </p:anim>
                                    <p:anim calcmode="lin" valueType="num">
                                      <p:cBhvr>
                                        <p:cTn id="109" dur="500" fill="hold"/>
                                        <p:tgtEl>
                                          <p:spTgt spid="1053"/>
                                        </p:tgtEl>
                                        <p:attrNameLst>
                                          <p:attrName>ppt_h</p:attrName>
                                        </p:attrNameLst>
                                      </p:cBhvr>
                                      <p:tavLst>
                                        <p:tav tm="0">
                                          <p:val>
                                            <p:fltVal val="0"/>
                                          </p:val>
                                        </p:tav>
                                        <p:tav tm="100000">
                                          <p:val>
                                            <p:strVal val="#ppt_h"/>
                                          </p:val>
                                        </p:tav>
                                      </p:tavLst>
                                    </p:anim>
                                    <p:anim calcmode="lin" valueType="num">
                                      <p:cBhvr>
                                        <p:cTn id="110" dur="500" fill="hold"/>
                                        <p:tgtEl>
                                          <p:spTgt spid="1053"/>
                                        </p:tgtEl>
                                        <p:attrNameLst>
                                          <p:attrName>style.rotation</p:attrName>
                                        </p:attrNameLst>
                                      </p:cBhvr>
                                      <p:tavLst>
                                        <p:tav tm="0">
                                          <p:val>
                                            <p:fltVal val="360"/>
                                          </p:val>
                                        </p:tav>
                                        <p:tav tm="100000">
                                          <p:val>
                                            <p:fltVal val="0"/>
                                          </p:val>
                                        </p:tav>
                                      </p:tavLst>
                                    </p:anim>
                                    <p:animEffect transition="in" filter="fade">
                                      <p:cBhvr>
                                        <p:cTn id="111" dur="500"/>
                                        <p:tgtEl>
                                          <p:spTgt spid="1053"/>
                                        </p:tgtEl>
                                      </p:cBhvr>
                                    </p:animEffect>
                                  </p:childTnLst>
                                </p:cTn>
                              </p:par>
                            </p:childTnLst>
                          </p:cTn>
                        </p:par>
                      </p:childTnLst>
                    </p:cTn>
                  </p:par>
                  <p:par>
                    <p:cTn id="112" fill="hold">
                      <p:stCondLst>
                        <p:cond delay="indefinite"/>
                      </p:stCondLst>
                      <p:childTnLst>
                        <p:par>
                          <p:cTn id="113" fill="hold">
                            <p:stCondLst>
                              <p:cond delay="0"/>
                            </p:stCondLst>
                            <p:childTnLst>
                              <p:par>
                                <p:cTn id="114" presetID="56" presetClass="entr" presetSubtype="0" fill="hold" grpId="0" nodeType="clickEffect">
                                  <p:stCondLst>
                                    <p:cond delay="0"/>
                                  </p:stCondLst>
                                  <p:iterate type="lt">
                                    <p:tmPct val="10000"/>
                                  </p:iterate>
                                  <p:childTnLst>
                                    <p:set>
                                      <p:cBhvr>
                                        <p:cTn id="115" dur="1" fill="hold">
                                          <p:stCondLst>
                                            <p:cond delay="0"/>
                                          </p:stCondLst>
                                        </p:cTn>
                                        <p:tgtEl>
                                          <p:spTgt spid="1008"/>
                                        </p:tgtEl>
                                        <p:attrNameLst>
                                          <p:attrName>style.visibility</p:attrName>
                                        </p:attrNameLst>
                                      </p:cBhvr>
                                      <p:to>
                                        <p:strVal val="visible"/>
                                      </p:to>
                                    </p:set>
                                    <p:anim by="(-#ppt_w*2)" calcmode="lin" valueType="num">
                                      <p:cBhvr rctx="PPT">
                                        <p:cTn id="116" dur="500" autoRev="1" fill="hold">
                                          <p:stCondLst>
                                            <p:cond delay="0"/>
                                          </p:stCondLst>
                                        </p:cTn>
                                        <p:tgtEl>
                                          <p:spTgt spid="1008"/>
                                        </p:tgtEl>
                                        <p:attrNameLst>
                                          <p:attrName>ppt_w</p:attrName>
                                        </p:attrNameLst>
                                      </p:cBhvr>
                                    </p:anim>
                                    <p:anim by="(#ppt_w*0.50)" calcmode="lin" valueType="num">
                                      <p:cBhvr>
                                        <p:cTn id="117" dur="500" decel="50000" autoRev="1" fill="hold">
                                          <p:stCondLst>
                                            <p:cond delay="0"/>
                                          </p:stCondLst>
                                        </p:cTn>
                                        <p:tgtEl>
                                          <p:spTgt spid="1008"/>
                                        </p:tgtEl>
                                        <p:attrNameLst>
                                          <p:attrName>ppt_x</p:attrName>
                                        </p:attrNameLst>
                                      </p:cBhvr>
                                    </p:anim>
                                    <p:anim from="(-#ppt_h/2)" to="(#ppt_y)" calcmode="lin" valueType="num">
                                      <p:cBhvr>
                                        <p:cTn id="118" dur="1000" fill="hold">
                                          <p:stCondLst>
                                            <p:cond delay="0"/>
                                          </p:stCondLst>
                                        </p:cTn>
                                        <p:tgtEl>
                                          <p:spTgt spid="1008"/>
                                        </p:tgtEl>
                                        <p:attrNameLst>
                                          <p:attrName>ppt_y</p:attrName>
                                        </p:attrNameLst>
                                      </p:cBhvr>
                                    </p:anim>
                                    <p:animRot by="21600000">
                                      <p:cBhvr>
                                        <p:cTn id="119" dur="1000" fill="hold">
                                          <p:stCondLst>
                                            <p:cond delay="0"/>
                                          </p:stCondLst>
                                        </p:cTn>
                                        <p:tgtEl>
                                          <p:spTgt spid="1008"/>
                                        </p:tgtEl>
                                        <p:attrNameLst>
                                          <p:attrName>r</p:attrName>
                                        </p:attrNameLst>
                                      </p:cBhvr>
                                    </p:animRot>
                                  </p:childTnLst>
                                </p:cTn>
                              </p:par>
                            </p:childTnLst>
                          </p:cTn>
                        </p:par>
                        <p:par>
                          <p:cTn id="120" fill="hold">
                            <p:stCondLst>
                              <p:cond delay="1000"/>
                            </p:stCondLst>
                            <p:childTnLst>
                              <p:par>
                                <p:cTn id="121" presetID="56" presetClass="entr" presetSubtype="0" fill="hold" grpId="0" nodeType="afterEffect">
                                  <p:stCondLst>
                                    <p:cond delay="0"/>
                                  </p:stCondLst>
                                  <p:iterate type="lt">
                                    <p:tmPct val="10000"/>
                                  </p:iterate>
                                  <p:childTnLst>
                                    <p:set>
                                      <p:cBhvr>
                                        <p:cTn id="122" dur="1" fill="hold">
                                          <p:stCondLst>
                                            <p:cond delay="0"/>
                                          </p:stCondLst>
                                        </p:cTn>
                                        <p:tgtEl>
                                          <p:spTgt spid="1007"/>
                                        </p:tgtEl>
                                        <p:attrNameLst>
                                          <p:attrName>style.visibility</p:attrName>
                                        </p:attrNameLst>
                                      </p:cBhvr>
                                      <p:to>
                                        <p:strVal val="visible"/>
                                      </p:to>
                                    </p:set>
                                    <p:anim by="(-#ppt_w*2)" calcmode="lin" valueType="num">
                                      <p:cBhvr rctx="PPT">
                                        <p:cTn id="123" dur="500" autoRev="1" fill="hold">
                                          <p:stCondLst>
                                            <p:cond delay="0"/>
                                          </p:stCondLst>
                                        </p:cTn>
                                        <p:tgtEl>
                                          <p:spTgt spid="1007"/>
                                        </p:tgtEl>
                                        <p:attrNameLst>
                                          <p:attrName>ppt_w</p:attrName>
                                        </p:attrNameLst>
                                      </p:cBhvr>
                                    </p:anim>
                                    <p:anim by="(#ppt_w*0.50)" calcmode="lin" valueType="num">
                                      <p:cBhvr>
                                        <p:cTn id="124" dur="500" decel="50000" autoRev="1" fill="hold">
                                          <p:stCondLst>
                                            <p:cond delay="0"/>
                                          </p:stCondLst>
                                        </p:cTn>
                                        <p:tgtEl>
                                          <p:spTgt spid="1007"/>
                                        </p:tgtEl>
                                        <p:attrNameLst>
                                          <p:attrName>ppt_x</p:attrName>
                                        </p:attrNameLst>
                                      </p:cBhvr>
                                    </p:anim>
                                    <p:anim from="(-#ppt_h/2)" to="(#ppt_y)" calcmode="lin" valueType="num">
                                      <p:cBhvr>
                                        <p:cTn id="125" dur="1000" fill="hold">
                                          <p:stCondLst>
                                            <p:cond delay="0"/>
                                          </p:stCondLst>
                                        </p:cTn>
                                        <p:tgtEl>
                                          <p:spTgt spid="1007"/>
                                        </p:tgtEl>
                                        <p:attrNameLst>
                                          <p:attrName>ppt_y</p:attrName>
                                        </p:attrNameLst>
                                      </p:cBhvr>
                                    </p:anim>
                                    <p:animRot by="21600000">
                                      <p:cBhvr>
                                        <p:cTn id="126" dur="1000" fill="hold">
                                          <p:stCondLst>
                                            <p:cond delay="0"/>
                                          </p:stCondLst>
                                        </p:cTn>
                                        <p:tgtEl>
                                          <p:spTgt spid="1007"/>
                                        </p:tgtEl>
                                        <p:attrNameLst>
                                          <p:attrName>r</p:attrName>
                                        </p:attrNameLst>
                                      </p:cBhvr>
                                    </p:animRot>
                                  </p:childTnLst>
                                </p:cTn>
                              </p:par>
                            </p:childTnLst>
                          </p:cTn>
                        </p:par>
                        <p:par>
                          <p:cTn id="127" fill="hold">
                            <p:stCondLst>
                              <p:cond delay="2000"/>
                            </p:stCondLst>
                            <p:childTnLst>
                              <p:par>
                                <p:cTn id="128" presetID="56" presetClass="entr" presetSubtype="0" fill="hold" grpId="0" nodeType="afterEffect">
                                  <p:stCondLst>
                                    <p:cond delay="0"/>
                                  </p:stCondLst>
                                  <p:iterate type="lt">
                                    <p:tmPct val="10000"/>
                                  </p:iterate>
                                  <p:childTnLst>
                                    <p:set>
                                      <p:cBhvr>
                                        <p:cTn id="129" dur="1" fill="hold">
                                          <p:stCondLst>
                                            <p:cond delay="0"/>
                                          </p:stCondLst>
                                        </p:cTn>
                                        <p:tgtEl>
                                          <p:spTgt spid="1013"/>
                                        </p:tgtEl>
                                        <p:attrNameLst>
                                          <p:attrName>style.visibility</p:attrName>
                                        </p:attrNameLst>
                                      </p:cBhvr>
                                      <p:to>
                                        <p:strVal val="visible"/>
                                      </p:to>
                                    </p:set>
                                    <p:anim by="(-#ppt_w*2)" calcmode="lin" valueType="num">
                                      <p:cBhvr rctx="PPT">
                                        <p:cTn id="130" dur="500" autoRev="1" fill="hold">
                                          <p:stCondLst>
                                            <p:cond delay="0"/>
                                          </p:stCondLst>
                                        </p:cTn>
                                        <p:tgtEl>
                                          <p:spTgt spid="1013"/>
                                        </p:tgtEl>
                                        <p:attrNameLst>
                                          <p:attrName>ppt_w</p:attrName>
                                        </p:attrNameLst>
                                      </p:cBhvr>
                                    </p:anim>
                                    <p:anim by="(#ppt_w*0.50)" calcmode="lin" valueType="num">
                                      <p:cBhvr>
                                        <p:cTn id="131" dur="500" decel="50000" autoRev="1" fill="hold">
                                          <p:stCondLst>
                                            <p:cond delay="0"/>
                                          </p:stCondLst>
                                        </p:cTn>
                                        <p:tgtEl>
                                          <p:spTgt spid="1013"/>
                                        </p:tgtEl>
                                        <p:attrNameLst>
                                          <p:attrName>ppt_x</p:attrName>
                                        </p:attrNameLst>
                                      </p:cBhvr>
                                    </p:anim>
                                    <p:anim from="(-#ppt_h/2)" to="(#ppt_y)" calcmode="lin" valueType="num">
                                      <p:cBhvr>
                                        <p:cTn id="132" dur="1000" fill="hold">
                                          <p:stCondLst>
                                            <p:cond delay="0"/>
                                          </p:stCondLst>
                                        </p:cTn>
                                        <p:tgtEl>
                                          <p:spTgt spid="1013"/>
                                        </p:tgtEl>
                                        <p:attrNameLst>
                                          <p:attrName>ppt_y</p:attrName>
                                        </p:attrNameLst>
                                      </p:cBhvr>
                                    </p:anim>
                                    <p:animRot by="21600000">
                                      <p:cBhvr>
                                        <p:cTn id="133" dur="1000" fill="hold">
                                          <p:stCondLst>
                                            <p:cond delay="0"/>
                                          </p:stCondLst>
                                        </p:cTn>
                                        <p:tgtEl>
                                          <p:spTgt spid="1013"/>
                                        </p:tgtEl>
                                        <p:attrNameLst>
                                          <p:attrName>r</p:attrName>
                                        </p:attrNameLst>
                                      </p:cBhvr>
                                    </p:animRot>
                                  </p:childTnLst>
                                </p:cTn>
                              </p:par>
                            </p:childTnLst>
                          </p:cTn>
                        </p:par>
                        <p:par>
                          <p:cTn id="134" fill="hold">
                            <p:stCondLst>
                              <p:cond delay="3000"/>
                            </p:stCondLst>
                            <p:childTnLst>
                              <p:par>
                                <p:cTn id="135" presetID="56" presetClass="entr" presetSubtype="0" fill="hold" grpId="0" nodeType="afterEffect">
                                  <p:stCondLst>
                                    <p:cond delay="0"/>
                                  </p:stCondLst>
                                  <p:iterate type="lt">
                                    <p:tmPct val="10000"/>
                                  </p:iterate>
                                  <p:childTnLst>
                                    <p:set>
                                      <p:cBhvr>
                                        <p:cTn id="136" dur="1" fill="hold">
                                          <p:stCondLst>
                                            <p:cond delay="0"/>
                                          </p:stCondLst>
                                        </p:cTn>
                                        <p:tgtEl>
                                          <p:spTgt spid="1014"/>
                                        </p:tgtEl>
                                        <p:attrNameLst>
                                          <p:attrName>style.visibility</p:attrName>
                                        </p:attrNameLst>
                                      </p:cBhvr>
                                      <p:to>
                                        <p:strVal val="visible"/>
                                      </p:to>
                                    </p:set>
                                    <p:anim by="(-#ppt_w*2)" calcmode="lin" valueType="num">
                                      <p:cBhvr rctx="PPT">
                                        <p:cTn id="137" dur="500" autoRev="1" fill="hold">
                                          <p:stCondLst>
                                            <p:cond delay="0"/>
                                          </p:stCondLst>
                                        </p:cTn>
                                        <p:tgtEl>
                                          <p:spTgt spid="1014"/>
                                        </p:tgtEl>
                                        <p:attrNameLst>
                                          <p:attrName>ppt_w</p:attrName>
                                        </p:attrNameLst>
                                      </p:cBhvr>
                                    </p:anim>
                                    <p:anim by="(#ppt_w*0.50)" calcmode="lin" valueType="num">
                                      <p:cBhvr>
                                        <p:cTn id="138" dur="500" decel="50000" autoRev="1" fill="hold">
                                          <p:stCondLst>
                                            <p:cond delay="0"/>
                                          </p:stCondLst>
                                        </p:cTn>
                                        <p:tgtEl>
                                          <p:spTgt spid="1014"/>
                                        </p:tgtEl>
                                        <p:attrNameLst>
                                          <p:attrName>ppt_x</p:attrName>
                                        </p:attrNameLst>
                                      </p:cBhvr>
                                    </p:anim>
                                    <p:anim from="(-#ppt_h/2)" to="(#ppt_y)" calcmode="lin" valueType="num">
                                      <p:cBhvr>
                                        <p:cTn id="139" dur="1000" fill="hold">
                                          <p:stCondLst>
                                            <p:cond delay="0"/>
                                          </p:stCondLst>
                                        </p:cTn>
                                        <p:tgtEl>
                                          <p:spTgt spid="1014"/>
                                        </p:tgtEl>
                                        <p:attrNameLst>
                                          <p:attrName>ppt_y</p:attrName>
                                        </p:attrNameLst>
                                      </p:cBhvr>
                                    </p:anim>
                                    <p:animRot by="21600000">
                                      <p:cBhvr>
                                        <p:cTn id="140" dur="1000" fill="hold">
                                          <p:stCondLst>
                                            <p:cond delay="0"/>
                                          </p:stCondLst>
                                        </p:cTn>
                                        <p:tgtEl>
                                          <p:spTgt spid="1014"/>
                                        </p:tgtEl>
                                        <p:attrNameLst>
                                          <p:attrName>r</p:attrName>
                                        </p:attrNameLst>
                                      </p:cBhvr>
                                    </p:animRot>
                                  </p:childTnLst>
                                </p:cTn>
                              </p:par>
                            </p:childTnLst>
                          </p:cTn>
                        </p:par>
                        <p:par>
                          <p:cTn id="141" fill="hold">
                            <p:stCondLst>
                              <p:cond delay="4000"/>
                            </p:stCondLst>
                            <p:childTnLst>
                              <p:par>
                                <p:cTn id="142" presetID="56" presetClass="entr" presetSubtype="0" fill="hold" grpId="0" nodeType="afterEffect">
                                  <p:stCondLst>
                                    <p:cond delay="0"/>
                                  </p:stCondLst>
                                  <p:iterate type="lt">
                                    <p:tmPct val="10000"/>
                                  </p:iterate>
                                  <p:childTnLst>
                                    <p:set>
                                      <p:cBhvr>
                                        <p:cTn id="143" dur="1" fill="hold">
                                          <p:stCondLst>
                                            <p:cond delay="0"/>
                                          </p:stCondLst>
                                        </p:cTn>
                                        <p:tgtEl>
                                          <p:spTgt spid="1015"/>
                                        </p:tgtEl>
                                        <p:attrNameLst>
                                          <p:attrName>style.visibility</p:attrName>
                                        </p:attrNameLst>
                                      </p:cBhvr>
                                      <p:to>
                                        <p:strVal val="visible"/>
                                      </p:to>
                                    </p:set>
                                    <p:anim by="(-#ppt_w*2)" calcmode="lin" valueType="num">
                                      <p:cBhvr rctx="PPT">
                                        <p:cTn id="144" dur="500" autoRev="1" fill="hold">
                                          <p:stCondLst>
                                            <p:cond delay="0"/>
                                          </p:stCondLst>
                                        </p:cTn>
                                        <p:tgtEl>
                                          <p:spTgt spid="1015"/>
                                        </p:tgtEl>
                                        <p:attrNameLst>
                                          <p:attrName>ppt_w</p:attrName>
                                        </p:attrNameLst>
                                      </p:cBhvr>
                                    </p:anim>
                                    <p:anim by="(#ppt_w*0.50)" calcmode="lin" valueType="num">
                                      <p:cBhvr>
                                        <p:cTn id="145" dur="500" decel="50000" autoRev="1" fill="hold">
                                          <p:stCondLst>
                                            <p:cond delay="0"/>
                                          </p:stCondLst>
                                        </p:cTn>
                                        <p:tgtEl>
                                          <p:spTgt spid="1015"/>
                                        </p:tgtEl>
                                        <p:attrNameLst>
                                          <p:attrName>ppt_x</p:attrName>
                                        </p:attrNameLst>
                                      </p:cBhvr>
                                    </p:anim>
                                    <p:anim from="(-#ppt_h/2)" to="(#ppt_y)" calcmode="lin" valueType="num">
                                      <p:cBhvr>
                                        <p:cTn id="146" dur="1000" fill="hold">
                                          <p:stCondLst>
                                            <p:cond delay="0"/>
                                          </p:stCondLst>
                                        </p:cTn>
                                        <p:tgtEl>
                                          <p:spTgt spid="1015"/>
                                        </p:tgtEl>
                                        <p:attrNameLst>
                                          <p:attrName>ppt_y</p:attrName>
                                        </p:attrNameLst>
                                      </p:cBhvr>
                                    </p:anim>
                                    <p:animRot by="21600000">
                                      <p:cBhvr>
                                        <p:cTn id="147" dur="1000" fill="hold">
                                          <p:stCondLst>
                                            <p:cond delay="0"/>
                                          </p:stCondLst>
                                        </p:cTn>
                                        <p:tgtEl>
                                          <p:spTgt spid="1015"/>
                                        </p:tgtEl>
                                        <p:attrNameLst>
                                          <p:attrName>r</p:attrName>
                                        </p:attrNameLst>
                                      </p:cBhvr>
                                    </p:animRot>
                                  </p:childTnLst>
                                </p:cTn>
                              </p:par>
                            </p:childTnLst>
                          </p:cTn>
                        </p:par>
                        <p:par>
                          <p:cTn id="148" fill="hold">
                            <p:stCondLst>
                              <p:cond delay="5000"/>
                            </p:stCondLst>
                            <p:childTnLst>
                              <p:par>
                                <p:cTn id="149" presetID="56" presetClass="entr" presetSubtype="0" fill="hold" grpId="0" nodeType="afterEffect">
                                  <p:stCondLst>
                                    <p:cond delay="0"/>
                                  </p:stCondLst>
                                  <p:iterate type="lt">
                                    <p:tmPct val="10000"/>
                                  </p:iterate>
                                  <p:childTnLst>
                                    <p:set>
                                      <p:cBhvr>
                                        <p:cTn id="150" dur="1" fill="hold">
                                          <p:stCondLst>
                                            <p:cond delay="0"/>
                                          </p:stCondLst>
                                        </p:cTn>
                                        <p:tgtEl>
                                          <p:spTgt spid="1016"/>
                                        </p:tgtEl>
                                        <p:attrNameLst>
                                          <p:attrName>style.visibility</p:attrName>
                                        </p:attrNameLst>
                                      </p:cBhvr>
                                      <p:to>
                                        <p:strVal val="visible"/>
                                      </p:to>
                                    </p:set>
                                    <p:anim by="(-#ppt_w*2)" calcmode="lin" valueType="num">
                                      <p:cBhvr rctx="PPT">
                                        <p:cTn id="151" dur="500" autoRev="1" fill="hold">
                                          <p:stCondLst>
                                            <p:cond delay="0"/>
                                          </p:stCondLst>
                                        </p:cTn>
                                        <p:tgtEl>
                                          <p:spTgt spid="1016"/>
                                        </p:tgtEl>
                                        <p:attrNameLst>
                                          <p:attrName>ppt_w</p:attrName>
                                        </p:attrNameLst>
                                      </p:cBhvr>
                                    </p:anim>
                                    <p:anim by="(#ppt_w*0.50)" calcmode="lin" valueType="num">
                                      <p:cBhvr>
                                        <p:cTn id="152" dur="500" decel="50000" autoRev="1" fill="hold">
                                          <p:stCondLst>
                                            <p:cond delay="0"/>
                                          </p:stCondLst>
                                        </p:cTn>
                                        <p:tgtEl>
                                          <p:spTgt spid="1016"/>
                                        </p:tgtEl>
                                        <p:attrNameLst>
                                          <p:attrName>ppt_x</p:attrName>
                                        </p:attrNameLst>
                                      </p:cBhvr>
                                    </p:anim>
                                    <p:anim from="(-#ppt_h/2)" to="(#ppt_y)" calcmode="lin" valueType="num">
                                      <p:cBhvr>
                                        <p:cTn id="153" dur="1000" fill="hold">
                                          <p:stCondLst>
                                            <p:cond delay="0"/>
                                          </p:stCondLst>
                                        </p:cTn>
                                        <p:tgtEl>
                                          <p:spTgt spid="1016"/>
                                        </p:tgtEl>
                                        <p:attrNameLst>
                                          <p:attrName>ppt_y</p:attrName>
                                        </p:attrNameLst>
                                      </p:cBhvr>
                                    </p:anim>
                                    <p:animRot by="21600000">
                                      <p:cBhvr>
                                        <p:cTn id="154" dur="1000" fill="hold">
                                          <p:stCondLst>
                                            <p:cond delay="0"/>
                                          </p:stCondLst>
                                        </p:cTn>
                                        <p:tgtEl>
                                          <p:spTgt spid="1016"/>
                                        </p:tgtEl>
                                        <p:attrNameLst>
                                          <p:attrName>r</p:attrName>
                                        </p:attrNameLst>
                                      </p:cBhvr>
                                    </p:animRot>
                                  </p:childTnLst>
                                </p:cTn>
                              </p:par>
                            </p:childTnLst>
                          </p:cTn>
                        </p:par>
                        <p:par>
                          <p:cTn id="155" fill="hold">
                            <p:stCondLst>
                              <p:cond delay="6000"/>
                            </p:stCondLst>
                            <p:childTnLst>
                              <p:par>
                                <p:cTn id="156" presetID="56" presetClass="entr" presetSubtype="0" fill="hold" grpId="0" nodeType="afterEffect">
                                  <p:stCondLst>
                                    <p:cond delay="0"/>
                                  </p:stCondLst>
                                  <p:iterate type="lt">
                                    <p:tmPct val="10000"/>
                                  </p:iterate>
                                  <p:childTnLst>
                                    <p:set>
                                      <p:cBhvr>
                                        <p:cTn id="157" dur="1" fill="hold">
                                          <p:stCondLst>
                                            <p:cond delay="0"/>
                                          </p:stCondLst>
                                        </p:cTn>
                                        <p:tgtEl>
                                          <p:spTgt spid="1017"/>
                                        </p:tgtEl>
                                        <p:attrNameLst>
                                          <p:attrName>style.visibility</p:attrName>
                                        </p:attrNameLst>
                                      </p:cBhvr>
                                      <p:to>
                                        <p:strVal val="visible"/>
                                      </p:to>
                                    </p:set>
                                    <p:anim by="(-#ppt_w*2)" calcmode="lin" valueType="num">
                                      <p:cBhvr rctx="PPT">
                                        <p:cTn id="158" dur="500" autoRev="1" fill="hold">
                                          <p:stCondLst>
                                            <p:cond delay="0"/>
                                          </p:stCondLst>
                                        </p:cTn>
                                        <p:tgtEl>
                                          <p:spTgt spid="1017"/>
                                        </p:tgtEl>
                                        <p:attrNameLst>
                                          <p:attrName>ppt_w</p:attrName>
                                        </p:attrNameLst>
                                      </p:cBhvr>
                                    </p:anim>
                                    <p:anim by="(#ppt_w*0.50)" calcmode="lin" valueType="num">
                                      <p:cBhvr>
                                        <p:cTn id="159" dur="500" decel="50000" autoRev="1" fill="hold">
                                          <p:stCondLst>
                                            <p:cond delay="0"/>
                                          </p:stCondLst>
                                        </p:cTn>
                                        <p:tgtEl>
                                          <p:spTgt spid="1017"/>
                                        </p:tgtEl>
                                        <p:attrNameLst>
                                          <p:attrName>ppt_x</p:attrName>
                                        </p:attrNameLst>
                                      </p:cBhvr>
                                    </p:anim>
                                    <p:anim from="(-#ppt_h/2)" to="(#ppt_y)" calcmode="lin" valueType="num">
                                      <p:cBhvr>
                                        <p:cTn id="160" dur="1000" fill="hold">
                                          <p:stCondLst>
                                            <p:cond delay="0"/>
                                          </p:stCondLst>
                                        </p:cTn>
                                        <p:tgtEl>
                                          <p:spTgt spid="1017"/>
                                        </p:tgtEl>
                                        <p:attrNameLst>
                                          <p:attrName>ppt_y</p:attrName>
                                        </p:attrNameLst>
                                      </p:cBhvr>
                                    </p:anim>
                                    <p:animRot by="21600000">
                                      <p:cBhvr>
                                        <p:cTn id="161" dur="1000" fill="hold">
                                          <p:stCondLst>
                                            <p:cond delay="0"/>
                                          </p:stCondLst>
                                        </p:cTn>
                                        <p:tgtEl>
                                          <p:spTgt spid="1017"/>
                                        </p:tgtEl>
                                        <p:attrNameLst>
                                          <p:attrName>r</p:attrName>
                                        </p:attrNameLst>
                                      </p:cBhvr>
                                    </p:animRot>
                                  </p:childTnLst>
                                </p:cTn>
                              </p:par>
                            </p:childTnLst>
                          </p:cTn>
                        </p:par>
                      </p:childTnLst>
                    </p:cTn>
                  </p:par>
                  <p:par>
                    <p:cTn id="162" fill="hold">
                      <p:stCondLst>
                        <p:cond delay="indefinite"/>
                      </p:stCondLst>
                      <p:childTnLst>
                        <p:par>
                          <p:cTn id="163" fill="hold">
                            <p:stCondLst>
                              <p:cond delay="0"/>
                            </p:stCondLst>
                            <p:childTnLst>
                              <p:par>
                                <p:cTn id="164" presetID="41" presetClass="entr" presetSubtype="0" fill="hold" grpId="0" nodeType="clickEffect">
                                  <p:stCondLst>
                                    <p:cond delay="0"/>
                                  </p:stCondLst>
                                  <p:iterate type="lt">
                                    <p:tmPct val="10000"/>
                                  </p:iterate>
                                  <p:childTnLst>
                                    <p:set>
                                      <p:cBhvr>
                                        <p:cTn id="165" dur="1" fill="hold">
                                          <p:stCondLst>
                                            <p:cond delay="0"/>
                                          </p:stCondLst>
                                        </p:cTn>
                                        <p:tgtEl>
                                          <p:spTgt spid="983"/>
                                        </p:tgtEl>
                                        <p:attrNameLst>
                                          <p:attrName>style.visibility</p:attrName>
                                        </p:attrNameLst>
                                      </p:cBhvr>
                                      <p:to>
                                        <p:strVal val="visible"/>
                                      </p:to>
                                    </p:set>
                                    <p:anim calcmode="lin" valueType="num">
                                      <p:cBhvr>
                                        <p:cTn id="166" dur="500" fill="hold"/>
                                        <p:tgtEl>
                                          <p:spTgt spid="983"/>
                                        </p:tgtEl>
                                        <p:attrNameLst>
                                          <p:attrName>ppt_x</p:attrName>
                                        </p:attrNameLst>
                                      </p:cBhvr>
                                      <p:tavLst>
                                        <p:tav tm="0">
                                          <p:val>
                                            <p:strVal val="#ppt_x"/>
                                          </p:val>
                                        </p:tav>
                                        <p:tav tm="50000">
                                          <p:val>
                                            <p:strVal val="#ppt_x+.1"/>
                                          </p:val>
                                        </p:tav>
                                        <p:tav tm="100000">
                                          <p:val>
                                            <p:strVal val="#ppt_x"/>
                                          </p:val>
                                        </p:tav>
                                      </p:tavLst>
                                    </p:anim>
                                    <p:anim calcmode="lin" valueType="num">
                                      <p:cBhvr>
                                        <p:cTn id="167" dur="500" fill="hold"/>
                                        <p:tgtEl>
                                          <p:spTgt spid="983"/>
                                        </p:tgtEl>
                                        <p:attrNameLst>
                                          <p:attrName>ppt_y</p:attrName>
                                        </p:attrNameLst>
                                      </p:cBhvr>
                                      <p:tavLst>
                                        <p:tav tm="0">
                                          <p:val>
                                            <p:strVal val="#ppt_y"/>
                                          </p:val>
                                        </p:tav>
                                        <p:tav tm="100000">
                                          <p:val>
                                            <p:strVal val="#ppt_y"/>
                                          </p:val>
                                        </p:tav>
                                      </p:tavLst>
                                    </p:anim>
                                    <p:anim calcmode="lin" valueType="num">
                                      <p:cBhvr>
                                        <p:cTn id="168" dur="500" fill="hold"/>
                                        <p:tgtEl>
                                          <p:spTgt spid="983"/>
                                        </p:tgtEl>
                                        <p:attrNameLst>
                                          <p:attrName>ppt_h</p:attrName>
                                        </p:attrNameLst>
                                      </p:cBhvr>
                                      <p:tavLst>
                                        <p:tav tm="0">
                                          <p:val>
                                            <p:strVal val="#ppt_h/10"/>
                                          </p:val>
                                        </p:tav>
                                        <p:tav tm="50000">
                                          <p:val>
                                            <p:strVal val="#ppt_h+.01"/>
                                          </p:val>
                                        </p:tav>
                                        <p:tav tm="100000">
                                          <p:val>
                                            <p:strVal val="#ppt_h"/>
                                          </p:val>
                                        </p:tav>
                                      </p:tavLst>
                                    </p:anim>
                                    <p:anim calcmode="lin" valueType="num">
                                      <p:cBhvr>
                                        <p:cTn id="169" dur="500" fill="hold"/>
                                        <p:tgtEl>
                                          <p:spTgt spid="983"/>
                                        </p:tgtEl>
                                        <p:attrNameLst>
                                          <p:attrName>ppt_w</p:attrName>
                                        </p:attrNameLst>
                                      </p:cBhvr>
                                      <p:tavLst>
                                        <p:tav tm="0">
                                          <p:val>
                                            <p:strVal val="#ppt_w/10"/>
                                          </p:val>
                                        </p:tav>
                                        <p:tav tm="50000">
                                          <p:val>
                                            <p:strVal val="#ppt_w+.01"/>
                                          </p:val>
                                        </p:tav>
                                        <p:tav tm="100000">
                                          <p:val>
                                            <p:strVal val="#ppt_w"/>
                                          </p:val>
                                        </p:tav>
                                      </p:tavLst>
                                    </p:anim>
                                    <p:animEffect transition="in" filter="fade">
                                      <p:cBhvr>
                                        <p:cTn id="170" dur="500" tmFilter="0,0; .5, 1; 1, 1"/>
                                        <p:tgtEl>
                                          <p:spTgt spid="983"/>
                                        </p:tgtEl>
                                      </p:cBhvr>
                                    </p:animEffect>
                                  </p:childTnLst>
                                </p:cTn>
                              </p:par>
                            </p:childTnLst>
                          </p:cTn>
                        </p:par>
                        <p:par>
                          <p:cTn id="171" fill="hold">
                            <p:stCondLst>
                              <p:cond delay="500"/>
                            </p:stCondLst>
                            <p:childTnLst>
                              <p:par>
                                <p:cTn id="172" presetID="41" presetClass="entr" presetSubtype="0" fill="hold" grpId="0" nodeType="afterEffect">
                                  <p:stCondLst>
                                    <p:cond delay="0"/>
                                  </p:stCondLst>
                                  <p:iterate type="lt">
                                    <p:tmPct val="10000"/>
                                  </p:iterate>
                                  <p:childTnLst>
                                    <p:set>
                                      <p:cBhvr>
                                        <p:cTn id="173" dur="1" fill="hold">
                                          <p:stCondLst>
                                            <p:cond delay="0"/>
                                          </p:stCondLst>
                                        </p:cTn>
                                        <p:tgtEl>
                                          <p:spTgt spid="982"/>
                                        </p:tgtEl>
                                        <p:attrNameLst>
                                          <p:attrName>style.visibility</p:attrName>
                                        </p:attrNameLst>
                                      </p:cBhvr>
                                      <p:to>
                                        <p:strVal val="visible"/>
                                      </p:to>
                                    </p:set>
                                    <p:anim calcmode="lin" valueType="num">
                                      <p:cBhvr>
                                        <p:cTn id="174" dur="500" fill="hold"/>
                                        <p:tgtEl>
                                          <p:spTgt spid="982"/>
                                        </p:tgtEl>
                                        <p:attrNameLst>
                                          <p:attrName>ppt_x</p:attrName>
                                        </p:attrNameLst>
                                      </p:cBhvr>
                                      <p:tavLst>
                                        <p:tav tm="0">
                                          <p:val>
                                            <p:strVal val="#ppt_x"/>
                                          </p:val>
                                        </p:tav>
                                        <p:tav tm="50000">
                                          <p:val>
                                            <p:strVal val="#ppt_x+.1"/>
                                          </p:val>
                                        </p:tav>
                                        <p:tav tm="100000">
                                          <p:val>
                                            <p:strVal val="#ppt_x"/>
                                          </p:val>
                                        </p:tav>
                                      </p:tavLst>
                                    </p:anim>
                                    <p:anim calcmode="lin" valueType="num">
                                      <p:cBhvr>
                                        <p:cTn id="175" dur="500" fill="hold"/>
                                        <p:tgtEl>
                                          <p:spTgt spid="982"/>
                                        </p:tgtEl>
                                        <p:attrNameLst>
                                          <p:attrName>ppt_y</p:attrName>
                                        </p:attrNameLst>
                                      </p:cBhvr>
                                      <p:tavLst>
                                        <p:tav tm="0">
                                          <p:val>
                                            <p:strVal val="#ppt_y"/>
                                          </p:val>
                                        </p:tav>
                                        <p:tav tm="100000">
                                          <p:val>
                                            <p:strVal val="#ppt_y"/>
                                          </p:val>
                                        </p:tav>
                                      </p:tavLst>
                                    </p:anim>
                                    <p:anim calcmode="lin" valueType="num">
                                      <p:cBhvr>
                                        <p:cTn id="176" dur="500" fill="hold"/>
                                        <p:tgtEl>
                                          <p:spTgt spid="982"/>
                                        </p:tgtEl>
                                        <p:attrNameLst>
                                          <p:attrName>ppt_h</p:attrName>
                                        </p:attrNameLst>
                                      </p:cBhvr>
                                      <p:tavLst>
                                        <p:tav tm="0">
                                          <p:val>
                                            <p:strVal val="#ppt_h/10"/>
                                          </p:val>
                                        </p:tav>
                                        <p:tav tm="50000">
                                          <p:val>
                                            <p:strVal val="#ppt_h+.01"/>
                                          </p:val>
                                        </p:tav>
                                        <p:tav tm="100000">
                                          <p:val>
                                            <p:strVal val="#ppt_h"/>
                                          </p:val>
                                        </p:tav>
                                      </p:tavLst>
                                    </p:anim>
                                    <p:anim calcmode="lin" valueType="num">
                                      <p:cBhvr>
                                        <p:cTn id="177" dur="500" fill="hold"/>
                                        <p:tgtEl>
                                          <p:spTgt spid="982"/>
                                        </p:tgtEl>
                                        <p:attrNameLst>
                                          <p:attrName>ppt_w</p:attrName>
                                        </p:attrNameLst>
                                      </p:cBhvr>
                                      <p:tavLst>
                                        <p:tav tm="0">
                                          <p:val>
                                            <p:strVal val="#ppt_w/10"/>
                                          </p:val>
                                        </p:tav>
                                        <p:tav tm="50000">
                                          <p:val>
                                            <p:strVal val="#ppt_w+.01"/>
                                          </p:val>
                                        </p:tav>
                                        <p:tav tm="100000">
                                          <p:val>
                                            <p:strVal val="#ppt_w"/>
                                          </p:val>
                                        </p:tav>
                                      </p:tavLst>
                                    </p:anim>
                                    <p:animEffect transition="in" filter="fade">
                                      <p:cBhvr>
                                        <p:cTn id="178" dur="500" tmFilter="0,0; .5, 1; 1, 1"/>
                                        <p:tgtEl>
                                          <p:spTgt spid="982"/>
                                        </p:tgtEl>
                                      </p:cBhvr>
                                    </p:animEffect>
                                  </p:childTnLst>
                                </p:cTn>
                              </p:par>
                            </p:childTnLst>
                          </p:cTn>
                        </p:par>
                        <p:par>
                          <p:cTn id="179" fill="hold">
                            <p:stCondLst>
                              <p:cond delay="1000"/>
                            </p:stCondLst>
                            <p:childTnLst>
                              <p:par>
                                <p:cTn id="180" presetID="41" presetClass="entr" presetSubtype="0" fill="hold" grpId="0" nodeType="afterEffect">
                                  <p:stCondLst>
                                    <p:cond delay="0"/>
                                  </p:stCondLst>
                                  <p:iterate type="lt">
                                    <p:tmPct val="10000"/>
                                  </p:iterate>
                                  <p:childTnLst>
                                    <p:set>
                                      <p:cBhvr>
                                        <p:cTn id="181" dur="1" fill="hold">
                                          <p:stCondLst>
                                            <p:cond delay="0"/>
                                          </p:stCondLst>
                                        </p:cTn>
                                        <p:tgtEl>
                                          <p:spTgt spid="981"/>
                                        </p:tgtEl>
                                        <p:attrNameLst>
                                          <p:attrName>style.visibility</p:attrName>
                                        </p:attrNameLst>
                                      </p:cBhvr>
                                      <p:to>
                                        <p:strVal val="visible"/>
                                      </p:to>
                                    </p:set>
                                    <p:anim calcmode="lin" valueType="num">
                                      <p:cBhvr>
                                        <p:cTn id="182" dur="500" fill="hold"/>
                                        <p:tgtEl>
                                          <p:spTgt spid="981"/>
                                        </p:tgtEl>
                                        <p:attrNameLst>
                                          <p:attrName>ppt_x</p:attrName>
                                        </p:attrNameLst>
                                      </p:cBhvr>
                                      <p:tavLst>
                                        <p:tav tm="0">
                                          <p:val>
                                            <p:strVal val="#ppt_x"/>
                                          </p:val>
                                        </p:tav>
                                        <p:tav tm="50000">
                                          <p:val>
                                            <p:strVal val="#ppt_x+.1"/>
                                          </p:val>
                                        </p:tav>
                                        <p:tav tm="100000">
                                          <p:val>
                                            <p:strVal val="#ppt_x"/>
                                          </p:val>
                                        </p:tav>
                                      </p:tavLst>
                                    </p:anim>
                                    <p:anim calcmode="lin" valueType="num">
                                      <p:cBhvr>
                                        <p:cTn id="183" dur="500" fill="hold"/>
                                        <p:tgtEl>
                                          <p:spTgt spid="981"/>
                                        </p:tgtEl>
                                        <p:attrNameLst>
                                          <p:attrName>ppt_y</p:attrName>
                                        </p:attrNameLst>
                                      </p:cBhvr>
                                      <p:tavLst>
                                        <p:tav tm="0">
                                          <p:val>
                                            <p:strVal val="#ppt_y"/>
                                          </p:val>
                                        </p:tav>
                                        <p:tav tm="100000">
                                          <p:val>
                                            <p:strVal val="#ppt_y"/>
                                          </p:val>
                                        </p:tav>
                                      </p:tavLst>
                                    </p:anim>
                                    <p:anim calcmode="lin" valueType="num">
                                      <p:cBhvr>
                                        <p:cTn id="184" dur="500" fill="hold"/>
                                        <p:tgtEl>
                                          <p:spTgt spid="981"/>
                                        </p:tgtEl>
                                        <p:attrNameLst>
                                          <p:attrName>ppt_h</p:attrName>
                                        </p:attrNameLst>
                                      </p:cBhvr>
                                      <p:tavLst>
                                        <p:tav tm="0">
                                          <p:val>
                                            <p:strVal val="#ppt_h/10"/>
                                          </p:val>
                                        </p:tav>
                                        <p:tav tm="50000">
                                          <p:val>
                                            <p:strVal val="#ppt_h+.01"/>
                                          </p:val>
                                        </p:tav>
                                        <p:tav tm="100000">
                                          <p:val>
                                            <p:strVal val="#ppt_h"/>
                                          </p:val>
                                        </p:tav>
                                      </p:tavLst>
                                    </p:anim>
                                    <p:anim calcmode="lin" valueType="num">
                                      <p:cBhvr>
                                        <p:cTn id="185" dur="500" fill="hold"/>
                                        <p:tgtEl>
                                          <p:spTgt spid="981"/>
                                        </p:tgtEl>
                                        <p:attrNameLst>
                                          <p:attrName>ppt_w</p:attrName>
                                        </p:attrNameLst>
                                      </p:cBhvr>
                                      <p:tavLst>
                                        <p:tav tm="0">
                                          <p:val>
                                            <p:strVal val="#ppt_w/10"/>
                                          </p:val>
                                        </p:tav>
                                        <p:tav tm="50000">
                                          <p:val>
                                            <p:strVal val="#ppt_w+.01"/>
                                          </p:val>
                                        </p:tav>
                                        <p:tav tm="100000">
                                          <p:val>
                                            <p:strVal val="#ppt_w"/>
                                          </p:val>
                                        </p:tav>
                                      </p:tavLst>
                                    </p:anim>
                                    <p:animEffect transition="in" filter="fade">
                                      <p:cBhvr>
                                        <p:cTn id="186" dur="500" tmFilter="0,0; .5, 1; 1, 1"/>
                                        <p:tgtEl>
                                          <p:spTgt spid="981"/>
                                        </p:tgtEl>
                                      </p:cBhvr>
                                    </p:animEffect>
                                  </p:childTnLst>
                                </p:cTn>
                              </p:par>
                            </p:childTnLst>
                          </p:cTn>
                        </p:par>
                        <p:par>
                          <p:cTn id="187" fill="hold">
                            <p:stCondLst>
                              <p:cond delay="1500"/>
                            </p:stCondLst>
                            <p:childTnLst>
                              <p:par>
                                <p:cTn id="188" presetID="41" presetClass="entr" presetSubtype="0" fill="hold" grpId="0" nodeType="afterEffect">
                                  <p:stCondLst>
                                    <p:cond delay="0"/>
                                  </p:stCondLst>
                                  <p:iterate type="lt">
                                    <p:tmPct val="10000"/>
                                  </p:iterate>
                                  <p:childTnLst>
                                    <p:set>
                                      <p:cBhvr>
                                        <p:cTn id="189" dur="1" fill="hold">
                                          <p:stCondLst>
                                            <p:cond delay="0"/>
                                          </p:stCondLst>
                                        </p:cTn>
                                        <p:tgtEl>
                                          <p:spTgt spid="980"/>
                                        </p:tgtEl>
                                        <p:attrNameLst>
                                          <p:attrName>style.visibility</p:attrName>
                                        </p:attrNameLst>
                                      </p:cBhvr>
                                      <p:to>
                                        <p:strVal val="visible"/>
                                      </p:to>
                                    </p:set>
                                    <p:anim calcmode="lin" valueType="num">
                                      <p:cBhvr>
                                        <p:cTn id="190" dur="500" fill="hold"/>
                                        <p:tgtEl>
                                          <p:spTgt spid="980"/>
                                        </p:tgtEl>
                                        <p:attrNameLst>
                                          <p:attrName>ppt_x</p:attrName>
                                        </p:attrNameLst>
                                      </p:cBhvr>
                                      <p:tavLst>
                                        <p:tav tm="0">
                                          <p:val>
                                            <p:strVal val="#ppt_x"/>
                                          </p:val>
                                        </p:tav>
                                        <p:tav tm="50000">
                                          <p:val>
                                            <p:strVal val="#ppt_x+.1"/>
                                          </p:val>
                                        </p:tav>
                                        <p:tav tm="100000">
                                          <p:val>
                                            <p:strVal val="#ppt_x"/>
                                          </p:val>
                                        </p:tav>
                                      </p:tavLst>
                                    </p:anim>
                                    <p:anim calcmode="lin" valueType="num">
                                      <p:cBhvr>
                                        <p:cTn id="191" dur="500" fill="hold"/>
                                        <p:tgtEl>
                                          <p:spTgt spid="980"/>
                                        </p:tgtEl>
                                        <p:attrNameLst>
                                          <p:attrName>ppt_y</p:attrName>
                                        </p:attrNameLst>
                                      </p:cBhvr>
                                      <p:tavLst>
                                        <p:tav tm="0">
                                          <p:val>
                                            <p:strVal val="#ppt_y"/>
                                          </p:val>
                                        </p:tav>
                                        <p:tav tm="100000">
                                          <p:val>
                                            <p:strVal val="#ppt_y"/>
                                          </p:val>
                                        </p:tav>
                                      </p:tavLst>
                                    </p:anim>
                                    <p:anim calcmode="lin" valueType="num">
                                      <p:cBhvr>
                                        <p:cTn id="192" dur="500" fill="hold"/>
                                        <p:tgtEl>
                                          <p:spTgt spid="980"/>
                                        </p:tgtEl>
                                        <p:attrNameLst>
                                          <p:attrName>ppt_h</p:attrName>
                                        </p:attrNameLst>
                                      </p:cBhvr>
                                      <p:tavLst>
                                        <p:tav tm="0">
                                          <p:val>
                                            <p:strVal val="#ppt_h/10"/>
                                          </p:val>
                                        </p:tav>
                                        <p:tav tm="50000">
                                          <p:val>
                                            <p:strVal val="#ppt_h+.01"/>
                                          </p:val>
                                        </p:tav>
                                        <p:tav tm="100000">
                                          <p:val>
                                            <p:strVal val="#ppt_h"/>
                                          </p:val>
                                        </p:tav>
                                      </p:tavLst>
                                    </p:anim>
                                    <p:anim calcmode="lin" valueType="num">
                                      <p:cBhvr>
                                        <p:cTn id="193" dur="500" fill="hold"/>
                                        <p:tgtEl>
                                          <p:spTgt spid="980"/>
                                        </p:tgtEl>
                                        <p:attrNameLst>
                                          <p:attrName>ppt_w</p:attrName>
                                        </p:attrNameLst>
                                      </p:cBhvr>
                                      <p:tavLst>
                                        <p:tav tm="0">
                                          <p:val>
                                            <p:strVal val="#ppt_w/10"/>
                                          </p:val>
                                        </p:tav>
                                        <p:tav tm="50000">
                                          <p:val>
                                            <p:strVal val="#ppt_w+.01"/>
                                          </p:val>
                                        </p:tav>
                                        <p:tav tm="100000">
                                          <p:val>
                                            <p:strVal val="#ppt_w"/>
                                          </p:val>
                                        </p:tav>
                                      </p:tavLst>
                                    </p:anim>
                                    <p:animEffect transition="in" filter="fade">
                                      <p:cBhvr>
                                        <p:cTn id="194" dur="500" tmFilter="0,0; .5, 1; 1, 1"/>
                                        <p:tgtEl>
                                          <p:spTgt spid="980"/>
                                        </p:tgtEl>
                                      </p:cBhvr>
                                    </p:animEffect>
                                  </p:childTnLst>
                                </p:cTn>
                              </p:par>
                            </p:childTnLst>
                          </p:cTn>
                        </p:par>
                        <p:par>
                          <p:cTn id="195" fill="hold">
                            <p:stCondLst>
                              <p:cond delay="2000"/>
                            </p:stCondLst>
                            <p:childTnLst>
                              <p:par>
                                <p:cTn id="196" presetID="41" presetClass="entr" presetSubtype="0" fill="hold" grpId="0" nodeType="afterEffect">
                                  <p:stCondLst>
                                    <p:cond delay="0"/>
                                  </p:stCondLst>
                                  <p:iterate type="lt">
                                    <p:tmPct val="10000"/>
                                  </p:iterate>
                                  <p:childTnLst>
                                    <p:set>
                                      <p:cBhvr>
                                        <p:cTn id="197" dur="1" fill="hold">
                                          <p:stCondLst>
                                            <p:cond delay="0"/>
                                          </p:stCondLst>
                                        </p:cTn>
                                        <p:tgtEl>
                                          <p:spTgt spid="979"/>
                                        </p:tgtEl>
                                        <p:attrNameLst>
                                          <p:attrName>style.visibility</p:attrName>
                                        </p:attrNameLst>
                                      </p:cBhvr>
                                      <p:to>
                                        <p:strVal val="visible"/>
                                      </p:to>
                                    </p:set>
                                    <p:anim calcmode="lin" valueType="num">
                                      <p:cBhvr>
                                        <p:cTn id="198" dur="500" fill="hold"/>
                                        <p:tgtEl>
                                          <p:spTgt spid="979"/>
                                        </p:tgtEl>
                                        <p:attrNameLst>
                                          <p:attrName>ppt_x</p:attrName>
                                        </p:attrNameLst>
                                      </p:cBhvr>
                                      <p:tavLst>
                                        <p:tav tm="0">
                                          <p:val>
                                            <p:strVal val="#ppt_x"/>
                                          </p:val>
                                        </p:tav>
                                        <p:tav tm="50000">
                                          <p:val>
                                            <p:strVal val="#ppt_x+.1"/>
                                          </p:val>
                                        </p:tav>
                                        <p:tav tm="100000">
                                          <p:val>
                                            <p:strVal val="#ppt_x"/>
                                          </p:val>
                                        </p:tav>
                                      </p:tavLst>
                                    </p:anim>
                                    <p:anim calcmode="lin" valueType="num">
                                      <p:cBhvr>
                                        <p:cTn id="199" dur="500" fill="hold"/>
                                        <p:tgtEl>
                                          <p:spTgt spid="979"/>
                                        </p:tgtEl>
                                        <p:attrNameLst>
                                          <p:attrName>ppt_y</p:attrName>
                                        </p:attrNameLst>
                                      </p:cBhvr>
                                      <p:tavLst>
                                        <p:tav tm="0">
                                          <p:val>
                                            <p:strVal val="#ppt_y"/>
                                          </p:val>
                                        </p:tav>
                                        <p:tav tm="100000">
                                          <p:val>
                                            <p:strVal val="#ppt_y"/>
                                          </p:val>
                                        </p:tav>
                                      </p:tavLst>
                                    </p:anim>
                                    <p:anim calcmode="lin" valueType="num">
                                      <p:cBhvr>
                                        <p:cTn id="200" dur="500" fill="hold"/>
                                        <p:tgtEl>
                                          <p:spTgt spid="979"/>
                                        </p:tgtEl>
                                        <p:attrNameLst>
                                          <p:attrName>ppt_h</p:attrName>
                                        </p:attrNameLst>
                                      </p:cBhvr>
                                      <p:tavLst>
                                        <p:tav tm="0">
                                          <p:val>
                                            <p:strVal val="#ppt_h/10"/>
                                          </p:val>
                                        </p:tav>
                                        <p:tav tm="50000">
                                          <p:val>
                                            <p:strVal val="#ppt_h+.01"/>
                                          </p:val>
                                        </p:tav>
                                        <p:tav tm="100000">
                                          <p:val>
                                            <p:strVal val="#ppt_h"/>
                                          </p:val>
                                        </p:tav>
                                      </p:tavLst>
                                    </p:anim>
                                    <p:anim calcmode="lin" valueType="num">
                                      <p:cBhvr>
                                        <p:cTn id="201" dur="500" fill="hold"/>
                                        <p:tgtEl>
                                          <p:spTgt spid="979"/>
                                        </p:tgtEl>
                                        <p:attrNameLst>
                                          <p:attrName>ppt_w</p:attrName>
                                        </p:attrNameLst>
                                      </p:cBhvr>
                                      <p:tavLst>
                                        <p:tav tm="0">
                                          <p:val>
                                            <p:strVal val="#ppt_w/10"/>
                                          </p:val>
                                        </p:tav>
                                        <p:tav tm="50000">
                                          <p:val>
                                            <p:strVal val="#ppt_w+.01"/>
                                          </p:val>
                                        </p:tav>
                                        <p:tav tm="100000">
                                          <p:val>
                                            <p:strVal val="#ppt_w"/>
                                          </p:val>
                                        </p:tav>
                                      </p:tavLst>
                                    </p:anim>
                                    <p:animEffect transition="in" filter="fade">
                                      <p:cBhvr>
                                        <p:cTn id="202" dur="500" tmFilter="0,0; .5, 1; 1, 1"/>
                                        <p:tgtEl>
                                          <p:spTgt spid="979"/>
                                        </p:tgtEl>
                                      </p:cBhvr>
                                    </p:animEffect>
                                  </p:childTnLst>
                                </p:cTn>
                              </p:par>
                            </p:childTnLst>
                          </p:cTn>
                        </p:par>
                        <p:par>
                          <p:cTn id="203" fill="hold">
                            <p:stCondLst>
                              <p:cond delay="2500"/>
                            </p:stCondLst>
                            <p:childTnLst>
                              <p:par>
                                <p:cTn id="204" presetID="41" presetClass="entr" presetSubtype="0" fill="hold" grpId="0" nodeType="afterEffect">
                                  <p:stCondLst>
                                    <p:cond delay="0"/>
                                  </p:stCondLst>
                                  <p:iterate type="lt">
                                    <p:tmPct val="10000"/>
                                  </p:iterate>
                                  <p:childTnLst>
                                    <p:set>
                                      <p:cBhvr>
                                        <p:cTn id="205" dur="1" fill="hold">
                                          <p:stCondLst>
                                            <p:cond delay="0"/>
                                          </p:stCondLst>
                                        </p:cTn>
                                        <p:tgtEl>
                                          <p:spTgt spid="978"/>
                                        </p:tgtEl>
                                        <p:attrNameLst>
                                          <p:attrName>style.visibility</p:attrName>
                                        </p:attrNameLst>
                                      </p:cBhvr>
                                      <p:to>
                                        <p:strVal val="visible"/>
                                      </p:to>
                                    </p:set>
                                    <p:anim calcmode="lin" valueType="num">
                                      <p:cBhvr>
                                        <p:cTn id="206" dur="500" fill="hold"/>
                                        <p:tgtEl>
                                          <p:spTgt spid="978"/>
                                        </p:tgtEl>
                                        <p:attrNameLst>
                                          <p:attrName>ppt_x</p:attrName>
                                        </p:attrNameLst>
                                      </p:cBhvr>
                                      <p:tavLst>
                                        <p:tav tm="0">
                                          <p:val>
                                            <p:strVal val="#ppt_x"/>
                                          </p:val>
                                        </p:tav>
                                        <p:tav tm="50000">
                                          <p:val>
                                            <p:strVal val="#ppt_x+.1"/>
                                          </p:val>
                                        </p:tav>
                                        <p:tav tm="100000">
                                          <p:val>
                                            <p:strVal val="#ppt_x"/>
                                          </p:val>
                                        </p:tav>
                                      </p:tavLst>
                                    </p:anim>
                                    <p:anim calcmode="lin" valueType="num">
                                      <p:cBhvr>
                                        <p:cTn id="207" dur="500" fill="hold"/>
                                        <p:tgtEl>
                                          <p:spTgt spid="978"/>
                                        </p:tgtEl>
                                        <p:attrNameLst>
                                          <p:attrName>ppt_y</p:attrName>
                                        </p:attrNameLst>
                                      </p:cBhvr>
                                      <p:tavLst>
                                        <p:tav tm="0">
                                          <p:val>
                                            <p:strVal val="#ppt_y"/>
                                          </p:val>
                                        </p:tav>
                                        <p:tav tm="100000">
                                          <p:val>
                                            <p:strVal val="#ppt_y"/>
                                          </p:val>
                                        </p:tav>
                                      </p:tavLst>
                                    </p:anim>
                                    <p:anim calcmode="lin" valueType="num">
                                      <p:cBhvr>
                                        <p:cTn id="208" dur="500" fill="hold"/>
                                        <p:tgtEl>
                                          <p:spTgt spid="978"/>
                                        </p:tgtEl>
                                        <p:attrNameLst>
                                          <p:attrName>ppt_h</p:attrName>
                                        </p:attrNameLst>
                                      </p:cBhvr>
                                      <p:tavLst>
                                        <p:tav tm="0">
                                          <p:val>
                                            <p:strVal val="#ppt_h/10"/>
                                          </p:val>
                                        </p:tav>
                                        <p:tav tm="50000">
                                          <p:val>
                                            <p:strVal val="#ppt_h+.01"/>
                                          </p:val>
                                        </p:tav>
                                        <p:tav tm="100000">
                                          <p:val>
                                            <p:strVal val="#ppt_h"/>
                                          </p:val>
                                        </p:tav>
                                      </p:tavLst>
                                    </p:anim>
                                    <p:anim calcmode="lin" valueType="num">
                                      <p:cBhvr>
                                        <p:cTn id="209" dur="500" fill="hold"/>
                                        <p:tgtEl>
                                          <p:spTgt spid="978"/>
                                        </p:tgtEl>
                                        <p:attrNameLst>
                                          <p:attrName>ppt_w</p:attrName>
                                        </p:attrNameLst>
                                      </p:cBhvr>
                                      <p:tavLst>
                                        <p:tav tm="0">
                                          <p:val>
                                            <p:strVal val="#ppt_w/10"/>
                                          </p:val>
                                        </p:tav>
                                        <p:tav tm="50000">
                                          <p:val>
                                            <p:strVal val="#ppt_w+.01"/>
                                          </p:val>
                                        </p:tav>
                                        <p:tav tm="100000">
                                          <p:val>
                                            <p:strVal val="#ppt_w"/>
                                          </p:val>
                                        </p:tav>
                                      </p:tavLst>
                                    </p:anim>
                                    <p:animEffect transition="in" filter="fade">
                                      <p:cBhvr>
                                        <p:cTn id="210" dur="500" tmFilter="0,0; .5, 1; 1, 1"/>
                                        <p:tgtEl>
                                          <p:spTgt spid="978"/>
                                        </p:tgtEl>
                                      </p:cBhvr>
                                    </p:animEffect>
                                  </p:childTnLst>
                                </p:cTn>
                              </p:par>
                            </p:childTnLst>
                          </p:cTn>
                        </p:par>
                        <p:par>
                          <p:cTn id="211" fill="hold">
                            <p:stCondLst>
                              <p:cond delay="3000"/>
                            </p:stCondLst>
                            <p:childTnLst>
                              <p:par>
                                <p:cTn id="212" presetID="41" presetClass="entr" presetSubtype="0" fill="hold" grpId="0" nodeType="afterEffect">
                                  <p:stCondLst>
                                    <p:cond delay="0"/>
                                  </p:stCondLst>
                                  <p:iterate type="lt">
                                    <p:tmPct val="10000"/>
                                  </p:iterate>
                                  <p:childTnLst>
                                    <p:set>
                                      <p:cBhvr>
                                        <p:cTn id="213" dur="1" fill="hold">
                                          <p:stCondLst>
                                            <p:cond delay="0"/>
                                          </p:stCondLst>
                                        </p:cTn>
                                        <p:tgtEl>
                                          <p:spTgt spid="977"/>
                                        </p:tgtEl>
                                        <p:attrNameLst>
                                          <p:attrName>style.visibility</p:attrName>
                                        </p:attrNameLst>
                                      </p:cBhvr>
                                      <p:to>
                                        <p:strVal val="visible"/>
                                      </p:to>
                                    </p:set>
                                    <p:anim calcmode="lin" valueType="num">
                                      <p:cBhvr>
                                        <p:cTn id="214" dur="500" fill="hold"/>
                                        <p:tgtEl>
                                          <p:spTgt spid="977"/>
                                        </p:tgtEl>
                                        <p:attrNameLst>
                                          <p:attrName>ppt_x</p:attrName>
                                        </p:attrNameLst>
                                      </p:cBhvr>
                                      <p:tavLst>
                                        <p:tav tm="0">
                                          <p:val>
                                            <p:strVal val="#ppt_x"/>
                                          </p:val>
                                        </p:tav>
                                        <p:tav tm="50000">
                                          <p:val>
                                            <p:strVal val="#ppt_x+.1"/>
                                          </p:val>
                                        </p:tav>
                                        <p:tav tm="100000">
                                          <p:val>
                                            <p:strVal val="#ppt_x"/>
                                          </p:val>
                                        </p:tav>
                                      </p:tavLst>
                                    </p:anim>
                                    <p:anim calcmode="lin" valueType="num">
                                      <p:cBhvr>
                                        <p:cTn id="215" dur="500" fill="hold"/>
                                        <p:tgtEl>
                                          <p:spTgt spid="977"/>
                                        </p:tgtEl>
                                        <p:attrNameLst>
                                          <p:attrName>ppt_y</p:attrName>
                                        </p:attrNameLst>
                                      </p:cBhvr>
                                      <p:tavLst>
                                        <p:tav tm="0">
                                          <p:val>
                                            <p:strVal val="#ppt_y"/>
                                          </p:val>
                                        </p:tav>
                                        <p:tav tm="100000">
                                          <p:val>
                                            <p:strVal val="#ppt_y"/>
                                          </p:val>
                                        </p:tav>
                                      </p:tavLst>
                                    </p:anim>
                                    <p:anim calcmode="lin" valueType="num">
                                      <p:cBhvr>
                                        <p:cTn id="216" dur="500" fill="hold"/>
                                        <p:tgtEl>
                                          <p:spTgt spid="977"/>
                                        </p:tgtEl>
                                        <p:attrNameLst>
                                          <p:attrName>ppt_h</p:attrName>
                                        </p:attrNameLst>
                                      </p:cBhvr>
                                      <p:tavLst>
                                        <p:tav tm="0">
                                          <p:val>
                                            <p:strVal val="#ppt_h/10"/>
                                          </p:val>
                                        </p:tav>
                                        <p:tav tm="50000">
                                          <p:val>
                                            <p:strVal val="#ppt_h+.01"/>
                                          </p:val>
                                        </p:tav>
                                        <p:tav tm="100000">
                                          <p:val>
                                            <p:strVal val="#ppt_h"/>
                                          </p:val>
                                        </p:tav>
                                      </p:tavLst>
                                    </p:anim>
                                    <p:anim calcmode="lin" valueType="num">
                                      <p:cBhvr>
                                        <p:cTn id="217" dur="500" fill="hold"/>
                                        <p:tgtEl>
                                          <p:spTgt spid="977"/>
                                        </p:tgtEl>
                                        <p:attrNameLst>
                                          <p:attrName>ppt_w</p:attrName>
                                        </p:attrNameLst>
                                      </p:cBhvr>
                                      <p:tavLst>
                                        <p:tav tm="0">
                                          <p:val>
                                            <p:strVal val="#ppt_w/10"/>
                                          </p:val>
                                        </p:tav>
                                        <p:tav tm="50000">
                                          <p:val>
                                            <p:strVal val="#ppt_w+.01"/>
                                          </p:val>
                                        </p:tav>
                                        <p:tav tm="100000">
                                          <p:val>
                                            <p:strVal val="#ppt_w"/>
                                          </p:val>
                                        </p:tav>
                                      </p:tavLst>
                                    </p:anim>
                                    <p:animEffect transition="in" filter="fade">
                                      <p:cBhvr>
                                        <p:cTn id="218" dur="500" tmFilter="0,0; .5, 1; 1, 1"/>
                                        <p:tgtEl>
                                          <p:spTgt spid="977"/>
                                        </p:tgtEl>
                                      </p:cBhvr>
                                    </p:animEffect>
                                  </p:childTnLst>
                                </p:cTn>
                              </p:par>
                            </p:childTnLst>
                          </p:cTn>
                        </p:par>
                        <p:par>
                          <p:cTn id="219" fill="hold">
                            <p:stCondLst>
                              <p:cond delay="3500"/>
                            </p:stCondLst>
                            <p:childTnLst>
                              <p:par>
                                <p:cTn id="220" presetID="41" presetClass="entr" presetSubtype="0" fill="hold" grpId="0" nodeType="afterEffect">
                                  <p:stCondLst>
                                    <p:cond delay="0"/>
                                  </p:stCondLst>
                                  <p:iterate type="lt">
                                    <p:tmPct val="10000"/>
                                  </p:iterate>
                                  <p:childTnLst>
                                    <p:set>
                                      <p:cBhvr>
                                        <p:cTn id="221" dur="1" fill="hold">
                                          <p:stCondLst>
                                            <p:cond delay="0"/>
                                          </p:stCondLst>
                                        </p:cTn>
                                        <p:tgtEl>
                                          <p:spTgt spid="971"/>
                                        </p:tgtEl>
                                        <p:attrNameLst>
                                          <p:attrName>style.visibility</p:attrName>
                                        </p:attrNameLst>
                                      </p:cBhvr>
                                      <p:to>
                                        <p:strVal val="visible"/>
                                      </p:to>
                                    </p:set>
                                    <p:anim calcmode="lin" valueType="num">
                                      <p:cBhvr>
                                        <p:cTn id="222" dur="500" fill="hold"/>
                                        <p:tgtEl>
                                          <p:spTgt spid="971"/>
                                        </p:tgtEl>
                                        <p:attrNameLst>
                                          <p:attrName>ppt_x</p:attrName>
                                        </p:attrNameLst>
                                      </p:cBhvr>
                                      <p:tavLst>
                                        <p:tav tm="0">
                                          <p:val>
                                            <p:strVal val="#ppt_x"/>
                                          </p:val>
                                        </p:tav>
                                        <p:tav tm="50000">
                                          <p:val>
                                            <p:strVal val="#ppt_x+.1"/>
                                          </p:val>
                                        </p:tav>
                                        <p:tav tm="100000">
                                          <p:val>
                                            <p:strVal val="#ppt_x"/>
                                          </p:val>
                                        </p:tav>
                                      </p:tavLst>
                                    </p:anim>
                                    <p:anim calcmode="lin" valueType="num">
                                      <p:cBhvr>
                                        <p:cTn id="223" dur="500" fill="hold"/>
                                        <p:tgtEl>
                                          <p:spTgt spid="971"/>
                                        </p:tgtEl>
                                        <p:attrNameLst>
                                          <p:attrName>ppt_y</p:attrName>
                                        </p:attrNameLst>
                                      </p:cBhvr>
                                      <p:tavLst>
                                        <p:tav tm="0">
                                          <p:val>
                                            <p:strVal val="#ppt_y"/>
                                          </p:val>
                                        </p:tav>
                                        <p:tav tm="100000">
                                          <p:val>
                                            <p:strVal val="#ppt_y"/>
                                          </p:val>
                                        </p:tav>
                                      </p:tavLst>
                                    </p:anim>
                                    <p:anim calcmode="lin" valueType="num">
                                      <p:cBhvr>
                                        <p:cTn id="224" dur="500" fill="hold"/>
                                        <p:tgtEl>
                                          <p:spTgt spid="971"/>
                                        </p:tgtEl>
                                        <p:attrNameLst>
                                          <p:attrName>ppt_h</p:attrName>
                                        </p:attrNameLst>
                                      </p:cBhvr>
                                      <p:tavLst>
                                        <p:tav tm="0">
                                          <p:val>
                                            <p:strVal val="#ppt_h/10"/>
                                          </p:val>
                                        </p:tav>
                                        <p:tav tm="50000">
                                          <p:val>
                                            <p:strVal val="#ppt_h+.01"/>
                                          </p:val>
                                        </p:tav>
                                        <p:tav tm="100000">
                                          <p:val>
                                            <p:strVal val="#ppt_h"/>
                                          </p:val>
                                        </p:tav>
                                      </p:tavLst>
                                    </p:anim>
                                    <p:anim calcmode="lin" valueType="num">
                                      <p:cBhvr>
                                        <p:cTn id="225" dur="500" fill="hold"/>
                                        <p:tgtEl>
                                          <p:spTgt spid="971"/>
                                        </p:tgtEl>
                                        <p:attrNameLst>
                                          <p:attrName>ppt_w</p:attrName>
                                        </p:attrNameLst>
                                      </p:cBhvr>
                                      <p:tavLst>
                                        <p:tav tm="0">
                                          <p:val>
                                            <p:strVal val="#ppt_w/10"/>
                                          </p:val>
                                        </p:tav>
                                        <p:tav tm="50000">
                                          <p:val>
                                            <p:strVal val="#ppt_w+.01"/>
                                          </p:val>
                                        </p:tav>
                                        <p:tav tm="100000">
                                          <p:val>
                                            <p:strVal val="#ppt_w"/>
                                          </p:val>
                                        </p:tav>
                                      </p:tavLst>
                                    </p:anim>
                                    <p:animEffect transition="in" filter="fade">
                                      <p:cBhvr>
                                        <p:cTn id="226" dur="500" tmFilter="0,0; .5, 1; 1, 1"/>
                                        <p:tgtEl>
                                          <p:spTgt spid="971"/>
                                        </p:tgtEl>
                                      </p:cBhvr>
                                    </p:animEffect>
                                  </p:childTnLst>
                                </p:cTn>
                              </p:par>
                            </p:childTnLst>
                          </p:cTn>
                        </p:par>
                        <p:par>
                          <p:cTn id="227" fill="hold">
                            <p:stCondLst>
                              <p:cond delay="4000"/>
                            </p:stCondLst>
                            <p:childTnLst>
                              <p:par>
                                <p:cTn id="228" presetID="41" presetClass="entr" presetSubtype="0" fill="hold" grpId="0" nodeType="afterEffect">
                                  <p:stCondLst>
                                    <p:cond delay="0"/>
                                  </p:stCondLst>
                                  <p:iterate type="lt">
                                    <p:tmPct val="10000"/>
                                  </p:iterate>
                                  <p:childTnLst>
                                    <p:set>
                                      <p:cBhvr>
                                        <p:cTn id="229" dur="1" fill="hold">
                                          <p:stCondLst>
                                            <p:cond delay="0"/>
                                          </p:stCondLst>
                                        </p:cTn>
                                        <p:tgtEl>
                                          <p:spTgt spid="972"/>
                                        </p:tgtEl>
                                        <p:attrNameLst>
                                          <p:attrName>style.visibility</p:attrName>
                                        </p:attrNameLst>
                                      </p:cBhvr>
                                      <p:to>
                                        <p:strVal val="visible"/>
                                      </p:to>
                                    </p:set>
                                    <p:anim calcmode="lin" valueType="num">
                                      <p:cBhvr>
                                        <p:cTn id="230" dur="500" fill="hold"/>
                                        <p:tgtEl>
                                          <p:spTgt spid="972"/>
                                        </p:tgtEl>
                                        <p:attrNameLst>
                                          <p:attrName>ppt_x</p:attrName>
                                        </p:attrNameLst>
                                      </p:cBhvr>
                                      <p:tavLst>
                                        <p:tav tm="0">
                                          <p:val>
                                            <p:strVal val="#ppt_x"/>
                                          </p:val>
                                        </p:tav>
                                        <p:tav tm="50000">
                                          <p:val>
                                            <p:strVal val="#ppt_x+.1"/>
                                          </p:val>
                                        </p:tav>
                                        <p:tav tm="100000">
                                          <p:val>
                                            <p:strVal val="#ppt_x"/>
                                          </p:val>
                                        </p:tav>
                                      </p:tavLst>
                                    </p:anim>
                                    <p:anim calcmode="lin" valueType="num">
                                      <p:cBhvr>
                                        <p:cTn id="231" dur="500" fill="hold"/>
                                        <p:tgtEl>
                                          <p:spTgt spid="972"/>
                                        </p:tgtEl>
                                        <p:attrNameLst>
                                          <p:attrName>ppt_y</p:attrName>
                                        </p:attrNameLst>
                                      </p:cBhvr>
                                      <p:tavLst>
                                        <p:tav tm="0">
                                          <p:val>
                                            <p:strVal val="#ppt_y"/>
                                          </p:val>
                                        </p:tav>
                                        <p:tav tm="100000">
                                          <p:val>
                                            <p:strVal val="#ppt_y"/>
                                          </p:val>
                                        </p:tav>
                                      </p:tavLst>
                                    </p:anim>
                                    <p:anim calcmode="lin" valueType="num">
                                      <p:cBhvr>
                                        <p:cTn id="232" dur="500" fill="hold"/>
                                        <p:tgtEl>
                                          <p:spTgt spid="972"/>
                                        </p:tgtEl>
                                        <p:attrNameLst>
                                          <p:attrName>ppt_h</p:attrName>
                                        </p:attrNameLst>
                                      </p:cBhvr>
                                      <p:tavLst>
                                        <p:tav tm="0">
                                          <p:val>
                                            <p:strVal val="#ppt_h/10"/>
                                          </p:val>
                                        </p:tav>
                                        <p:tav tm="50000">
                                          <p:val>
                                            <p:strVal val="#ppt_h+.01"/>
                                          </p:val>
                                        </p:tav>
                                        <p:tav tm="100000">
                                          <p:val>
                                            <p:strVal val="#ppt_h"/>
                                          </p:val>
                                        </p:tav>
                                      </p:tavLst>
                                    </p:anim>
                                    <p:anim calcmode="lin" valueType="num">
                                      <p:cBhvr>
                                        <p:cTn id="233" dur="500" fill="hold"/>
                                        <p:tgtEl>
                                          <p:spTgt spid="972"/>
                                        </p:tgtEl>
                                        <p:attrNameLst>
                                          <p:attrName>ppt_w</p:attrName>
                                        </p:attrNameLst>
                                      </p:cBhvr>
                                      <p:tavLst>
                                        <p:tav tm="0">
                                          <p:val>
                                            <p:strVal val="#ppt_w/10"/>
                                          </p:val>
                                        </p:tav>
                                        <p:tav tm="50000">
                                          <p:val>
                                            <p:strVal val="#ppt_w+.01"/>
                                          </p:val>
                                        </p:tav>
                                        <p:tav tm="100000">
                                          <p:val>
                                            <p:strVal val="#ppt_w"/>
                                          </p:val>
                                        </p:tav>
                                      </p:tavLst>
                                    </p:anim>
                                    <p:animEffect transition="in" filter="fade">
                                      <p:cBhvr>
                                        <p:cTn id="234" dur="500" tmFilter="0,0; .5, 1; 1, 1"/>
                                        <p:tgtEl>
                                          <p:spTgt spid="972"/>
                                        </p:tgtEl>
                                      </p:cBhvr>
                                    </p:animEffect>
                                  </p:childTnLst>
                                </p:cTn>
                              </p:par>
                            </p:childTnLst>
                          </p:cTn>
                        </p:par>
                        <p:par>
                          <p:cTn id="235" fill="hold">
                            <p:stCondLst>
                              <p:cond delay="4500"/>
                            </p:stCondLst>
                            <p:childTnLst>
                              <p:par>
                                <p:cTn id="236" presetID="41" presetClass="entr" presetSubtype="0" fill="hold" grpId="0" nodeType="afterEffect">
                                  <p:stCondLst>
                                    <p:cond delay="0"/>
                                  </p:stCondLst>
                                  <p:iterate type="lt">
                                    <p:tmPct val="10000"/>
                                  </p:iterate>
                                  <p:childTnLst>
                                    <p:set>
                                      <p:cBhvr>
                                        <p:cTn id="237" dur="1" fill="hold">
                                          <p:stCondLst>
                                            <p:cond delay="0"/>
                                          </p:stCondLst>
                                        </p:cTn>
                                        <p:tgtEl>
                                          <p:spTgt spid="973"/>
                                        </p:tgtEl>
                                        <p:attrNameLst>
                                          <p:attrName>style.visibility</p:attrName>
                                        </p:attrNameLst>
                                      </p:cBhvr>
                                      <p:to>
                                        <p:strVal val="visible"/>
                                      </p:to>
                                    </p:set>
                                    <p:anim calcmode="lin" valueType="num">
                                      <p:cBhvr>
                                        <p:cTn id="238" dur="500" fill="hold"/>
                                        <p:tgtEl>
                                          <p:spTgt spid="973"/>
                                        </p:tgtEl>
                                        <p:attrNameLst>
                                          <p:attrName>ppt_x</p:attrName>
                                        </p:attrNameLst>
                                      </p:cBhvr>
                                      <p:tavLst>
                                        <p:tav tm="0">
                                          <p:val>
                                            <p:strVal val="#ppt_x"/>
                                          </p:val>
                                        </p:tav>
                                        <p:tav tm="50000">
                                          <p:val>
                                            <p:strVal val="#ppt_x+.1"/>
                                          </p:val>
                                        </p:tav>
                                        <p:tav tm="100000">
                                          <p:val>
                                            <p:strVal val="#ppt_x"/>
                                          </p:val>
                                        </p:tav>
                                      </p:tavLst>
                                    </p:anim>
                                    <p:anim calcmode="lin" valueType="num">
                                      <p:cBhvr>
                                        <p:cTn id="239" dur="500" fill="hold"/>
                                        <p:tgtEl>
                                          <p:spTgt spid="973"/>
                                        </p:tgtEl>
                                        <p:attrNameLst>
                                          <p:attrName>ppt_y</p:attrName>
                                        </p:attrNameLst>
                                      </p:cBhvr>
                                      <p:tavLst>
                                        <p:tav tm="0">
                                          <p:val>
                                            <p:strVal val="#ppt_y"/>
                                          </p:val>
                                        </p:tav>
                                        <p:tav tm="100000">
                                          <p:val>
                                            <p:strVal val="#ppt_y"/>
                                          </p:val>
                                        </p:tav>
                                      </p:tavLst>
                                    </p:anim>
                                    <p:anim calcmode="lin" valueType="num">
                                      <p:cBhvr>
                                        <p:cTn id="240" dur="500" fill="hold"/>
                                        <p:tgtEl>
                                          <p:spTgt spid="973"/>
                                        </p:tgtEl>
                                        <p:attrNameLst>
                                          <p:attrName>ppt_h</p:attrName>
                                        </p:attrNameLst>
                                      </p:cBhvr>
                                      <p:tavLst>
                                        <p:tav tm="0">
                                          <p:val>
                                            <p:strVal val="#ppt_h/10"/>
                                          </p:val>
                                        </p:tav>
                                        <p:tav tm="50000">
                                          <p:val>
                                            <p:strVal val="#ppt_h+.01"/>
                                          </p:val>
                                        </p:tav>
                                        <p:tav tm="100000">
                                          <p:val>
                                            <p:strVal val="#ppt_h"/>
                                          </p:val>
                                        </p:tav>
                                      </p:tavLst>
                                    </p:anim>
                                    <p:anim calcmode="lin" valueType="num">
                                      <p:cBhvr>
                                        <p:cTn id="241" dur="500" fill="hold"/>
                                        <p:tgtEl>
                                          <p:spTgt spid="973"/>
                                        </p:tgtEl>
                                        <p:attrNameLst>
                                          <p:attrName>ppt_w</p:attrName>
                                        </p:attrNameLst>
                                      </p:cBhvr>
                                      <p:tavLst>
                                        <p:tav tm="0">
                                          <p:val>
                                            <p:strVal val="#ppt_w/10"/>
                                          </p:val>
                                        </p:tav>
                                        <p:tav tm="50000">
                                          <p:val>
                                            <p:strVal val="#ppt_w+.01"/>
                                          </p:val>
                                        </p:tav>
                                        <p:tav tm="100000">
                                          <p:val>
                                            <p:strVal val="#ppt_w"/>
                                          </p:val>
                                        </p:tav>
                                      </p:tavLst>
                                    </p:anim>
                                    <p:animEffect transition="in" filter="fade">
                                      <p:cBhvr>
                                        <p:cTn id="242" dur="500" tmFilter="0,0; .5, 1; 1, 1"/>
                                        <p:tgtEl>
                                          <p:spTgt spid="973"/>
                                        </p:tgtEl>
                                      </p:cBhvr>
                                    </p:animEffect>
                                  </p:childTnLst>
                                </p:cTn>
                              </p:par>
                            </p:childTnLst>
                          </p:cTn>
                        </p:par>
                        <p:par>
                          <p:cTn id="243" fill="hold">
                            <p:stCondLst>
                              <p:cond delay="5000"/>
                            </p:stCondLst>
                            <p:childTnLst>
                              <p:par>
                                <p:cTn id="244" presetID="41" presetClass="entr" presetSubtype="0" fill="hold" grpId="0" nodeType="afterEffect">
                                  <p:stCondLst>
                                    <p:cond delay="0"/>
                                  </p:stCondLst>
                                  <p:iterate type="lt">
                                    <p:tmPct val="10000"/>
                                  </p:iterate>
                                  <p:childTnLst>
                                    <p:set>
                                      <p:cBhvr>
                                        <p:cTn id="245" dur="1" fill="hold">
                                          <p:stCondLst>
                                            <p:cond delay="0"/>
                                          </p:stCondLst>
                                        </p:cTn>
                                        <p:tgtEl>
                                          <p:spTgt spid="974"/>
                                        </p:tgtEl>
                                        <p:attrNameLst>
                                          <p:attrName>style.visibility</p:attrName>
                                        </p:attrNameLst>
                                      </p:cBhvr>
                                      <p:to>
                                        <p:strVal val="visible"/>
                                      </p:to>
                                    </p:set>
                                    <p:anim calcmode="lin" valueType="num">
                                      <p:cBhvr>
                                        <p:cTn id="246" dur="500" fill="hold"/>
                                        <p:tgtEl>
                                          <p:spTgt spid="974"/>
                                        </p:tgtEl>
                                        <p:attrNameLst>
                                          <p:attrName>ppt_x</p:attrName>
                                        </p:attrNameLst>
                                      </p:cBhvr>
                                      <p:tavLst>
                                        <p:tav tm="0">
                                          <p:val>
                                            <p:strVal val="#ppt_x"/>
                                          </p:val>
                                        </p:tav>
                                        <p:tav tm="50000">
                                          <p:val>
                                            <p:strVal val="#ppt_x+.1"/>
                                          </p:val>
                                        </p:tav>
                                        <p:tav tm="100000">
                                          <p:val>
                                            <p:strVal val="#ppt_x"/>
                                          </p:val>
                                        </p:tav>
                                      </p:tavLst>
                                    </p:anim>
                                    <p:anim calcmode="lin" valueType="num">
                                      <p:cBhvr>
                                        <p:cTn id="247" dur="500" fill="hold"/>
                                        <p:tgtEl>
                                          <p:spTgt spid="974"/>
                                        </p:tgtEl>
                                        <p:attrNameLst>
                                          <p:attrName>ppt_y</p:attrName>
                                        </p:attrNameLst>
                                      </p:cBhvr>
                                      <p:tavLst>
                                        <p:tav tm="0">
                                          <p:val>
                                            <p:strVal val="#ppt_y"/>
                                          </p:val>
                                        </p:tav>
                                        <p:tav tm="100000">
                                          <p:val>
                                            <p:strVal val="#ppt_y"/>
                                          </p:val>
                                        </p:tav>
                                      </p:tavLst>
                                    </p:anim>
                                    <p:anim calcmode="lin" valueType="num">
                                      <p:cBhvr>
                                        <p:cTn id="248" dur="500" fill="hold"/>
                                        <p:tgtEl>
                                          <p:spTgt spid="974"/>
                                        </p:tgtEl>
                                        <p:attrNameLst>
                                          <p:attrName>ppt_h</p:attrName>
                                        </p:attrNameLst>
                                      </p:cBhvr>
                                      <p:tavLst>
                                        <p:tav tm="0">
                                          <p:val>
                                            <p:strVal val="#ppt_h/10"/>
                                          </p:val>
                                        </p:tav>
                                        <p:tav tm="50000">
                                          <p:val>
                                            <p:strVal val="#ppt_h+.01"/>
                                          </p:val>
                                        </p:tav>
                                        <p:tav tm="100000">
                                          <p:val>
                                            <p:strVal val="#ppt_h"/>
                                          </p:val>
                                        </p:tav>
                                      </p:tavLst>
                                    </p:anim>
                                    <p:anim calcmode="lin" valueType="num">
                                      <p:cBhvr>
                                        <p:cTn id="249" dur="500" fill="hold"/>
                                        <p:tgtEl>
                                          <p:spTgt spid="974"/>
                                        </p:tgtEl>
                                        <p:attrNameLst>
                                          <p:attrName>ppt_w</p:attrName>
                                        </p:attrNameLst>
                                      </p:cBhvr>
                                      <p:tavLst>
                                        <p:tav tm="0">
                                          <p:val>
                                            <p:strVal val="#ppt_w/10"/>
                                          </p:val>
                                        </p:tav>
                                        <p:tav tm="50000">
                                          <p:val>
                                            <p:strVal val="#ppt_w+.01"/>
                                          </p:val>
                                        </p:tav>
                                        <p:tav tm="100000">
                                          <p:val>
                                            <p:strVal val="#ppt_w"/>
                                          </p:val>
                                        </p:tav>
                                      </p:tavLst>
                                    </p:anim>
                                    <p:animEffect transition="in" filter="fade">
                                      <p:cBhvr>
                                        <p:cTn id="250" dur="500" tmFilter="0,0; .5, 1; 1, 1"/>
                                        <p:tgtEl>
                                          <p:spTgt spid="974"/>
                                        </p:tgtEl>
                                      </p:cBhvr>
                                    </p:animEffect>
                                  </p:childTnLst>
                                </p:cTn>
                              </p:par>
                            </p:childTnLst>
                          </p:cTn>
                        </p:par>
                        <p:par>
                          <p:cTn id="251" fill="hold">
                            <p:stCondLst>
                              <p:cond delay="5500"/>
                            </p:stCondLst>
                            <p:childTnLst>
                              <p:par>
                                <p:cTn id="252" presetID="41" presetClass="entr" presetSubtype="0" fill="hold" grpId="0" nodeType="afterEffect">
                                  <p:stCondLst>
                                    <p:cond delay="0"/>
                                  </p:stCondLst>
                                  <p:iterate type="lt">
                                    <p:tmPct val="10000"/>
                                  </p:iterate>
                                  <p:childTnLst>
                                    <p:set>
                                      <p:cBhvr>
                                        <p:cTn id="253" dur="1" fill="hold">
                                          <p:stCondLst>
                                            <p:cond delay="0"/>
                                          </p:stCondLst>
                                        </p:cTn>
                                        <p:tgtEl>
                                          <p:spTgt spid="975"/>
                                        </p:tgtEl>
                                        <p:attrNameLst>
                                          <p:attrName>style.visibility</p:attrName>
                                        </p:attrNameLst>
                                      </p:cBhvr>
                                      <p:to>
                                        <p:strVal val="visible"/>
                                      </p:to>
                                    </p:set>
                                    <p:anim calcmode="lin" valueType="num">
                                      <p:cBhvr>
                                        <p:cTn id="254" dur="500" fill="hold"/>
                                        <p:tgtEl>
                                          <p:spTgt spid="975"/>
                                        </p:tgtEl>
                                        <p:attrNameLst>
                                          <p:attrName>ppt_x</p:attrName>
                                        </p:attrNameLst>
                                      </p:cBhvr>
                                      <p:tavLst>
                                        <p:tav tm="0">
                                          <p:val>
                                            <p:strVal val="#ppt_x"/>
                                          </p:val>
                                        </p:tav>
                                        <p:tav tm="50000">
                                          <p:val>
                                            <p:strVal val="#ppt_x+.1"/>
                                          </p:val>
                                        </p:tav>
                                        <p:tav tm="100000">
                                          <p:val>
                                            <p:strVal val="#ppt_x"/>
                                          </p:val>
                                        </p:tav>
                                      </p:tavLst>
                                    </p:anim>
                                    <p:anim calcmode="lin" valueType="num">
                                      <p:cBhvr>
                                        <p:cTn id="255" dur="500" fill="hold"/>
                                        <p:tgtEl>
                                          <p:spTgt spid="975"/>
                                        </p:tgtEl>
                                        <p:attrNameLst>
                                          <p:attrName>ppt_y</p:attrName>
                                        </p:attrNameLst>
                                      </p:cBhvr>
                                      <p:tavLst>
                                        <p:tav tm="0">
                                          <p:val>
                                            <p:strVal val="#ppt_y"/>
                                          </p:val>
                                        </p:tav>
                                        <p:tav tm="100000">
                                          <p:val>
                                            <p:strVal val="#ppt_y"/>
                                          </p:val>
                                        </p:tav>
                                      </p:tavLst>
                                    </p:anim>
                                    <p:anim calcmode="lin" valueType="num">
                                      <p:cBhvr>
                                        <p:cTn id="256" dur="500" fill="hold"/>
                                        <p:tgtEl>
                                          <p:spTgt spid="975"/>
                                        </p:tgtEl>
                                        <p:attrNameLst>
                                          <p:attrName>ppt_h</p:attrName>
                                        </p:attrNameLst>
                                      </p:cBhvr>
                                      <p:tavLst>
                                        <p:tav tm="0">
                                          <p:val>
                                            <p:strVal val="#ppt_h/10"/>
                                          </p:val>
                                        </p:tav>
                                        <p:tav tm="50000">
                                          <p:val>
                                            <p:strVal val="#ppt_h+.01"/>
                                          </p:val>
                                        </p:tav>
                                        <p:tav tm="100000">
                                          <p:val>
                                            <p:strVal val="#ppt_h"/>
                                          </p:val>
                                        </p:tav>
                                      </p:tavLst>
                                    </p:anim>
                                    <p:anim calcmode="lin" valueType="num">
                                      <p:cBhvr>
                                        <p:cTn id="257" dur="500" fill="hold"/>
                                        <p:tgtEl>
                                          <p:spTgt spid="975"/>
                                        </p:tgtEl>
                                        <p:attrNameLst>
                                          <p:attrName>ppt_w</p:attrName>
                                        </p:attrNameLst>
                                      </p:cBhvr>
                                      <p:tavLst>
                                        <p:tav tm="0">
                                          <p:val>
                                            <p:strVal val="#ppt_w/10"/>
                                          </p:val>
                                        </p:tav>
                                        <p:tav tm="50000">
                                          <p:val>
                                            <p:strVal val="#ppt_w+.01"/>
                                          </p:val>
                                        </p:tav>
                                        <p:tav tm="100000">
                                          <p:val>
                                            <p:strVal val="#ppt_w"/>
                                          </p:val>
                                        </p:tav>
                                      </p:tavLst>
                                    </p:anim>
                                    <p:animEffect transition="in" filter="fade">
                                      <p:cBhvr>
                                        <p:cTn id="258" dur="500" tmFilter="0,0; .5, 1; 1, 1"/>
                                        <p:tgtEl>
                                          <p:spTgt spid="975"/>
                                        </p:tgtEl>
                                      </p:cBhvr>
                                    </p:animEffect>
                                  </p:childTnLst>
                                </p:cTn>
                              </p:par>
                            </p:childTnLst>
                          </p:cTn>
                        </p:par>
                        <p:par>
                          <p:cTn id="259" fill="hold">
                            <p:stCondLst>
                              <p:cond delay="6000"/>
                            </p:stCondLst>
                            <p:childTnLst>
                              <p:par>
                                <p:cTn id="260" presetID="41" presetClass="entr" presetSubtype="0" fill="hold" grpId="0" nodeType="afterEffect">
                                  <p:stCondLst>
                                    <p:cond delay="0"/>
                                  </p:stCondLst>
                                  <p:iterate type="lt">
                                    <p:tmPct val="10000"/>
                                  </p:iterate>
                                  <p:childTnLst>
                                    <p:set>
                                      <p:cBhvr>
                                        <p:cTn id="261" dur="1" fill="hold">
                                          <p:stCondLst>
                                            <p:cond delay="0"/>
                                          </p:stCondLst>
                                        </p:cTn>
                                        <p:tgtEl>
                                          <p:spTgt spid="976"/>
                                        </p:tgtEl>
                                        <p:attrNameLst>
                                          <p:attrName>style.visibility</p:attrName>
                                        </p:attrNameLst>
                                      </p:cBhvr>
                                      <p:to>
                                        <p:strVal val="visible"/>
                                      </p:to>
                                    </p:set>
                                    <p:anim calcmode="lin" valueType="num">
                                      <p:cBhvr>
                                        <p:cTn id="262" dur="500" fill="hold"/>
                                        <p:tgtEl>
                                          <p:spTgt spid="976"/>
                                        </p:tgtEl>
                                        <p:attrNameLst>
                                          <p:attrName>ppt_x</p:attrName>
                                        </p:attrNameLst>
                                      </p:cBhvr>
                                      <p:tavLst>
                                        <p:tav tm="0">
                                          <p:val>
                                            <p:strVal val="#ppt_x"/>
                                          </p:val>
                                        </p:tav>
                                        <p:tav tm="50000">
                                          <p:val>
                                            <p:strVal val="#ppt_x+.1"/>
                                          </p:val>
                                        </p:tav>
                                        <p:tav tm="100000">
                                          <p:val>
                                            <p:strVal val="#ppt_x"/>
                                          </p:val>
                                        </p:tav>
                                      </p:tavLst>
                                    </p:anim>
                                    <p:anim calcmode="lin" valueType="num">
                                      <p:cBhvr>
                                        <p:cTn id="263" dur="500" fill="hold"/>
                                        <p:tgtEl>
                                          <p:spTgt spid="976"/>
                                        </p:tgtEl>
                                        <p:attrNameLst>
                                          <p:attrName>ppt_y</p:attrName>
                                        </p:attrNameLst>
                                      </p:cBhvr>
                                      <p:tavLst>
                                        <p:tav tm="0">
                                          <p:val>
                                            <p:strVal val="#ppt_y"/>
                                          </p:val>
                                        </p:tav>
                                        <p:tav tm="100000">
                                          <p:val>
                                            <p:strVal val="#ppt_y"/>
                                          </p:val>
                                        </p:tav>
                                      </p:tavLst>
                                    </p:anim>
                                    <p:anim calcmode="lin" valueType="num">
                                      <p:cBhvr>
                                        <p:cTn id="264" dur="500" fill="hold"/>
                                        <p:tgtEl>
                                          <p:spTgt spid="976"/>
                                        </p:tgtEl>
                                        <p:attrNameLst>
                                          <p:attrName>ppt_h</p:attrName>
                                        </p:attrNameLst>
                                      </p:cBhvr>
                                      <p:tavLst>
                                        <p:tav tm="0">
                                          <p:val>
                                            <p:strVal val="#ppt_h/10"/>
                                          </p:val>
                                        </p:tav>
                                        <p:tav tm="50000">
                                          <p:val>
                                            <p:strVal val="#ppt_h+.01"/>
                                          </p:val>
                                        </p:tav>
                                        <p:tav tm="100000">
                                          <p:val>
                                            <p:strVal val="#ppt_h"/>
                                          </p:val>
                                        </p:tav>
                                      </p:tavLst>
                                    </p:anim>
                                    <p:anim calcmode="lin" valueType="num">
                                      <p:cBhvr>
                                        <p:cTn id="265" dur="500" fill="hold"/>
                                        <p:tgtEl>
                                          <p:spTgt spid="976"/>
                                        </p:tgtEl>
                                        <p:attrNameLst>
                                          <p:attrName>ppt_w</p:attrName>
                                        </p:attrNameLst>
                                      </p:cBhvr>
                                      <p:tavLst>
                                        <p:tav tm="0">
                                          <p:val>
                                            <p:strVal val="#ppt_w/10"/>
                                          </p:val>
                                        </p:tav>
                                        <p:tav tm="50000">
                                          <p:val>
                                            <p:strVal val="#ppt_w+.01"/>
                                          </p:val>
                                        </p:tav>
                                        <p:tav tm="100000">
                                          <p:val>
                                            <p:strVal val="#ppt_w"/>
                                          </p:val>
                                        </p:tav>
                                      </p:tavLst>
                                    </p:anim>
                                    <p:animEffect transition="in" filter="fade">
                                      <p:cBhvr>
                                        <p:cTn id="266" dur="500" tmFilter="0,0; .5, 1; 1, 1"/>
                                        <p:tgtEl>
                                          <p:spTgt spid="976"/>
                                        </p:tgtEl>
                                      </p:cBhvr>
                                    </p:animEffect>
                                  </p:childTnLst>
                                </p:cTn>
                              </p:par>
                            </p:childTnLst>
                          </p:cTn>
                        </p:par>
                      </p:childTnLst>
                    </p:cTn>
                  </p:par>
                  <p:par>
                    <p:cTn id="267" fill="hold">
                      <p:stCondLst>
                        <p:cond delay="indefinite"/>
                      </p:stCondLst>
                      <p:childTnLst>
                        <p:par>
                          <p:cTn id="268" fill="hold">
                            <p:stCondLst>
                              <p:cond delay="0"/>
                            </p:stCondLst>
                            <p:childTnLst>
                              <p:par>
                                <p:cTn id="269" presetID="38" presetClass="entr" presetSubtype="0" accel="50000" fill="hold" grpId="0" nodeType="clickEffect">
                                  <p:stCondLst>
                                    <p:cond delay="0"/>
                                  </p:stCondLst>
                                  <p:iterate type="lt">
                                    <p:tmPct val="50000"/>
                                  </p:iterate>
                                  <p:childTnLst>
                                    <p:set>
                                      <p:cBhvr>
                                        <p:cTn id="270" dur="1" fill="hold">
                                          <p:stCondLst>
                                            <p:cond delay="0"/>
                                          </p:stCondLst>
                                        </p:cTn>
                                        <p:tgtEl>
                                          <p:spTgt spid="942"/>
                                        </p:tgtEl>
                                        <p:attrNameLst>
                                          <p:attrName>style.visibility</p:attrName>
                                        </p:attrNameLst>
                                      </p:cBhvr>
                                      <p:to>
                                        <p:strVal val="visible"/>
                                      </p:to>
                                    </p:set>
                                    <p:set>
                                      <p:cBhvr>
                                        <p:cTn id="271" dur="455" fill="hold">
                                          <p:stCondLst>
                                            <p:cond delay="0"/>
                                          </p:stCondLst>
                                        </p:cTn>
                                        <p:tgtEl>
                                          <p:spTgt spid="942"/>
                                        </p:tgtEl>
                                        <p:attrNameLst>
                                          <p:attrName>style.rotation</p:attrName>
                                        </p:attrNameLst>
                                      </p:cBhvr>
                                      <p:to>
                                        <p:strVal val="-45.0"/>
                                      </p:to>
                                    </p:set>
                                    <p:anim calcmode="lin" valueType="num">
                                      <p:cBhvr>
                                        <p:cTn id="272" dur="455" fill="hold">
                                          <p:stCondLst>
                                            <p:cond delay="455"/>
                                          </p:stCondLst>
                                        </p:cTn>
                                        <p:tgtEl>
                                          <p:spTgt spid="942"/>
                                        </p:tgtEl>
                                        <p:attrNameLst>
                                          <p:attrName>style.rotation</p:attrName>
                                        </p:attrNameLst>
                                      </p:cBhvr>
                                      <p:tavLst>
                                        <p:tav tm="0">
                                          <p:val>
                                            <p:fltVal val="-45"/>
                                          </p:val>
                                        </p:tav>
                                        <p:tav tm="69900">
                                          <p:val>
                                            <p:fltVal val="45"/>
                                          </p:val>
                                        </p:tav>
                                        <p:tav tm="100000">
                                          <p:val>
                                            <p:fltVal val="0"/>
                                          </p:val>
                                        </p:tav>
                                      </p:tavLst>
                                    </p:anim>
                                    <p:anim calcmode="lin" valueType="num">
                                      <p:cBhvr>
                                        <p:cTn id="273" dur="455" fill="hold">
                                          <p:stCondLst>
                                            <p:cond delay="0"/>
                                          </p:stCondLst>
                                        </p:cTn>
                                        <p:tgtEl>
                                          <p:spTgt spid="942"/>
                                        </p:tgtEl>
                                        <p:attrNameLst>
                                          <p:attrName>ppt_y</p:attrName>
                                        </p:attrNameLst>
                                      </p:cBhvr>
                                      <p:tavLst>
                                        <p:tav tm="0">
                                          <p:val>
                                            <p:strVal val="#ppt_y-1"/>
                                          </p:val>
                                        </p:tav>
                                        <p:tav tm="100000">
                                          <p:val>
                                            <p:strVal val="#ppt_y-(0.354*#ppt_w-0.172*#ppt_h)"/>
                                          </p:val>
                                        </p:tav>
                                      </p:tavLst>
                                    </p:anim>
                                    <p:anim calcmode="lin" valueType="num">
                                      <p:cBhvr>
                                        <p:cTn id="274" dur="156" decel="50000" autoRev="1" fill="hold">
                                          <p:stCondLst>
                                            <p:cond delay="455"/>
                                          </p:stCondLst>
                                        </p:cTn>
                                        <p:tgtEl>
                                          <p:spTgt spid="942"/>
                                        </p:tgtEl>
                                        <p:attrNameLst>
                                          <p:attrName>ppt_y</p:attrName>
                                        </p:attrNameLst>
                                      </p:cBhvr>
                                      <p:tavLst>
                                        <p:tav tm="0">
                                          <p:val>
                                            <p:strVal val="#ppt_y-(0.354*#ppt_w-0.172*#ppt_h)"/>
                                          </p:val>
                                        </p:tav>
                                        <p:tav tm="100000">
                                          <p:val>
                                            <p:strVal val="#ppt_y-(0.354*#ppt_w-0.172*#ppt_h)-#ppt_h/2"/>
                                          </p:val>
                                        </p:tav>
                                      </p:tavLst>
                                    </p:anim>
                                    <p:anim calcmode="lin" valueType="num">
                                      <p:cBhvr>
                                        <p:cTn id="275" dur="136" fill="hold">
                                          <p:stCondLst>
                                            <p:cond delay="864"/>
                                          </p:stCondLst>
                                        </p:cTn>
                                        <p:tgtEl>
                                          <p:spTgt spid="942"/>
                                        </p:tgtEl>
                                        <p:attrNameLst>
                                          <p:attrName>ppt_y</p:attrName>
                                        </p:attrNameLst>
                                      </p:cBhvr>
                                      <p:tavLst>
                                        <p:tav tm="0">
                                          <p:val>
                                            <p:strVal val="#ppt_y-(0.354*#ppt_w-0.172*#ppt_h)"/>
                                          </p:val>
                                        </p:tav>
                                        <p:tav tm="100000">
                                          <p:val>
                                            <p:strVal val="#ppt_y"/>
                                          </p:val>
                                        </p:tav>
                                      </p:tavLst>
                                    </p:anim>
                                  </p:childTnLst>
                                </p:cTn>
                              </p:par>
                            </p:childTnLst>
                          </p:cTn>
                        </p:par>
                        <p:par>
                          <p:cTn id="276" fill="hold">
                            <p:stCondLst>
                              <p:cond delay="1000"/>
                            </p:stCondLst>
                            <p:childTnLst>
                              <p:par>
                                <p:cTn id="277" presetID="38" presetClass="entr" presetSubtype="0" accel="50000" fill="hold" grpId="0" nodeType="afterEffect">
                                  <p:stCondLst>
                                    <p:cond delay="0"/>
                                  </p:stCondLst>
                                  <p:iterate type="lt">
                                    <p:tmPct val="50000"/>
                                  </p:iterate>
                                  <p:childTnLst>
                                    <p:set>
                                      <p:cBhvr>
                                        <p:cTn id="278" dur="1" fill="hold">
                                          <p:stCondLst>
                                            <p:cond delay="0"/>
                                          </p:stCondLst>
                                        </p:cTn>
                                        <p:tgtEl>
                                          <p:spTgt spid="935"/>
                                        </p:tgtEl>
                                        <p:attrNameLst>
                                          <p:attrName>style.visibility</p:attrName>
                                        </p:attrNameLst>
                                      </p:cBhvr>
                                      <p:to>
                                        <p:strVal val="visible"/>
                                      </p:to>
                                    </p:set>
                                    <p:set>
                                      <p:cBhvr>
                                        <p:cTn id="279" dur="455" fill="hold">
                                          <p:stCondLst>
                                            <p:cond delay="0"/>
                                          </p:stCondLst>
                                        </p:cTn>
                                        <p:tgtEl>
                                          <p:spTgt spid="935"/>
                                        </p:tgtEl>
                                        <p:attrNameLst>
                                          <p:attrName>style.rotation</p:attrName>
                                        </p:attrNameLst>
                                      </p:cBhvr>
                                      <p:to>
                                        <p:strVal val="-45.0"/>
                                      </p:to>
                                    </p:set>
                                    <p:anim calcmode="lin" valueType="num">
                                      <p:cBhvr>
                                        <p:cTn id="280" dur="455" fill="hold">
                                          <p:stCondLst>
                                            <p:cond delay="455"/>
                                          </p:stCondLst>
                                        </p:cTn>
                                        <p:tgtEl>
                                          <p:spTgt spid="935"/>
                                        </p:tgtEl>
                                        <p:attrNameLst>
                                          <p:attrName>style.rotation</p:attrName>
                                        </p:attrNameLst>
                                      </p:cBhvr>
                                      <p:tavLst>
                                        <p:tav tm="0">
                                          <p:val>
                                            <p:fltVal val="-45"/>
                                          </p:val>
                                        </p:tav>
                                        <p:tav tm="69900">
                                          <p:val>
                                            <p:fltVal val="45"/>
                                          </p:val>
                                        </p:tav>
                                        <p:tav tm="100000">
                                          <p:val>
                                            <p:fltVal val="0"/>
                                          </p:val>
                                        </p:tav>
                                      </p:tavLst>
                                    </p:anim>
                                    <p:anim calcmode="lin" valueType="num">
                                      <p:cBhvr>
                                        <p:cTn id="281" dur="455" fill="hold">
                                          <p:stCondLst>
                                            <p:cond delay="0"/>
                                          </p:stCondLst>
                                        </p:cTn>
                                        <p:tgtEl>
                                          <p:spTgt spid="935"/>
                                        </p:tgtEl>
                                        <p:attrNameLst>
                                          <p:attrName>ppt_y</p:attrName>
                                        </p:attrNameLst>
                                      </p:cBhvr>
                                      <p:tavLst>
                                        <p:tav tm="0">
                                          <p:val>
                                            <p:strVal val="#ppt_y-1"/>
                                          </p:val>
                                        </p:tav>
                                        <p:tav tm="100000">
                                          <p:val>
                                            <p:strVal val="#ppt_y-(0.354*#ppt_w-0.172*#ppt_h)"/>
                                          </p:val>
                                        </p:tav>
                                      </p:tavLst>
                                    </p:anim>
                                    <p:anim calcmode="lin" valueType="num">
                                      <p:cBhvr>
                                        <p:cTn id="282" dur="156" decel="50000" autoRev="1" fill="hold">
                                          <p:stCondLst>
                                            <p:cond delay="455"/>
                                          </p:stCondLst>
                                        </p:cTn>
                                        <p:tgtEl>
                                          <p:spTgt spid="935"/>
                                        </p:tgtEl>
                                        <p:attrNameLst>
                                          <p:attrName>ppt_y</p:attrName>
                                        </p:attrNameLst>
                                      </p:cBhvr>
                                      <p:tavLst>
                                        <p:tav tm="0">
                                          <p:val>
                                            <p:strVal val="#ppt_y-(0.354*#ppt_w-0.172*#ppt_h)"/>
                                          </p:val>
                                        </p:tav>
                                        <p:tav tm="100000">
                                          <p:val>
                                            <p:strVal val="#ppt_y-(0.354*#ppt_w-0.172*#ppt_h)-#ppt_h/2"/>
                                          </p:val>
                                        </p:tav>
                                      </p:tavLst>
                                    </p:anim>
                                    <p:anim calcmode="lin" valueType="num">
                                      <p:cBhvr>
                                        <p:cTn id="283" dur="136" fill="hold">
                                          <p:stCondLst>
                                            <p:cond delay="864"/>
                                          </p:stCondLst>
                                        </p:cTn>
                                        <p:tgtEl>
                                          <p:spTgt spid="935"/>
                                        </p:tgtEl>
                                        <p:attrNameLst>
                                          <p:attrName>ppt_y</p:attrName>
                                        </p:attrNameLst>
                                      </p:cBhvr>
                                      <p:tavLst>
                                        <p:tav tm="0">
                                          <p:val>
                                            <p:strVal val="#ppt_y-(0.354*#ppt_w-0.172*#ppt_h)"/>
                                          </p:val>
                                        </p:tav>
                                        <p:tav tm="100000">
                                          <p:val>
                                            <p:strVal val="#ppt_y"/>
                                          </p:val>
                                        </p:tav>
                                      </p:tavLst>
                                    </p:anim>
                                  </p:childTnLst>
                                </p:cTn>
                              </p:par>
                            </p:childTnLst>
                          </p:cTn>
                        </p:par>
                        <p:par>
                          <p:cTn id="284" fill="hold">
                            <p:stCondLst>
                              <p:cond delay="2000"/>
                            </p:stCondLst>
                            <p:childTnLst>
                              <p:par>
                                <p:cTn id="285" presetID="38" presetClass="entr" presetSubtype="0" accel="50000" fill="hold" grpId="0" nodeType="afterEffect">
                                  <p:stCondLst>
                                    <p:cond delay="0"/>
                                  </p:stCondLst>
                                  <p:iterate type="lt">
                                    <p:tmPct val="50000"/>
                                  </p:iterate>
                                  <p:childTnLst>
                                    <p:set>
                                      <p:cBhvr>
                                        <p:cTn id="286" dur="1" fill="hold">
                                          <p:stCondLst>
                                            <p:cond delay="0"/>
                                          </p:stCondLst>
                                        </p:cTn>
                                        <p:tgtEl>
                                          <p:spTgt spid="943"/>
                                        </p:tgtEl>
                                        <p:attrNameLst>
                                          <p:attrName>style.visibility</p:attrName>
                                        </p:attrNameLst>
                                      </p:cBhvr>
                                      <p:to>
                                        <p:strVal val="visible"/>
                                      </p:to>
                                    </p:set>
                                    <p:set>
                                      <p:cBhvr>
                                        <p:cTn id="287" dur="455" fill="hold">
                                          <p:stCondLst>
                                            <p:cond delay="0"/>
                                          </p:stCondLst>
                                        </p:cTn>
                                        <p:tgtEl>
                                          <p:spTgt spid="943"/>
                                        </p:tgtEl>
                                        <p:attrNameLst>
                                          <p:attrName>style.rotation</p:attrName>
                                        </p:attrNameLst>
                                      </p:cBhvr>
                                      <p:to>
                                        <p:strVal val="-45.0"/>
                                      </p:to>
                                    </p:set>
                                    <p:anim calcmode="lin" valueType="num">
                                      <p:cBhvr>
                                        <p:cTn id="288" dur="455" fill="hold">
                                          <p:stCondLst>
                                            <p:cond delay="455"/>
                                          </p:stCondLst>
                                        </p:cTn>
                                        <p:tgtEl>
                                          <p:spTgt spid="943"/>
                                        </p:tgtEl>
                                        <p:attrNameLst>
                                          <p:attrName>style.rotation</p:attrName>
                                        </p:attrNameLst>
                                      </p:cBhvr>
                                      <p:tavLst>
                                        <p:tav tm="0">
                                          <p:val>
                                            <p:fltVal val="-45"/>
                                          </p:val>
                                        </p:tav>
                                        <p:tav tm="69900">
                                          <p:val>
                                            <p:fltVal val="45"/>
                                          </p:val>
                                        </p:tav>
                                        <p:tav tm="100000">
                                          <p:val>
                                            <p:fltVal val="0"/>
                                          </p:val>
                                        </p:tav>
                                      </p:tavLst>
                                    </p:anim>
                                    <p:anim calcmode="lin" valueType="num">
                                      <p:cBhvr>
                                        <p:cTn id="289" dur="455" fill="hold">
                                          <p:stCondLst>
                                            <p:cond delay="0"/>
                                          </p:stCondLst>
                                        </p:cTn>
                                        <p:tgtEl>
                                          <p:spTgt spid="943"/>
                                        </p:tgtEl>
                                        <p:attrNameLst>
                                          <p:attrName>ppt_y</p:attrName>
                                        </p:attrNameLst>
                                      </p:cBhvr>
                                      <p:tavLst>
                                        <p:tav tm="0">
                                          <p:val>
                                            <p:strVal val="#ppt_y-1"/>
                                          </p:val>
                                        </p:tav>
                                        <p:tav tm="100000">
                                          <p:val>
                                            <p:strVal val="#ppt_y-(0.354*#ppt_w-0.172*#ppt_h)"/>
                                          </p:val>
                                        </p:tav>
                                      </p:tavLst>
                                    </p:anim>
                                    <p:anim calcmode="lin" valueType="num">
                                      <p:cBhvr>
                                        <p:cTn id="290" dur="156" decel="50000" autoRev="1" fill="hold">
                                          <p:stCondLst>
                                            <p:cond delay="455"/>
                                          </p:stCondLst>
                                        </p:cTn>
                                        <p:tgtEl>
                                          <p:spTgt spid="943"/>
                                        </p:tgtEl>
                                        <p:attrNameLst>
                                          <p:attrName>ppt_y</p:attrName>
                                        </p:attrNameLst>
                                      </p:cBhvr>
                                      <p:tavLst>
                                        <p:tav tm="0">
                                          <p:val>
                                            <p:strVal val="#ppt_y-(0.354*#ppt_w-0.172*#ppt_h)"/>
                                          </p:val>
                                        </p:tav>
                                        <p:tav tm="100000">
                                          <p:val>
                                            <p:strVal val="#ppt_y-(0.354*#ppt_w-0.172*#ppt_h)-#ppt_h/2"/>
                                          </p:val>
                                        </p:tav>
                                      </p:tavLst>
                                    </p:anim>
                                    <p:anim calcmode="lin" valueType="num">
                                      <p:cBhvr>
                                        <p:cTn id="291" dur="136" fill="hold">
                                          <p:stCondLst>
                                            <p:cond delay="864"/>
                                          </p:stCondLst>
                                        </p:cTn>
                                        <p:tgtEl>
                                          <p:spTgt spid="943"/>
                                        </p:tgtEl>
                                        <p:attrNameLst>
                                          <p:attrName>ppt_y</p:attrName>
                                        </p:attrNameLst>
                                      </p:cBhvr>
                                      <p:tavLst>
                                        <p:tav tm="0">
                                          <p:val>
                                            <p:strVal val="#ppt_y-(0.354*#ppt_w-0.172*#ppt_h)"/>
                                          </p:val>
                                        </p:tav>
                                        <p:tav tm="100000">
                                          <p:val>
                                            <p:strVal val="#ppt_y"/>
                                          </p:val>
                                        </p:tav>
                                      </p:tavLst>
                                    </p:anim>
                                  </p:childTnLst>
                                </p:cTn>
                              </p:par>
                            </p:childTnLst>
                          </p:cTn>
                        </p:par>
                        <p:par>
                          <p:cTn id="292" fill="hold">
                            <p:stCondLst>
                              <p:cond delay="3000"/>
                            </p:stCondLst>
                            <p:childTnLst>
                              <p:par>
                                <p:cTn id="293" presetID="38" presetClass="entr" presetSubtype="0" accel="50000" fill="hold" grpId="0" nodeType="afterEffect">
                                  <p:stCondLst>
                                    <p:cond delay="0"/>
                                  </p:stCondLst>
                                  <p:iterate type="lt">
                                    <p:tmPct val="50000"/>
                                  </p:iterate>
                                  <p:childTnLst>
                                    <p:set>
                                      <p:cBhvr>
                                        <p:cTn id="294" dur="1" fill="hold">
                                          <p:stCondLst>
                                            <p:cond delay="0"/>
                                          </p:stCondLst>
                                        </p:cTn>
                                        <p:tgtEl>
                                          <p:spTgt spid="941"/>
                                        </p:tgtEl>
                                        <p:attrNameLst>
                                          <p:attrName>style.visibility</p:attrName>
                                        </p:attrNameLst>
                                      </p:cBhvr>
                                      <p:to>
                                        <p:strVal val="visible"/>
                                      </p:to>
                                    </p:set>
                                    <p:set>
                                      <p:cBhvr>
                                        <p:cTn id="295" dur="455" fill="hold">
                                          <p:stCondLst>
                                            <p:cond delay="0"/>
                                          </p:stCondLst>
                                        </p:cTn>
                                        <p:tgtEl>
                                          <p:spTgt spid="941"/>
                                        </p:tgtEl>
                                        <p:attrNameLst>
                                          <p:attrName>style.rotation</p:attrName>
                                        </p:attrNameLst>
                                      </p:cBhvr>
                                      <p:to>
                                        <p:strVal val="-45.0"/>
                                      </p:to>
                                    </p:set>
                                    <p:anim calcmode="lin" valueType="num">
                                      <p:cBhvr>
                                        <p:cTn id="296" dur="455" fill="hold">
                                          <p:stCondLst>
                                            <p:cond delay="455"/>
                                          </p:stCondLst>
                                        </p:cTn>
                                        <p:tgtEl>
                                          <p:spTgt spid="941"/>
                                        </p:tgtEl>
                                        <p:attrNameLst>
                                          <p:attrName>style.rotation</p:attrName>
                                        </p:attrNameLst>
                                      </p:cBhvr>
                                      <p:tavLst>
                                        <p:tav tm="0">
                                          <p:val>
                                            <p:fltVal val="-45"/>
                                          </p:val>
                                        </p:tav>
                                        <p:tav tm="69900">
                                          <p:val>
                                            <p:fltVal val="45"/>
                                          </p:val>
                                        </p:tav>
                                        <p:tav tm="100000">
                                          <p:val>
                                            <p:fltVal val="0"/>
                                          </p:val>
                                        </p:tav>
                                      </p:tavLst>
                                    </p:anim>
                                    <p:anim calcmode="lin" valueType="num">
                                      <p:cBhvr>
                                        <p:cTn id="297" dur="455" fill="hold">
                                          <p:stCondLst>
                                            <p:cond delay="0"/>
                                          </p:stCondLst>
                                        </p:cTn>
                                        <p:tgtEl>
                                          <p:spTgt spid="941"/>
                                        </p:tgtEl>
                                        <p:attrNameLst>
                                          <p:attrName>ppt_y</p:attrName>
                                        </p:attrNameLst>
                                      </p:cBhvr>
                                      <p:tavLst>
                                        <p:tav tm="0">
                                          <p:val>
                                            <p:strVal val="#ppt_y-1"/>
                                          </p:val>
                                        </p:tav>
                                        <p:tav tm="100000">
                                          <p:val>
                                            <p:strVal val="#ppt_y-(0.354*#ppt_w-0.172*#ppt_h)"/>
                                          </p:val>
                                        </p:tav>
                                      </p:tavLst>
                                    </p:anim>
                                    <p:anim calcmode="lin" valueType="num">
                                      <p:cBhvr>
                                        <p:cTn id="298" dur="156" decel="50000" autoRev="1" fill="hold">
                                          <p:stCondLst>
                                            <p:cond delay="455"/>
                                          </p:stCondLst>
                                        </p:cTn>
                                        <p:tgtEl>
                                          <p:spTgt spid="941"/>
                                        </p:tgtEl>
                                        <p:attrNameLst>
                                          <p:attrName>ppt_y</p:attrName>
                                        </p:attrNameLst>
                                      </p:cBhvr>
                                      <p:tavLst>
                                        <p:tav tm="0">
                                          <p:val>
                                            <p:strVal val="#ppt_y-(0.354*#ppt_w-0.172*#ppt_h)"/>
                                          </p:val>
                                        </p:tav>
                                        <p:tav tm="100000">
                                          <p:val>
                                            <p:strVal val="#ppt_y-(0.354*#ppt_w-0.172*#ppt_h)-#ppt_h/2"/>
                                          </p:val>
                                        </p:tav>
                                      </p:tavLst>
                                    </p:anim>
                                    <p:anim calcmode="lin" valueType="num">
                                      <p:cBhvr>
                                        <p:cTn id="299" dur="136" fill="hold">
                                          <p:stCondLst>
                                            <p:cond delay="864"/>
                                          </p:stCondLst>
                                        </p:cTn>
                                        <p:tgtEl>
                                          <p:spTgt spid="941"/>
                                        </p:tgtEl>
                                        <p:attrNameLst>
                                          <p:attrName>ppt_y</p:attrName>
                                        </p:attrNameLst>
                                      </p:cBhvr>
                                      <p:tavLst>
                                        <p:tav tm="0">
                                          <p:val>
                                            <p:strVal val="#ppt_y-(0.354*#ppt_w-0.172*#ppt_h)"/>
                                          </p:val>
                                        </p:tav>
                                        <p:tav tm="100000">
                                          <p:val>
                                            <p:strVal val="#ppt_y"/>
                                          </p:val>
                                        </p:tav>
                                      </p:tavLst>
                                    </p:anim>
                                  </p:childTnLst>
                                </p:cTn>
                              </p:par>
                            </p:childTnLst>
                          </p:cTn>
                        </p:par>
                      </p:childTnLst>
                    </p:cTn>
                  </p:par>
                  <p:par>
                    <p:cTn id="300" fill="hold">
                      <p:stCondLst>
                        <p:cond delay="indefinite"/>
                      </p:stCondLst>
                      <p:childTnLst>
                        <p:par>
                          <p:cTn id="301" fill="hold">
                            <p:stCondLst>
                              <p:cond delay="0"/>
                            </p:stCondLst>
                            <p:childTnLst>
                              <p:par>
                                <p:cTn id="302" presetID="2" presetClass="entr" presetSubtype="1" fill="hold" grpId="0" nodeType="clickEffect">
                                  <p:stCondLst>
                                    <p:cond delay="0"/>
                                  </p:stCondLst>
                                  <p:childTnLst>
                                    <p:set>
                                      <p:cBhvr>
                                        <p:cTn id="303" dur="1" fill="hold">
                                          <p:stCondLst>
                                            <p:cond delay="0"/>
                                          </p:stCondLst>
                                        </p:cTn>
                                        <p:tgtEl>
                                          <p:spTgt spid="864"/>
                                        </p:tgtEl>
                                        <p:attrNameLst>
                                          <p:attrName>style.visibility</p:attrName>
                                        </p:attrNameLst>
                                      </p:cBhvr>
                                      <p:to>
                                        <p:strVal val="visible"/>
                                      </p:to>
                                    </p:set>
                                    <p:anim calcmode="lin" valueType="num">
                                      <p:cBhvr additive="base">
                                        <p:cTn id="304" dur="500" fill="hold"/>
                                        <p:tgtEl>
                                          <p:spTgt spid="864"/>
                                        </p:tgtEl>
                                        <p:attrNameLst>
                                          <p:attrName>ppt_x</p:attrName>
                                        </p:attrNameLst>
                                      </p:cBhvr>
                                      <p:tavLst>
                                        <p:tav tm="0">
                                          <p:val>
                                            <p:strVal val="#ppt_x"/>
                                          </p:val>
                                        </p:tav>
                                        <p:tav tm="100000">
                                          <p:val>
                                            <p:strVal val="#ppt_x"/>
                                          </p:val>
                                        </p:tav>
                                      </p:tavLst>
                                    </p:anim>
                                    <p:anim calcmode="lin" valueType="num">
                                      <p:cBhvr additive="base">
                                        <p:cTn id="305" dur="500" fill="hold"/>
                                        <p:tgtEl>
                                          <p:spTgt spid="864"/>
                                        </p:tgtEl>
                                        <p:attrNameLst>
                                          <p:attrName>ppt_y</p:attrName>
                                        </p:attrNameLst>
                                      </p:cBhvr>
                                      <p:tavLst>
                                        <p:tav tm="0">
                                          <p:val>
                                            <p:strVal val="0-#ppt_h/2"/>
                                          </p:val>
                                        </p:tav>
                                        <p:tav tm="100000">
                                          <p:val>
                                            <p:strVal val="#ppt_y"/>
                                          </p:val>
                                        </p:tav>
                                      </p:tavLst>
                                    </p:anim>
                                  </p:childTnLst>
                                </p:cTn>
                              </p:par>
                            </p:childTnLst>
                          </p:cTn>
                        </p:par>
                        <p:par>
                          <p:cTn id="306" fill="hold">
                            <p:stCondLst>
                              <p:cond delay="500"/>
                            </p:stCondLst>
                            <p:childTnLst>
                              <p:par>
                                <p:cTn id="307" presetID="2" presetClass="entr" presetSubtype="2" fill="hold" grpId="0" nodeType="afterEffect">
                                  <p:stCondLst>
                                    <p:cond delay="0"/>
                                  </p:stCondLst>
                                  <p:childTnLst>
                                    <p:set>
                                      <p:cBhvr>
                                        <p:cTn id="308" dur="1" fill="hold">
                                          <p:stCondLst>
                                            <p:cond delay="0"/>
                                          </p:stCondLst>
                                        </p:cTn>
                                        <p:tgtEl>
                                          <p:spTgt spid="863"/>
                                        </p:tgtEl>
                                        <p:attrNameLst>
                                          <p:attrName>style.visibility</p:attrName>
                                        </p:attrNameLst>
                                      </p:cBhvr>
                                      <p:to>
                                        <p:strVal val="visible"/>
                                      </p:to>
                                    </p:set>
                                    <p:anim calcmode="lin" valueType="num">
                                      <p:cBhvr additive="base">
                                        <p:cTn id="309" dur="500" fill="hold"/>
                                        <p:tgtEl>
                                          <p:spTgt spid="863"/>
                                        </p:tgtEl>
                                        <p:attrNameLst>
                                          <p:attrName>ppt_x</p:attrName>
                                        </p:attrNameLst>
                                      </p:cBhvr>
                                      <p:tavLst>
                                        <p:tav tm="0">
                                          <p:val>
                                            <p:strVal val="1+#ppt_w/2"/>
                                          </p:val>
                                        </p:tav>
                                        <p:tav tm="100000">
                                          <p:val>
                                            <p:strVal val="#ppt_x"/>
                                          </p:val>
                                        </p:tav>
                                      </p:tavLst>
                                    </p:anim>
                                    <p:anim calcmode="lin" valueType="num">
                                      <p:cBhvr additive="base">
                                        <p:cTn id="310" dur="500" fill="hold"/>
                                        <p:tgtEl>
                                          <p:spTgt spid="863"/>
                                        </p:tgtEl>
                                        <p:attrNameLst>
                                          <p:attrName>ppt_y</p:attrName>
                                        </p:attrNameLst>
                                      </p:cBhvr>
                                      <p:tavLst>
                                        <p:tav tm="0">
                                          <p:val>
                                            <p:strVal val="#ppt_y"/>
                                          </p:val>
                                        </p:tav>
                                        <p:tav tm="100000">
                                          <p:val>
                                            <p:strVal val="#ppt_y"/>
                                          </p:val>
                                        </p:tav>
                                      </p:tavLst>
                                    </p:anim>
                                  </p:childTnLst>
                                </p:cTn>
                              </p:par>
                            </p:childTnLst>
                          </p:cTn>
                        </p:par>
                        <p:par>
                          <p:cTn id="311" fill="hold">
                            <p:stCondLst>
                              <p:cond delay="1000"/>
                            </p:stCondLst>
                            <p:childTnLst>
                              <p:par>
                                <p:cTn id="312" presetID="2" presetClass="entr" presetSubtype="1" fill="hold" grpId="0" nodeType="afterEffect">
                                  <p:stCondLst>
                                    <p:cond delay="0"/>
                                  </p:stCondLst>
                                  <p:childTnLst>
                                    <p:set>
                                      <p:cBhvr>
                                        <p:cTn id="313" dur="1" fill="hold">
                                          <p:stCondLst>
                                            <p:cond delay="0"/>
                                          </p:stCondLst>
                                        </p:cTn>
                                        <p:tgtEl>
                                          <p:spTgt spid="862"/>
                                        </p:tgtEl>
                                        <p:attrNameLst>
                                          <p:attrName>style.visibility</p:attrName>
                                        </p:attrNameLst>
                                      </p:cBhvr>
                                      <p:to>
                                        <p:strVal val="visible"/>
                                      </p:to>
                                    </p:set>
                                    <p:anim calcmode="lin" valueType="num">
                                      <p:cBhvr additive="base">
                                        <p:cTn id="314" dur="500" fill="hold"/>
                                        <p:tgtEl>
                                          <p:spTgt spid="862"/>
                                        </p:tgtEl>
                                        <p:attrNameLst>
                                          <p:attrName>ppt_x</p:attrName>
                                        </p:attrNameLst>
                                      </p:cBhvr>
                                      <p:tavLst>
                                        <p:tav tm="0">
                                          <p:val>
                                            <p:strVal val="#ppt_x"/>
                                          </p:val>
                                        </p:tav>
                                        <p:tav tm="100000">
                                          <p:val>
                                            <p:strVal val="#ppt_x"/>
                                          </p:val>
                                        </p:tav>
                                      </p:tavLst>
                                    </p:anim>
                                    <p:anim calcmode="lin" valueType="num">
                                      <p:cBhvr additive="base">
                                        <p:cTn id="315" dur="500" fill="hold"/>
                                        <p:tgtEl>
                                          <p:spTgt spid="862"/>
                                        </p:tgtEl>
                                        <p:attrNameLst>
                                          <p:attrName>ppt_y</p:attrName>
                                        </p:attrNameLst>
                                      </p:cBhvr>
                                      <p:tavLst>
                                        <p:tav tm="0">
                                          <p:val>
                                            <p:strVal val="0-#ppt_h/2"/>
                                          </p:val>
                                        </p:tav>
                                        <p:tav tm="100000">
                                          <p:val>
                                            <p:strVal val="#ppt_y"/>
                                          </p:val>
                                        </p:tav>
                                      </p:tavLst>
                                    </p:anim>
                                  </p:childTnLst>
                                </p:cTn>
                              </p:par>
                            </p:childTnLst>
                          </p:cTn>
                        </p:par>
                        <p:par>
                          <p:cTn id="316" fill="hold">
                            <p:stCondLst>
                              <p:cond delay="1500"/>
                            </p:stCondLst>
                            <p:childTnLst>
                              <p:par>
                                <p:cTn id="317" presetID="2" presetClass="entr" presetSubtype="4" fill="hold" grpId="0" nodeType="afterEffect">
                                  <p:stCondLst>
                                    <p:cond delay="0"/>
                                  </p:stCondLst>
                                  <p:childTnLst>
                                    <p:set>
                                      <p:cBhvr>
                                        <p:cTn id="318" dur="1" fill="hold">
                                          <p:stCondLst>
                                            <p:cond delay="0"/>
                                          </p:stCondLst>
                                        </p:cTn>
                                        <p:tgtEl>
                                          <p:spTgt spid="868"/>
                                        </p:tgtEl>
                                        <p:attrNameLst>
                                          <p:attrName>style.visibility</p:attrName>
                                        </p:attrNameLst>
                                      </p:cBhvr>
                                      <p:to>
                                        <p:strVal val="visible"/>
                                      </p:to>
                                    </p:set>
                                    <p:anim calcmode="lin" valueType="num">
                                      <p:cBhvr additive="base">
                                        <p:cTn id="319" dur="500" fill="hold"/>
                                        <p:tgtEl>
                                          <p:spTgt spid="868"/>
                                        </p:tgtEl>
                                        <p:attrNameLst>
                                          <p:attrName>ppt_x</p:attrName>
                                        </p:attrNameLst>
                                      </p:cBhvr>
                                      <p:tavLst>
                                        <p:tav tm="0">
                                          <p:val>
                                            <p:strVal val="#ppt_x"/>
                                          </p:val>
                                        </p:tav>
                                        <p:tav tm="100000">
                                          <p:val>
                                            <p:strVal val="#ppt_x"/>
                                          </p:val>
                                        </p:tav>
                                      </p:tavLst>
                                    </p:anim>
                                    <p:anim calcmode="lin" valueType="num">
                                      <p:cBhvr additive="base">
                                        <p:cTn id="320" dur="500" fill="hold"/>
                                        <p:tgtEl>
                                          <p:spTgt spid="868"/>
                                        </p:tgtEl>
                                        <p:attrNameLst>
                                          <p:attrName>ppt_y</p:attrName>
                                        </p:attrNameLst>
                                      </p:cBhvr>
                                      <p:tavLst>
                                        <p:tav tm="0">
                                          <p:val>
                                            <p:strVal val="1+#ppt_h/2"/>
                                          </p:val>
                                        </p:tav>
                                        <p:tav tm="100000">
                                          <p:val>
                                            <p:strVal val="#ppt_y"/>
                                          </p:val>
                                        </p:tav>
                                      </p:tavLst>
                                    </p:anim>
                                  </p:childTnLst>
                                </p:cTn>
                              </p:par>
                            </p:childTnLst>
                          </p:cTn>
                        </p:par>
                        <p:par>
                          <p:cTn id="321" fill="hold">
                            <p:stCondLst>
                              <p:cond delay="2000"/>
                            </p:stCondLst>
                            <p:childTnLst>
                              <p:par>
                                <p:cTn id="322" presetID="2" presetClass="entr" presetSubtype="9" fill="hold" grpId="0" nodeType="afterEffect">
                                  <p:stCondLst>
                                    <p:cond delay="0"/>
                                  </p:stCondLst>
                                  <p:childTnLst>
                                    <p:set>
                                      <p:cBhvr>
                                        <p:cTn id="323" dur="1" fill="hold">
                                          <p:stCondLst>
                                            <p:cond delay="0"/>
                                          </p:stCondLst>
                                        </p:cTn>
                                        <p:tgtEl>
                                          <p:spTgt spid="869"/>
                                        </p:tgtEl>
                                        <p:attrNameLst>
                                          <p:attrName>style.visibility</p:attrName>
                                        </p:attrNameLst>
                                      </p:cBhvr>
                                      <p:to>
                                        <p:strVal val="visible"/>
                                      </p:to>
                                    </p:set>
                                    <p:anim calcmode="lin" valueType="num">
                                      <p:cBhvr additive="base">
                                        <p:cTn id="324" dur="500" fill="hold"/>
                                        <p:tgtEl>
                                          <p:spTgt spid="869"/>
                                        </p:tgtEl>
                                        <p:attrNameLst>
                                          <p:attrName>ppt_x</p:attrName>
                                        </p:attrNameLst>
                                      </p:cBhvr>
                                      <p:tavLst>
                                        <p:tav tm="0">
                                          <p:val>
                                            <p:strVal val="0-#ppt_w/2"/>
                                          </p:val>
                                        </p:tav>
                                        <p:tav tm="100000">
                                          <p:val>
                                            <p:strVal val="#ppt_x"/>
                                          </p:val>
                                        </p:tav>
                                      </p:tavLst>
                                    </p:anim>
                                    <p:anim calcmode="lin" valueType="num">
                                      <p:cBhvr additive="base">
                                        <p:cTn id="325" dur="500" fill="hold"/>
                                        <p:tgtEl>
                                          <p:spTgt spid="869"/>
                                        </p:tgtEl>
                                        <p:attrNameLst>
                                          <p:attrName>ppt_y</p:attrName>
                                        </p:attrNameLst>
                                      </p:cBhvr>
                                      <p:tavLst>
                                        <p:tav tm="0">
                                          <p:val>
                                            <p:strVal val="0-#ppt_h/2"/>
                                          </p:val>
                                        </p:tav>
                                        <p:tav tm="100000">
                                          <p:val>
                                            <p:strVal val="#ppt_y"/>
                                          </p:val>
                                        </p:tav>
                                      </p:tavLst>
                                    </p:anim>
                                  </p:childTnLst>
                                </p:cTn>
                              </p:par>
                            </p:childTnLst>
                          </p:cTn>
                        </p:par>
                        <p:par>
                          <p:cTn id="326" fill="hold">
                            <p:stCondLst>
                              <p:cond delay="2500"/>
                            </p:stCondLst>
                            <p:childTnLst>
                              <p:par>
                                <p:cTn id="327" presetID="2" presetClass="entr" presetSubtype="9" fill="hold" grpId="0" nodeType="afterEffect">
                                  <p:stCondLst>
                                    <p:cond delay="0"/>
                                  </p:stCondLst>
                                  <p:childTnLst>
                                    <p:set>
                                      <p:cBhvr>
                                        <p:cTn id="328" dur="1" fill="hold">
                                          <p:stCondLst>
                                            <p:cond delay="0"/>
                                          </p:stCondLst>
                                        </p:cTn>
                                        <p:tgtEl>
                                          <p:spTgt spid="870"/>
                                        </p:tgtEl>
                                        <p:attrNameLst>
                                          <p:attrName>style.visibility</p:attrName>
                                        </p:attrNameLst>
                                      </p:cBhvr>
                                      <p:to>
                                        <p:strVal val="visible"/>
                                      </p:to>
                                    </p:set>
                                    <p:anim calcmode="lin" valueType="num">
                                      <p:cBhvr additive="base">
                                        <p:cTn id="329" dur="500" fill="hold"/>
                                        <p:tgtEl>
                                          <p:spTgt spid="870"/>
                                        </p:tgtEl>
                                        <p:attrNameLst>
                                          <p:attrName>ppt_x</p:attrName>
                                        </p:attrNameLst>
                                      </p:cBhvr>
                                      <p:tavLst>
                                        <p:tav tm="0">
                                          <p:val>
                                            <p:strVal val="0-#ppt_w/2"/>
                                          </p:val>
                                        </p:tav>
                                        <p:tav tm="100000">
                                          <p:val>
                                            <p:strVal val="#ppt_x"/>
                                          </p:val>
                                        </p:tav>
                                      </p:tavLst>
                                    </p:anim>
                                    <p:anim calcmode="lin" valueType="num">
                                      <p:cBhvr additive="base">
                                        <p:cTn id="330" dur="500" fill="hold"/>
                                        <p:tgtEl>
                                          <p:spTgt spid="870"/>
                                        </p:tgtEl>
                                        <p:attrNameLst>
                                          <p:attrName>ppt_y</p:attrName>
                                        </p:attrNameLst>
                                      </p:cBhvr>
                                      <p:tavLst>
                                        <p:tav tm="0">
                                          <p:val>
                                            <p:strVal val="0-#ppt_h/2"/>
                                          </p:val>
                                        </p:tav>
                                        <p:tav tm="100000">
                                          <p:val>
                                            <p:strVal val="#ppt_y"/>
                                          </p:val>
                                        </p:tav>
                                      </p:tavLst>
                                    </p:anim>
                                  </p:childTnLst>
                                </p:cTn>
                              </p:par>
                            </p:childTnLst>
                          </p:cTn>
                        </p:par>
                      </p:childTnLst>
                    </p:cTn>
                  </p:par>
                  <p:par>
                    <p:cTn id="331" fill="hold">
                      <p:stCondLst>
                        <p:cond delay="indefinite"/>
                      </p:stCondLst>
                      <p:childTnLst>
                        <p:par>
                          <p:cTn id="332" fill="hold">
                            <p:stCondLst>
                              <p:cond delay="0"/>
                            </p:stCondLst>
                            <p:childTnLst>
                              <p:par>
                                <p:cTn id="333" presetID="45" presetClass="entr" presetSubtype="0" fill="hold" grpId="0" nodeType="clickEffect">
                                  <p:stCondLst>
                                    <p:cond delay="0"/>
                                  </p:stCondLst>
                                  <p:childTnLst>
                                    <p:set>
                                      <p:cBhvr>
                                        <p:cTn id="334" dur="1" fill="hold">
                                          <p:stCondLst>
                                            <p:cond delay="0"/>
                                          </p:stCondLst>
                                        </p:cTn>
                                        <p:tgtEl>
                                          <p:spTgt spid="834"/>
                                        </p:tgtEl>
                                        <p:attrNameLst>
                                          <p:attrName>style.visibility</p:attrName>
                                        </p:attrNameLst>
                                      </p:cBhvr>
                                      <p:to>
                                        <p:strVal val="visible"/>
                                      </p:to>
                                    </p:set>
                                    <p:animEffect transition="in" filter="fade">
                                      <p:cBhvr>
                                        <p:cTn id="335" dur="2000"/>
                                        <p:tgtEl>
                                          <p:spTgt spid="834"/>
                                        </p:tgtEl>
                                      </p:cBhvr>
                                    </p:animEffect>
                                    <p:anim calcmode="lin" valueType="num">
                                      <p:cBhvr>
                                        <p:cTn id="336" dur="2000" fill="hold"/>
                                        <p:tgtEl>
                                          <p:spTgt spid="834"/>
                                        </p:tgtEl>
                                        <p:attrNameLst>
                                          <p:attrName>ppt_w</p:attrName>
                                        </p:attrNameLst>
                                      </p:cBhvr>
                                      <p:tavLst>
                                        <p:tav tm="0" fmla="#ppt_w*sin(2.5*pi*$)">
                                          <p:val>
                                            <p:fltVal val="0"/>
                                          </p:val>
                                        </p:tav>
                                        <p:tav tm="100000">
                                          <p:val>
                                            <p:fltVal val="1"/>
                                          </p:val>
                                        </p:tav>
                                      </p:tavLst>
                                    </p:anim>
                                    <p:anim calcmode="lin" valueType="num">
                                      <p:cBhvr>
                                        <p:cTn id="337" dur="2000" fill="hold"/>
                                        <p:tgtEl>
                                          <p:spTgt spid="834"/>
                                        </p:tgtEl>
                                        <p:attrNameLst>
                                          <p:attrName>ppt_h</p:attrName>
                                        </p:attrNameLst>
                                      </p:cBhvr>
                                      <p:tavLst>
                                        <p:tav tm="0">
                                          <p:val>
                                            <p:strVal val="#ppt_h"/>
                                          </p:val>
                                        </p:tav>
                                        <p:tav tm="100000">
                                          <p:val>
                                            <p:strVal val="#ppt_h"/>
                                          </p:val>
                                        </p:tav>
                                      </p:tavLst>
                                    </p:anim>
                                  </p:childTnLst>
                                </p:cTn>
                              </p:par>
                            </p:childTnLst>
                          </p:cTn>
                        </p:par>
                        <p:par>
                          <p:cTn id="338" fill="hold">
                            <p:stCondLst>
                              <p:cond delay="2000"/>
                            </p:stCondLst>
                            <p:childTnLst>
                              <p:par>
                                <p:cTn id="339" presetID="45" presetClass="entr" presetSubtype="0" fill="hold" grpId="0" nodeType="afterEffect">
                                  <p:stCondLst>
                                    <p:cond delay="0"/>
                                  </p:stCondLst>
                                  <p:childTnLst>
                                    <p:set>
                                      <p:cBhvr>
                                        <p:cTn id="340" dur="1" fill="hold">
                                          <p:stCondLst>
                                            <p:cond delay="0"/>
                                          </p:stCondLst>
                                        </p:cTn>
                                        <p:tgtEl>
                                          <p:spTgt spid="835"/>
                                        </p:tgtEl>
                                        <p:attrNameLst>
                                          <p:attrName>style.visibility</p:attrName>
                                        </p:attrNameLst>
                                      </p:cBhvr>
                                      <p:to>
                                        <p:strVal val="visible"/>
                                      </p:to>
                                    </p:set>
                                    <p:animEffect transition="in" filter="fade">
                                      <p:cBhvr>
                                        <p:cTn id="341" dur="2000"/>
                                        <p:tgtEl>
                                          <p:spTgt spid="835"/>
                                        </p:tgtEl>
                                      </p:cBhvr>
                                    </p:animEffect>
                                    <p:anim calcmode="lin" valueType="num">
                                      <p:cBhvr>
                                        <p:cTn id="342" dur="2000" fill="hold"/>
                                        <p:tgtEl>
                                          <p:spTgt spid="835"/>
                                        </p:tgtEl>
                                        <p:attrNameLst>
                                          <p:attrName>ppt_w</p:attrName>
                                        </p:attrNameLst>
                                      </p:cBhvr>
                                      <p:tavLst>
                                        <p:tav tm="0" fmla="#ppt_w*sin(2.5*pi*$)">
                                          <p:val>
                                            <p:fltVal val="0"/>
                                          </p:val>
                                        </p:tav>
                                        <p:tav tm="100000">
                                          <p:val>
                                            <p:fltVal val="1"/>
                                          </p:val>
                                        </p:tav>
                                      </p:tavLst>
                                    </p:anim>
                                    <p:anim calcmode="lin" valueType="num">
                                      <p:cBhvr>
                                        <p:cTn id="343" dur="2000" fill="hold"/>
                                        <p:tgtEl>
                                          <p:spTgt spid="835"/>
                                        </p:tgtEl>
                                        <p:attrNameLst>
                                          <p:attrName>ppt_h</p:attrName>
                                        </p:attrNameLst>
                                      </p:cBhvr>
                                      <p:tavLst>
                                        <p:tav tm="0">
                                          <p:val>
                                            <p:strVal val="#ppt_h"/>
                                          </p:val>
                                        </p:tav>
                                        <p:tav tm="100000">
                                          <p:val>
                                            <p:strVal val="#ppt_h"/>
                                          </p:val>
                                        </p:tav>
                                      </p:tavLst>
                                    </p:anim>
                                  </p:childTnLst>
                                </p:cTn>
                              </p:par>
                            </p:childTnLst>
                          </p:cTn>
                        </p:par>
                        <p:par>
                          <p:cTn id="344" fill="hold">
                            <p:stCondLst>
                              <p:cond delay="4000"/>
                            </p:stCondLst>
                            <p:childTnLst>
                              <p:par>
                                <p:cTn id="345" presetID="45" presetClass="entr" presetSubtype="0" fill="hold" grpId="0" nodeType="afterEffect">
                                  <p:stCondLst>
                                    <p:cond delay="0"/>
                                  </p:stCondLst>
                                  <p:childTnLst>
                                    <p:set>
                                      <p:cBhvr>
                                        <p:cTn id="346" dur="1" fill="hold">
                                          <p:stCondLst>
                                            <p:cond delay="0"/>
                                          </p:stCondLst>
                                        </p:cTn>
                                        <p:tgtEl>
                                          <p:spTgt spid="826"/>
                                        </p:tgtEl>
                                        <p:attrNameLst>
                                          <p:attrName>style.visibility</p:attrName>
                                        </p:attrNameLst>
                                      </p:cBhvr>
                                      <p:to>
                                        <p:strVal val="visible"/>
                                      </p:to>
                                    </p:set>
                                    <p:animEffect transition="in" filter="fade">
                                      <p:cBhvr>
                                        <p:cTn id="347" dur="2000"/>
                                        <p:tgtEl>
                                          <p:spTgt spid="826"/>
                                        </p:tgtEl>
                                      </p:cBhvr>
                                    </p:animEffect>
                                    <p:anim calcmode="lin" valueType="num">
                                      <p:cBhvr>
                                        <p:cTn id="348" dur="2000" fill="hold"/>
                                        <p:tgtEl>
                                          <p:spTgt spid="826"/>
                                        </p:tgtEl>
                                        <p:attrNameLst>
                                          <p:attrName>ppt_w</p:attrName>
                                        </p:attrNameLst>
                                      </p:cBhvr>
                                      <p:tavLst>
                                        <p:tav tm="0" fmla="#ppt_w*sin(2.5*pi*$)">
                                          <p:val>
                                            <p:fltVal val="0"/>
                                          </p:val>
                                        </p:tav>
                                        <p:tav tm="100000">
                                          <p:val>
                                            <p:fltVal val="1"/>
                                          </p:val>
                                        </p:tav>
                                      </p:tavLst>
                                    </p:anim>
                                    <p:anim calcmode="lin" valueType="num">
                                      <p:cBhvr>
                                        <p:cTn id="349" dur="2000" fill="hold"/>
                                        <p:tgtEl>
                                          <p:spTgt spid="826"/>
                                        </p:tgtEl>
                                        <p:attrNameLst>
                                          <p:attrName>ppt_h</p:attrName>
                                        </p:attrNameLst>
                                      </p:cBhvr>
                                      <p:tavLst>
                                        <p:tav tm="0">
                                          <p:val>
                                            <p:strVal val="#ppt_h"/>
                                          </p:val>
                                        </p:tav>
                                        <p:tav tm="100000">
                                          <p:val>
                                            <p:strVal val="#ppt_h"/>
                                          </p:val>
                                        </p:tav>
                                      </p:tavLst>
                                    </p:anim>
                                  </p:childTnLst>
                                </p:cTn>
                              </p:par>
                            </p:childTnLst>
                          </p:cTn>
                        </p:par>
                        <p:par>
                          <p:cTn id="350" fill="hold">
                            <p:stCondLst>
                              <p:cond delay="6000"/>
                            </p:stCondLst>
                            <p:childTnLst>
                              <p:par>
                                <p:cTn id="351" presetID="45" presetClass="entr" presetSubtype="0" fill="hold" grpId="0" nodeType="afterEffect">
                                  <p:stCondLst>
                                    <p:cond delay="0"/>
                                  </p:stCondLst>
                                  <p:childTnLst>
                                    <p:set>
                                      <p:cBhvr>
                                        <p:cTn id="352" dur="1" fill="hold">
                                          <p:stCondLst>
                                            <p:cond delay="0"/>
                                          </p:stCondLst>
                                        </p:cTn>
                                        <p:tgtEl>
                                          <p:spTgt spid="828"/>
                                        </p:tgtEl>
                                        <p:attrNameLst>
                                          <p:attrName>style.visibility</p:attrName>
                                        </p:attrNameLst>
                                      </p:cBhvr>
                                      <p:to>
                                        <p:strVal val="visible"/>
                                      </p:to>
                                    </p:set>
                                    <p:animEffect transition="in" filter="fade">
                                      <p:cBhvr>
                                        <p:cTn id="353" dur="2000"/>
                                        <p:tgtEl>
                                          <p:spTgt spid="828"/>
                                        </p:tgtEl>
                                      </p:cBhvr>
                                    </p:animEffect>
                                    <p:anim calcmode="lin" valueType="num">
                                      <p:cBhvr>
                                        <p:cTn id="354" dur="2000" fill="hold"/>
                                        <p:tgtEl>
                                          <p:spTgt spid="828"/>
                                        </p:tgtEl>
                                        <p:attrNameLst>
                                          <p:attrName>ppt_w</p:attrName>
                                        </p:attrNameLst>
                                      </p:cBhvr>
                                      <p:tavLst>
                                        <p:tav tm="0" fmla="#ppt_w*sin(2.5*pi*$)">
                                          <p:val>
                                            <p:fltVal val="0"/>
                                          </p:val>
                                        </p:tav>
                                        <p:tav tm="100000">
                                          <p:val>
                                            <p:fltVal val="1"/>
                                          </p:val>
                                        </p:tav>
                                      </p:tavLst>
                                    </p:anim>
                                    <p:anim calcmode="lin" valueType="num">
                                      <p:cBhvr>
                                        <p:cTn id="355" dur="2000" fill="hold"/>
                                        <p:tgtEl>
                                          <p:spTgt spid="828"/>
                                        </p:tgtEl>
                                        <p:attrNameLst>
                                          <p:attrName>ppt_h</p:attrName>
                                        </p:attrNameLst>
                                      </p:cBhvr>
                                      <p:tavLst>
                                        <p:tav tm="0">
                                          <p:val>
                                            <p:strVal val="#ppt_h"/>
                                          </p:val>
                                        </p:tav>
                                        <p:tav tm="100000">
                                          <p:val>
                                            <p:strVal val="#ppt_h"/>
                                          </p:val>
                                        </p:tav>
                                      </p:tavLst>
                                    </p:anim>
                                  </p:childTnLst>
                                </p:cTn>
                              </p:par>
                            </p:childTnLst>
                          </p:cTn>
                        </p:par>
                        <p:par>
                          <p:cTn id="356" fill="hold">
                            <p:stCondLst>
                              <p:cond delay="8000"/>
                            </p:stCondLst>
                            <p:childTnLst>
                              <p:par>
                                <p:cTn id="357" presetID="45" presetClass="entr" presetSubtype="0" fill="hold" grpId="0" nodeType="afterEffect">
                                  <p:stCondLst>
                                    <p:cond delay="0"/>
                                  </p:stCondLst>
                                  <p:childTnLst>
                                    <p:set>
                                      <p:cBhvr>
                                        <p:cTn id="358" dur="1" fill="hold">
                                          <p:stCondLst>
                                            <p:cond delay="0"/>
                                          </p:stCondLst>
                                        </p:cTn>
                                        <p:tgtEl>
                                          <p:spTgt spid="827"/>
                                        </p:tgtEl>
                                        <p:attrNameLst>
                                          <p:attrName>style.visibility</p:attrName>
                                        </p:attrNameLst>
                                      </p:cBhvr>
                                      <p:to>
                                        <p:strVal val="visible"/>
                                      </p:to>
                                    </p:set>
                                    <p:animEffect transition="in" filter="fade">
                                      <p:cBhvr>
                                        <p:cTn id="359" dur="2000"/>
                                        <p:tgtEl>
                                          <p:spTgt spid="827"/>
                                        </p:tgtEl>
                                      </p:cBhvr>
                                    </p:animEffect>
                                    <p:anim calcmode="lin" valueType="num">
                                      <p:cBhvr>
                                        <p:cTn id="360" dur="2000" fill="hold"/>
                                        <p:tgtEl>
                                          <p:spTgt spid="827"/>
                                        </p:tgtEl>
                                        <p:attrNameLst>
                                          <p:attrName>ppt_w</p:attrName>
                                        </p:attrNameLst>
                                      </p:cBhvr>
                                      <p:tavLst>
                                        <p:tav tm="0" fmla="#ppt_w*sin(2.5*pi*$)">
                                          <p:val>
                                            <p:fltVal val="0"/>
                                          </p:val>
                                        </p:tav>
                                        <p:tav tm="100000">
                                          <p:val>
                                            <p:fltVal val="1"/>
                                          </p:val>
                                        </p:tav>
                                      </p:tavLst>
                                    </p:anim>
                                    <p:anim calcmode="lin" valueType="num">
                                      <p:cBhvr>
                                        <p:cTn id="361" dur="2000" fill="hold"/>
                                        <p:tgtEl>
                                          <p:spTgt spid="827"/>
                                        </p:tgtEl>
                                        <p:attrNameLst>
                                          <p:attrName>ppt_h</p:attrName>
                                        </p:attrNameLst>
                                      </p:cBhvr>
                                      <p:tavLst>
                                        <p:tav tm="0">
                                          <p:val>
                                            <p:strVal val="#ppt_h"/>
                                          </p:val>
                                        </p:tav>
                                        <p:tav tm="100000">
                                          <p:val>
                                            <p:strVal val="#ppt_h"/>
                                          </p:val>
                                        </p:tav>
                                      </p:tavLst>
                                    </p:anim>
                                  </p:childTnLst>
                                </p:cTn>
                              </p:par>
                            </p:childTnLst>
                          </p:cTn>
                        </p:par>
                        <p:par>
                          <p:cTn id="362" fill="hold">
                            <p:stCondLst>
                              <p:cond delay="10000"/>
                            </p:stCondLst>
                            <p:childTnLst>
                              <p:par>
                                <p:cTn id="363" presetID="45" presetClass="entr" presetSubtype="0" fill="hold" grpId="0" nodeType="afterEffect">
                                  <p:stCondLst>
                                    <p:cond delay="0"/>
                                  </p:stCondLst>
                                  <p:childTnLst>
                                    <p:set>
                                      <p:cBhvr>
                                        <p:cTn id="364" dur="1" fill="hold">
                                          <p:stCondLst>
                                            <p:cond delay="0"/>
                                          </p:stCondLst>
                                        </p:cTn>
                                        <p:tgtEl>
                                          <p:spTgt spid="833"/>
                                        </p:tgtEl>
                                        <p:attrNameLst>
                                          <p:attrName>style.visibility</p:attrName>
                                        </p:attrNameLst>
                                      </p:cBhvr>
                                      <p:to>
                                        <p:strVal val="visible"/>
                                      </p:to>
                                    </p:set>
                                    <p:animEffect transition="in" filter="fade">
                                      <p:cBhvr>
                                        <p:cTn id="365" dur="2000"/>
                                        <p:tgtEl>
                                          <p:spTgt spid="833"/>
                                        </p:tgtEl>
                                      </p:cBhvr>
                                    </p:animEffect>
                                    <p:anim calcmode="lin" valueType="num">
                                      <p:cBhvr>
                                        <p:cTn id="366" dur="2000" fill="hold"/>
                                        <p:tgtEl>
                                          <p:spTgt spid="833"/>
                                        </p:tgtEl>
                                        <p:attrNameLst>
                                          <p:attrName>ppt_w</p:attrName>
                                        </p:attrNameLst>
                                      </p:cBhvr>
                                      <p:tavLst>
                                        <p:tav tm="0" fmla="#ppt_w*sin(2.5*pi*$)">
                                          <p:val>
                                            <p:fltVal val="0"/>
                                          </p:val>
                                        </p:tav>
                                        <p:tav tm="100000">
                                          <p:val>
                                            <p:fltVal val="1"/>
                                          </p:val>
                                        </p:tav>
                                      </p:tavLst>
                                    </p:anim>
                                    <p:anim calcmode="lin" valueType="num">
                                      <p:cBhvr>
                                        <p:cTn id="367" dur="2000" fill="hold"/>
                                        <p:tgtEl>
                                          <p:spTgt spid="833"/>
                                        </p:tgtEl>
                                        <p:attrNameLst>
                                          <p:attrName>ppt_h</p:attrName>
                                        </p:attrNameLst>
                                      </p:cBhvr>
                                      <p:tavLst>
                                        <p:tav tm="0">
                                          <p:val>
                                            <p:strVal val="#ppt_h"/>
                                          </p:val>
                                        </p:tav>
                                        <p:tav tm="100000">
                                          <p:val>
                                            <p:strVal val="#ppt_h"/>
                                          </p:val>
                                        </p:tav>
                                      </p:tavLst>
                                    </p:anim>
                                  </p:childTnLst>
                                </p:cTn>
                              </p:par>
                            </p:childTnLst>
                          </p:cTn>
                        </p:par>
                        <p:par>
                          <p:cTn id="368" fill="hold">
                            <p:stCondLst>
                              <p:cond delay="12000"/>
                            </p:stCondLst>
                            <p:childTnLst>
                              <p:par>
                                <p:cTn id="369" presetID="45" presetClass="entr" presetSubtype="0" fill="hold" grpId="0" nodeType="afterEffect">
                                  <p:stCondLst>
                                    <p:cond delay="0"/>
                                  </p:stCondLst>
                                  <p:childTnLst>
                                    <p:set>
                                      <p:cBhvr>
                                        <p:cTn id="370" dur="1" fill="hold">
                                          <p:stCondLst>
                                            <p:cond delay="0"/>
                                          </p:stCondLst>
                                        </p:cTn>
                                        <p:tgtEl>
                                          <p:spTgt spid="832"/>
                                        </p:tgtEl>
                                        <p:attrNameLst>
                                          <p:attrName>style.visibility</p:attrName>
                                        </p:attrNameLst>
                                      </p:cBhvr>
                                      <p:to>
                                        <p:strVal val="visible"/>
                                      </p:to>
                                    </p:set>
                                    <p:animEffect transition="in" filter="fade">
                                      <p:cBhvr>
                                        <p:cTn id="371" dur="2000"/>
                                        <p:tgtEl>
                                          <p:spTgt spid="832"/>
                                        </p:tgtEl>
                                      </p:cBhvr>
                                    </p:animEffect>
                                    <p:anim calcmode="lin" valueType="num">
                                      <p:cBhvr>
                                        <p:cTn id="372" dur="2000" fill="hold"/>
                                        <p:tgtEl>
                                          <p:spTgt spid="832"/>
                                        </p:tgtEl>
                                        <p:attrNameLst>
                                          <p:attrName>ppt_w</p:attrName>
                                        </p:attrNameLst>
                                      </p:cBhvr>
                                      <p:tavLst>
                                        <p:tav tm="0" fmla="#ppt_w*sin(2.5*pi*$)">
                                          <p:val>
                                            <p:fltVal val="0"/>
                                          </p:val>
                                        </p:tav>
                                        <p:tav tm="100000">
                                          <p:val>
                                            <p:fltVal val="1"/>
                                          </p:val>
                                        </p:tav>
                                      </p:tavLst>
                                    </p:anim>
                                    <p:anim calcmode="lin" valueType="num">
                                      <p:cBhvr>
                                        <p:cTn id="373" dur="2000" fill="hold"/>
                                        <p:tgtEl>
                                          <p:spTgt spid="832"/>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26" grpId="0"/>
      <p:bldP spid="827" grpId="0"/>
      <p:bldP spid="828" grpId="0"/>
      <p:bldP spid="832" grpId="0"/>
      <p:bldP spid="833" grpId="0"/>
      <p:bldP spid="834" grpId="0"/>
      <p:bldP spid="835" grpId="0"/>
      <p:bldP spid="862" grpId="0"/>
      <p:bldP spid="863" grpId="0"/>
      <p:bldP spid="864" grpId="0"/>
      <p:bldP spid="868" grpId="0"/>
      <p:bldP spid="869" grpId="0"/>
      <p:bldP spid="870" grpId="0"/>
      <p:bldP spid="935" grpId="0"/>
      <p:bldP spid="941" grpId="0"/>
      <p:bldP spid="942" grpId="0"/>
      <p:bldP spid="943" grpId="0"/>
      <p:bldP spid="971" grpId="0"/>
      <p:bldP spid="972" grpId="0"/>
      <p:bldP spid="973" grpId="0"/>
      <p:bldP spid="974" grpId="0"/>
      <p:bldP spid="975" grpId="0"/>
      <p:bldP spid="976" grpId="0"/>
      <p:bldP spid="977" grpId="0"/>
      <p:bldP spid="978" grpId="0"/>
      <p:bldP spid="979" grpId="0"/>
      <p:bldP spid="980" grpId="0"/>
      <p:bldP spid="981" grpId="0"/>
      <p:bldP spid="982" grpId="0"/>
      <p:bldP spid="983" grpId="0"/>
      <p:bldP spid="1007" grpId="0"/>
      <p:bldP spid="1008" grpId="0"/>
      <p:bldP spid="1013" grpId="0"/>
      <p:bldP spid="1014" grpId="0"/>
      <p:bldP spid="1015" grpId="0"/>
      <p:bldP spid="1016" grpId="0"/>
      <p:bldP spid="1017" grpId="0"/>
      <p:bldP spid="1043" grpId="0"/>
      <p:bldP spid="1044" grpId="0"/>
      <p:bldP spid="1045" grpId="0"/>
      <p:bldP spid="1049" grpId="0"/>
      <p:bldP spid="1053" grpId="0"/>
      <p:bldP spid="1079" grpId="0"/>
      <p:bldP spid="1080" grpId="0"/>
      <p:bldP spid="1081" grpId="0"/>
      <p:bldP spid="1085" grpId="0"/>
      <p:bldP spid="1086" grpId="0"/>
      <p:bldP spid="1087" grpId="0"/>
      <p:bldP spid="1088" grpId="0"/>
      <p:bldP spid="1089" grpId="0"/>
      <p:bldP spid="1090" grpId="0"/>
    </p:bldLst>
  </p:timing>
</p:sld>
</file>

<file path=ppt/slides/slide2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Nadpis 1"/>
          <p:cNvSpPr>
            <a:spLocks noGrp="1"/>
          </p:cNvSpPr>
          <p:nvPr>
            <p:ph type="title"/>
          </p:nvPr>
        </p:nvSpPr>
        <p:spPr>
          <a:xfrm>
            <a:off x="0" y="-1156"/>
            <a:ext cx="9144000" cy="477828"/>
          </a:xfrm>
        </p:spPr>
        <p:txBody>
          <a:bodyPr>
            <a:noAutofit/>
          </a:bodyPr>
          <a:lstStyle/>
          <a:p>
            <a:r>
              <a:rPr lang="cs-CZ" sz="3200" dirty="0" smtClean="0">
                <a:latin typeface="Times New Roman" pitchFamily="18" charset="0"/>
                <a:cs typeface="Times New Roman" pitchFamily="18" charset="0"/>
              </a:rPr>
              <a:t>Použité zdroje:</a:t>
            </a:r>
            <a:endParaRPr lang="cs-CZ" sz="3200" dirty="0">
              <a:latin typeface="Times New Roman" pitchFamily="18" charset="0"/>
              <a:cs typeface="Times New Roman" pitchFamily="18" charset="0"/>
            </a:endParaRPr>
          </a:p>
        </p:txBody>
      </p:sp>
      <p:sp>
        <p:nvSpPr>
          <p:cNvPr id="5" name="Zástupný symbol pro obsah 4"/>
          <p:cNvSpPr>
            <a:spLocks noGrp="1"/>
          </p:cNvSpPr>
          <p:nvPr>
            <p:ph idx="1"/>
          </p:nvPr>
        </p:nvSpPr>
        <p:spPr>
          <a:xfrm>
            <a:off x="21568" y="548680"/>
            <a:ext cx="9122431" cy="6309320"/>
          </a:xfrm>
        </p:spPr>
        <p:txBody>
          <a:bodyPr>
            <a:noAutofit/>
          </a:bodyPr>
          <a:lstStyle/>
          <a:p>
            <a:r>
              <a:rPr lang="cs-CZ" sz="1200" dirty="0">
                <a:solidFill>
                  <a:srgbClr val="000000"/>
                </a:solidFill>
                <a:latin typeface="arial"/>
              </a:rPr>
              <a:t>URBAN, Tomáš. </a:t>
            </a:r>
            <a:r>
              <a:rPr lang="cs-CZ" sz="1200" dirty="0" err="1">
                <a:solidFill>
                  <a:srgbClr val="000000"/>
                </a:solidFill>
                <a:latin typeface="arial"/>
              </a:rPr>
              <a:t>Soubor:Olomouc</a:t>
            </a:r>
            <a:r>
              <a:rPr lang="cs-CZ" sz="1200" dirty="0">
                <a:solidFill>
                  <a:srgbClr val="000000"/>
                </a:solidFill>
                <a:latin typeface="arial"/>
              </a:rPr>
              <a:t> Region </a:t>
            </a:r>
            <a:r>
              <a:rPr lang="cs-CZ" sz="1200" dirty="0" err="1">
                <a:solidFill>
                  <a:srgbClr val="000000"/>
                </a:solidFill>
                <a:latin typeface="arial"/>
              </a:rPr>
              <a:t>CoA</a:t>
            </a:r>
            <a:r>
              <a:rPr lang="cs-CZ" sz="1200" dirty="0">
                <a:solidFill>
                  <a:srgbClr val="000000"/>
                </a:solidFill>
                <a:latin typeface="arial"/>
              </a:rPr>
              <a:t> </a:t>
            </a:r>
            <a:r>
              <a:rPr lang="cs-CZ" sz="1200" dirty="0" err="1">
                <a:solidFill>
                  <a:srgbClr val="000000"/>
                </a:solidFill>
                <a:latin typeface="arial"/>
              </a:rPr>
              <a:t>CZ.svg</a:t>
            </a:r>
            <a:r>
              <a:rPr lang="cs-CZ" sz="1200" dirty="0">
                <a:solidFill>
                  <a:srgbClr val="000000"/>
                </a:solidFill>
                <a:latin typeface="arial"/>
              </a:rPr>
              <a:t>. In: </a:t>
            </a:r>
            <a:r>
              <a:rPr lang="cs-CZ" sz="1200" i="1" dirty="0" err="1">
                <a:solidFill>
                  <a:srgbClr val="000000"/>
                </a:solidFill>
                <a:latin typeface="arial"/>
              </a:rPr>
              <a:t>Wikipedia</a:t>
            </a:r>
            <a:r>
              <a:rPr lang="cs-CZ" sz="1200" dirty="0">
                <a:solidFill>
                  <a:srgbClr val="000000"/>
                </a:solidFill>
                <a:latin typeface="arial"/>
              </a:rPr>
              <a:t>: </a:t>
            </a:r>
            <a:r>
              <a:rPr lang="cs-CZ" sz="1200" i="1" dirty="0" err="1">
                <a:solidFill>
                  <a:srgbClr val="000000"/>
                </a:solidFill>
                <a:latin typeface="arial"/>
              </a:rPr>
              <a:t>the</a:t>
            </a:r>
            <a:r>
              <a:rPr lang="cs-CZ" sz="1200" i="1" dirty="0">
                <a:solidFill>
                  <a:srgbClr val="000000"/>
                </a:solidFill>
                <a:latin typeface="arial"/>
              </a:rPr>
              <a:t> free </a:t>
            </a:r>
            <a:r>
              <a:rPr lang="cs-CZ" sz="1200" i="1" dirty="0" err="1">
                <a:solidFill>
                  <a:srgbClr val="000000"/>
                </a:solidFill>
                <a:latin typeface="arial"/>
              </a:rPr>
              <a:t>encyclopedia</a:t>
            </a:r>
            <a:r>
              <a:rPr lang="cs-CZ" sz="1200" dirty="0">
                <a:solidFill>
                  <a:srgbClr val="000000"/>
                </a:solidFill>
                <a:latin typeface="arial"/>
              </a:rPr>
              <a:t> [online]. San Francisco (CA): </a:t>
            </a:r>
            <a:r>
              <a:rPr lang="cs-CZ" sz="1200" dirty="0" err="1">
                <a:solidFill>
                  <a:srgbClr val="000000"/>
                </a:solidFill>
                <a:latin typeface="arial"/>
              </a:rPr>
              <a:t>Wikimedia</a:t>
            </a:r>
            <a:r>
              <a:rPr lang="cs-CZ" sz="1200" dirty="0">
                <a:solidFill>
                  <a:srgbClr val="000000"/>
                </a:solidFill>
                <a:latin typeface="arial"/>
              </a:rPr>
              <a:t> </a:t>
            </a:r>
            <a:r>
              <a:rPr lang="cs-CZ" sz="1200" dirty="0" err="1">
                <a:solidFill>
                  <a:srgbClr val="000000"/>
                </a:solidFill>
                <a:latin typeface="arial"/>
              </a:rPr>
              <a:t>Foundation</a:t>
            </a:r>
            <a:r>
              <a:rPr lang="cs-CZ" sz="1200" dirty="0">
                <a:solidFill>
                  <a:srgbClr val="000000"/>
                </a:solidFill>
                <a:latin typeface="arial"/>
              </a:rPr>
              <a:t>, 21.5.2007 [cit. 2012-03-24]. Dostupné z: </a:t>
            </a:r>
            <a:r>
              <a:rPr lang="cs-CZ" sz="1200" dirty="0">
                <a:solidFill>
                  <a:srgbClr val="000000"/>
                </a:solidFill>
                <a:latin typeface="arial"/>
                <a:hlinkClick r:id="rId2"/>
              </a:rPr>
              <a:t>http://</a:t>
            </a:r>
            <a:r>
              <a:rPr lang="cs-CZ" sz="1200" dirty="0" smtClean="0">
                <a:solidFill>
                  <a:srgbClr val="000000"/>
                </a:solidFill>
                <a:latin typeface="arial"/>
                <a:hlinkClick r:id="rId2"/>
              </a:rPr>
              <a:t>cs.wikipedia.org/wiki/Soubor:Olomouc_Region_CoA_CZ.svg</a:t>
            </a:r>
            <a:endParaRPr lang="cs-CZ" sz="1200" dirty="0" smtClean="0">
              <a:solidFill>
                <a:srgbClr val="000000"/>
              </a:solidFill>
              <a:latin typeface="arial"/>
            </a:endParaRPr>
          </a:p>
          <a:p>
            <a:r>
              <a:rPr lang="cs-CZ" sz="1200" dirty="0" err="1">
                <a:solidFill>
                  <a:srgbClr val="000000"/>
                </a:solidFill>
                <a:latin typeface="arial"/>
              </a:rPr>
              <a:t>Soubor:Flag</a:t>
            </a:r>
            <a:r>
              <a:rPr lang="cs-CZ" sz="1200" dirty="0">
                <a:solidFill>
                  <a:srgbClr val="000000"/>
                </a:solidFill>
                <a:latin typeface="arial"/>
              </a:rPr>
              <a:t> </a:t>
            </a:r>
            <a:r>
              <a:rPr lang="cs-CZ" sz="1200" dirty="0" err="1">
                <a:solidFill>
                  <a:srgbClr val="000000"/>
                </a:solidFill>
                <a:latin typeface="arial"/>
              </a:rPr>
              <a:t>of</a:t>
            </a:r>
            <a:r>
              <a:rPr lang="cs-CZ" sz="1200" dirty="0">
                <a:solidFill>
                  <a:srgbClr val="000000"/>
                </a:solidFill>
                <a:latin typeface="arial"/>
              </a:rPr>
              <a:t> Olomouc </a:t>
            </a:r>
            <a:r>
              <a:rPr lang="cs-CZ" sz="1200" dirty="0" err="1">
                <a:solidFill>
                  <a:srgbClr val="000000"/>
                </a:solidFill>
                <a:latin typeface="arial"/>
              </a:rPr>
              <a:t>Region.svg</a:t>
            </a:r>
            <a:r>
              <a:rPr lang="cs-CZ" sz="1200" dirty="0">
                <a:solidFill>
                  <a:srgbClr val="000000"/>
                </a:solidFill>
                <a:latin typeface="arial"/>
              </a:rPr>
              <a:t>. In: </a:t>
            </a:r>
            <a:r>
              <a:rPr lang="cs-CZ" sz="1200" i="1" dirty="0" err="1">
                <a:solidFill>
                  <a:srgbClr val="000000"/>
                </a:solidFill>
                <a:latin typeface="arial"/>
              </a:rPr>
              <a:t>Wikipedia</a:t>
            </a:r>
            <a:r>
              <a:rPr lang="cs-CZ" sz="1200" dirty="0">
                <a:solidFill>
                  <a:srgbClr val="000000"/>
                </a:solidFill>
                <a:latin typeface="arial"/>
              </a:rPr>
              <a:t>: </a:t>
            </a:r>
            <a:r>
              <a:rPr lang="cs-CZ" sz="1200" i="1" dirty="0" err="1">
                <a:solidFill>
                  <a:srgbClr val="000000"/>
                </a:solidFill>
                <a:latin typeface="arial"/>
              </a:rPr>
              <a:t>the</a:t>
            </a:r>
            <a:r>
              <a:rPr lang="cs-CZ" sz="1200" i="1" dirty="0">
                <a:solidFill>
                  <a:srgbClr val="000000"/>
                </a:solidFill>
                <a:latin typeface="arial"/>
              </a:rPr>
              <a:t> free </a:t>
            </a:r>
            <a:r>
              <a:rPr lang="cs-CZ" sz="1200" i="1" dirty="0" err="1">
                <a:solidFill>
                  <a:srgbClr val="000000"/>
                </a:solidFill>
                <a:latin typeface="arial"/>
              </a:rPr>
              <a:t>encyclopedia</a:t>
            </a:r>
            <a:r>
              <a:rPr lang="cs-CZ" sz="1200" dirty="0">
                <a:solidFill>
                  <a:srgbClr val="000000"/>
                </a:solidFill>
                <a:latin typeface="arial"/>
              </a:rPr>
              <a:t> [online]. San Francisco (CA): </a:t>
            </a:r>
            <a:r>
              <a:rPr lang="cs-CZ" sz="1200" dirty="0" err="1">
                <a:solidFill>
                  <a:srgbClr val="000000"/>
                </a:solidFill>
                <a:latin typeface="arial"/>
              </a:rPr>
              <a:t>Wikimedia</a:t>
            </a:r>
            <a:r>
              <a:rPr lang="cs-CZ" sz="1200" dirty="0">
                <a:solidFill>
                  <a:srgbClr val="000000"/>
                </a:solidFill>
                <a:latin typeface="arial"/>
              </a:rPr>
              <a:t> </a:t>
            </a:r>
            <a:r>
              <a:rPr lang="cs-CZ" sz="1200" dirty="0" err="1">
                <a:solidFill>
                  <a:srgbClr val="000000"/>
                </a:solidFill>
                <a:latin typeface="arial"/>
              </a:rPr>
              <a:t>Foundation</a:t>
            </a:r>
            <a:r>
              <a:rPr lang="cs-CZ" sz="1200" dirty="0">
                <a:solidFill>
                  <a:srgbClr val="000000"/>
                </a:solidFill>
                <a:latin typeface="arial"/>
              </a:rPr>
              <a:t>, 27.5.2007 [cit. 2012-03-24]. Dostupné z: </a:t>
            </a:r>
            <a:r>
              <a:rPr lang="cs-CZ" sz="1200" dirty="0">
                <a:solidFill>
                  <a:srgbClr val="000000"/>
                </a:solidFill>
                <a:latin typeface="arial"/>
                <a:hlinkClick r:id="rId3"/>
              </a:rPr>
              <a:t>http://</a:t>
            </a:r>
            <a:r>
              <a:rPr lang="cs-CZ" sz="1200" dirty="0" smtClean="0">
                <a:solidFill>
                  <a:srgbClr val="000000"/>
                </a:solidFill>
                <a:latin typeface="arial"/>
                <a:hlinkClick r:id="rId3"/>
              </a:rPr>
              <a:t>cs.wikipedia.org/wiki/Soubor:Flag_of_Olomouc_Region.svg</a:t>
            </a:r>
            <a:endParaRPr lang="cs-CZ" sz="1200" dirty="0" smtClean="0">
              <a:solidFill>
                <a:srgbClr val="000000"/>
              </a:solidFill>
              <a:latin typeface="arial"/>
            </a:endParaRPr>
          </a:p>
          <a:p>
            <a:r>
              <a:rPr lang="cs-CZ" sz="1200" dirty="0" smtClean="0">
                <a:solidFill>
                  <a:srgbClr val="000000"/>
                </a:solidFill>
                <a:latin typeface="arial"/>
              </a:rPr>
              <a:t>TEFERT</a:t>
            </a:r>
            <a:r>
              <a:rPr lang="cs-CZ" sz="1200" dirty="0">
                <a:solidFill>
                  <a:srgbClr val="000000"/>
                </a:solidFill>
                <a:latin typeface="arial"/>
              </a:rPr>
              <a:t>, Dominik. </a:t>
            </a:r>
            <a:r>
              <a:rPr lang="cs-CZ" sz="1200" dirty="0" err="1">
                <a:solidFill>
                  <a:srgbClr val="000000"/>
                </a:solidFill>
                <a:latin typeface="arial"/>
              </a:rPr>
              <a:t>Soubor:Olomouc-Horní</a:t>
            </a:r>
            <a:r>
              <a:rPr lang="cs-CZ" sz="1200" dirty="0">
                <a:solidFill>
                  <a:srgbClr val="000000"/>
                </a:solidFill>
                <a:latin typeface="arial"/>
              </a:rPr>
              <a:t> náměstí.JPG. In: </a:t>
            </a:r>
            <a:r>
              <a:rPr lang="cs-CZ" sz="1200" i="1" dirty="0" err="1">
                <a:solidFill>
                  <a:srgbClr val="000000"/>
                </a:solidFill>
                <a:latin typeface="arial"/>
              </a:rPr>
              <a:t>Wikipedia</a:t>
            </a:r>
            <a:r>
              <a:rPr lang="cs-CZ" sz="1200" dirty="0">
                <a:solidFill>
                  <a:srgbClr val="000000"/>
                </a:solidFill>
                <a:latin typeface="arial"/>
              </a:rPr>
              <a:t>: </a:t>
            </a:r>
            <a:r>
              <a:rPr lang="cs-CZ" sz="1200" i="1" dirty="0" err="1">
                <a:solidFill>
                  <a:srgbClr val="000000"/>
                </a:solidFill>
                <a:latin typeface="arial"/>
              </a:rPr>
              <a:t>the</a:t>
            </a:r>
            <a:r>
              <a:rPr lang="cs-CZ" sz="1200" i="1" dirty="0">
                <a:solidFill>
                  <a:srgbClr val="000000"/>
                </a:solidFill>
                <a:latin typeface="arial"/>
              </a:rPr>
              <a:t> free </a:t>
            </a:r>
            <a:r>
              <a:rPr lang="cs-CZ" sz="1200" i="1" dirty="0" err="1">
                <a:solidFill>
                  <a:srgbClr val="000000"/>
                </a:solidFill>
                <a:latin typeface="arial"/>
              </a:rPr>
              <a:t>encyclopedia</a:t>
            </a:r>
            <a:r>
              <a:rPr lang="cs-CZ" sz="1200" dirty="0">
                <a:solidFill>
                  <a:srgbClr val="000000"/>
                </a:solidFill>
                <a:latin typeface="arial"/>
              </a:rPr>
              <a:t> [online]. San Francisco (CA): </a:t>
            </a:r>
            <a:r>
              <a:rPr lang="cs-CZ" sz="1200" dirty="0" err="1">
                <a:solidFill>
                  <a:srgbClr val="000000"/>
                </a:solidFill>
                <a:latin typeface="arial"/>
              </a:rPr>
              <a:t>Wikimedia</a:t>
            </a:r>
            <a:r>
              <a:rPr lang="cs-CZ" sz="1200" dirty="0">
                <a:solidFill>
                  <a:srgbClr val="000000"/>
                </a:solidFill>
                <a:latin typeface="arial"/>
              </a:rPr>
              <a:t> </a:t>
            </a:r>
            <a:r>
              <a:rPr lang="cs-CZ" sz="1200" dirty="0" err="1">
                <a:solidFill>
                  <a:srgbClr val="000000"/>
                </a:solidFill>
                <a:latin typeface="arial"/>
              </a:rPr>
              <a:t>Foundation</a:t>
            </a:r>
            <a:r>
              <a:rPr lang="cs-CZ" sz="1200" dirty="0">
                <a:solidFill>
                  <a:srgbClr val="000000"/>
                </a:solidFill>
                <a:latin typeface="arial"/>
              </a:rPr>
              <a:t>, 8.8.2011 [cit. 2012-03-29]. Dostupné z: </a:t>
            </a:r>
            <a:r>
              <a:rPr lang="cs-CZ" sz="1200" dirty="0">
                <a:solidFill>
                  <a:srgbClr val="000000"/>
                </a:solidFill>
                <a:latin typeface="arial"/>
                <a:hlinkClick r:id="rId4"/>
              </a:rPr>
              <a:t>http://</a:t>
            </a:r>
            <a:r>
              <a:rPr lang="cs-CZ" sz="1200" dirty="0" smtClean="0">
                <a:solidFill>
                  <a:srgbClr val="000000"/>
                </a:solidFill>
                <a:latin typeface="arial"/>
                <a:hlinkClick r:id="rId4"/>
              </a:rPr>
              <a:t>cs.wikipedia.org/wiki/Soubor:Olomouc-Horn%C3%AD_n%C3%A1m%C4%9Bst%C3%AD.JPG</a:t>
            </a:r>
            <a:endParaRPr lang="cs-CZ" sz="1200" dirty="0" smtClean="0">
              <a:solidFill>
                <a:srgbClr val="000000"/>
              </a:solidFill>
              <a:latin typeface="arial"/>
            </a:endParaRPr>
          </a:p>
          <a:p>
            <a:r>
              <a:rPr lang="cs-CZ" sz="1200" dirty="0">
                <a:solidFill>
                  <a:srgbClr val="000000"/>
                </a:solidFill>
                <a:latin typeface="arial"/>
              </a:rPr>
              <a:t>MAŇAS, Michal. </a:t>
            </a:r>
            <a:r>
              <a:rPr lang="cs-CZ" sz="1200" dirty="0" err="1">
                <a:solidFill>
                  <a:srgbClr val="000000"/>
                </a:solidFill>
                <a:latin typeface="arial"/>
              </a:rPr>
              <a:t>Soubor:Olomouc</a:t>
            </a:r>
            <a:r>
              <a:rPr lang="cs-CZ" sz="1200" dirty="0">
                <a:solidFill>
                  <a:srgbClr val="000000"/>
                </a:solidFill>
                <a:latin typeface="arial"/>
              </a:rPr>
              <a:t> - model.jpg. In: </a:t>
            </a:r>
            <a:r>
              <a:rPr lang="cs-CZ" sz="1200" i="1" dirty="0" err="1">
                <a:solidFill>
                  <a:srgbClr val="000000"/>
                </a:solidFill>
                <a:latin typeface="arial"/>
              </a:rPr>
              <a:t>Wikipedia</a:t>
            </a:r>
            <a:r>
              <a:rPr lang="cs-CZ" sz="1200" dirty="0">
                <a:solidFill>
                  <a:srgbClr val="000000"/>
                </a:solidFill>
                <a:latin typeface="arial"/>
              </a:rPr>
              <a:t>: </a:t>
            </a:r>
            <a:r>
              <a:rPr lang="cs-CZ" sz="1200" i="1" dirty="0" err="1">
                <a:solidFill>
                  <a:srgbClr val="000000"/>
                </a:solidFill>
                <a:latin typeface="arial"/>
              </a:rPr>
              <a:t>the</a:t>
            </a:r>
            <a:r>
              <a:rPr lang="cs-CZ" sz="1200" i="1" dirty="0">
                <a:solidFill>
                  <a:srgbClr val="000000"/>
                </a:solidFill>
                <a:latin typeface="arial"/>
              </a:rPr>
              <a:t> free </a:t>
            </a:r>
            <a:r>
              <a:rPr lang="cs-CZ" sz="1200" i="1" dirty="0" err="1">
                <a:solidFill>
                  <a:srgbClr val="000000"/>
                </a:solidFill>
                <a:latin typeface="arial"/>
              </a:rPr>
              <a:t>encyclopedia</a:t>
            </a:r>
            <a:r>
              <a:rPr lang="cs-CZ" sz="1200" dirty="0">
                <a:solidFill>
                  <a:srgbClr val="000000"/>
                </a:solidFill>
                <a:latin typeface="arial"/>
              </a:rPr>
              <a:t> [online]. San Francisco (CA): </a:t>
            </a:r>
            <a:r>
              <a:rPr lang="cs-CZ" sz="1200" dirty="0" err="1">
                <a:solidFill>
                  <a:srgbClr val="000000"/>
                </a:solidFill>
                <a:latin typeface="arial"/>
              </a:rPr>
              <a:t>Wikimedia</a:t>
            </a:r>
            <a:r>
              <a:rPr lang="cs-CZ" sz="1200" dirty="0">
                <a:solidFill>
                  <a:srgbClr val="000000"/>
                </a:solidFill>
                <a:latin typeface="arial"/>
              </a:rPr>
              <a:t> </a:t>
            </a:r>
            <a:r>
              <a:rPr lang="cs-CZ" sz="1200" dirty="0" err="1">
                <a:solidFill>
                  <a:srgbClr val="000000"/>
                </a:solidFill>
                <a:latin typeface="arial"/>
              </a:rPr>
              <a:t>Foundation</a:t>
            </a:r>
            <a:r>
              <a:rPr lang="cs-CZ" sz="1200" dirty="0">
                <a:solidFill>
                  <a:srgbClr val="000000"/>
                </a:solidFill>
                <a:latin typeface="arial"/>
              </a:rPr>
              <a:t>, 25.9.2006 [cit. 2012-03-29]. Dostupné z: </a:t>
            </a:r>
            <a:r>
              <a:rPr lang="cs-CZ" sz="1200" dirty="0">
                <a:solidFill>
                  <a:srgbClr val="000000"/>
                </a:solidFill>
                <a:latin typeface="arial"/>
                <a:hlinkClick r:id="rId5"/>
              </a:rPr>
              <a:t>http://cs.wikipedia.org/wiki/Soubor:Olomouc_-_</a:t>
            </a:r>
            <a:r>
              <a:rPr lang="cs-CZ" sz="1200" dirty="0" smtClean="0">
                <a:solidFill>
                  <a:srgbClr val="000000"/>
                </a:solidFill>
                <a:latin typeface="arial"/>
                <a:hlinkClick r:id="rId5"/>
              </a:rPr>
              <a:t>model.jpg</a:t>
            </a:r>
            <a:endParaRPr lang="cs-CZ" sz="1200" dirty="0" smtClean="0">
              <a:solidFill>
                <a:srgbClr val="000000"/>
              </a:solidFill>
              <a:latin typeface="arial"/>
            </a:endParaRPr>
          </a:p>
          <a:p>
            <a:r>
              <a:rPr lang="cs-CZ" sz="1200" dirty="0">
                <a:solidFill>
                  <a:srgbClr val="000000"/>
                </a:solidFill>
                <a:latin typeface="arial"/>
              </a:rPr>
              <a:t>S, Radek. </a:t>
            </a:r>
            <a:r>
              <a:rPr lang="cs-CZ" sz="1200" dirty="0" err="1">
                <a:solidFill>
                  <a:srgbClr val="000000"/>
                </a:solidFill>
                <a:latin typeface="arial"/>
              </a:rPr>
              <a:t>Soubor:Olomouc</a:t>
            </a:r>
            <a:r>
              <a:rPr lang="cs-CZ" sz="1200" dirty="0">
                <a:solidFill>
                  <a:srgbClr val="000000"/>
                </a:solidFill>
                <a:latin typeface="arial"/>
              </a:rPr>
              <a:t> letecky 2.jpg. In: </a:t>
            </a:r>
            <a:r>
              <a:rPr lang="cs-CZ" sz="1200" i="1" dirty="0" err="1">
                <a:solidFill>
                  <a:srgbClr val="000000"/>
                </a:solidFill>
                <a:latin typeface="arial"/>
              </a:rPr>
              <a:t>Wikipedia</a:t>
            </a:r>
            <a:r>
              <a:rPr lang="cs-CZ" sz="1200" dirty="0">
                <a:solidFill>
                  <a:srgbClr val="000000"/>
                </a:solidFill>
                <a:latin typeface="arial"/>
              </a:rPr>
              <a:t>: </a:t>
            </a:r>
            <a:r>
              <a:rPr lang="cs-CZ" sz="1200" i="1" dirty="0" err="1">
                <a:solidFill>
                  <a:srgbClr val="000000"/>
                </a:solidFill>
                <a:latin typeface="arial"/>
              </a:rPr>
              <a:t>the</a:t>
            </a:r>
            <a:r>
              <a:rPr lang="cs-CZ" sz="1200" i="1" dirty="0">
                <a:solidFill>
                  <a:srgbClr val="000000"/>
                </a:solidFill>
                <a:latin typeface="arial"/>
              </a:rPr>
              <a:t> free </a:t>
            </a:r>
            <a:r>
              <a:rPr lang="cs-CZ" sz="1200" i="1" dirty="0" err="1">
                <a:solidFill>
                  <a:srgbClr val="000000"/>
                </a:solidFill>
                <a:latin typeface="arial"/>
              </a:rPr>
              <a:t>encyclopedia</a:t>
            </a:r>
            <a:r>
              <a:rPr lang="cs-CZ" sz="1200" dirty="0">
                <a:solidFill>
                  <a:srgbClr val="000000"/>
                </a:solidFill>
                <a:latin typeface="arial"/>
              </a:rPr>
              <a:t> [online]. San Francisco (CA): </a:t>
            </a:r>
            <a:r>
              <a:rPr lang="cs-CZ" sz="1200" dirty="0" err="1">
                <a:solidFill>
                  <a:srgbClr val="000000"/>
                </a:solidFill>
                <a:latin typeface="arial"/>
              </a:rPr>
              <a:t>Wikimedia</a:t>
            </a:r>
            <a:r>
              <a:rPr lang="cs-CZ" sz="1200" dirty="0">
                <a:solidFill>
                  <a:srgbClr val="000000"/>
                </a:solidFill>
                <a:latin typeface="arial"/>
              </a:rPr>
              <a:t> </a:t>
            </a:r>
            <a:r>
              <a:rPr lang="cs-CZ" sz="1200" dirty="0" err="1">
                <a:solidFill>
                  <a:srgbClr val="000000"/>
                </a:solidFill>
                <a:latin typeface="arial"/>
              </a:rPr>
              <a:t>Foundation</a:t>
            </a:r>
            <a:r>
              <a:rPr lang="cs-CZ" sz="1200" dirty="0">
                <a:solidFill>
                  <a:srgbClr val="000000"/>
                </a:solidFill>
                <a:latin typeface="arial"/>
              </a:rPr>
              <a:t>, 22.4.2009 [cit. 2012-03-29]. Dostupné z: </a:t>
            </a:r>
            <a:r>
              <a:rPr lang="cs-CZ" sz="1200" dirty="0">
                <a:solidFill>
                  <a:srgbClr val="000000"/>
                </a:solidFill>
                <a:latin typeface="arial"/>
                <a:hlinkClick r:id="rId6"/>
              </a:rPr>
              <a:t>http://</a:t>
            </a:r>
            <a:r>
              <a:rPr lang="cs-CZ" sz="1200" dirty="0" smtClean="0">
                <a:solidFill>
                  <a:srgbClr val="000000"/>
                </a:solidFill>
                <a:latin typeface="arial"/>
                <a:hlinkClick r:id="rId6"/>
              </a:rPr>
              <a:t>cs.wikipedia.org/wiki/Soubor:Olomouc_letecky_2.jpg</a:t>
            </a:r>
            <a:endParaRPr lang="cs-CZ" sz="1200" dirty="0" smtClean="0">
              <a:solidFill>
                <a:srgbClr val="000000"/>
              </a:solidFill>
              <a:latin typeface="arial"/>
            </a:endParaRPr>
          </a:p>
          <a:p>
            <a:r>
              <a:rPr lang="cs-CZ" sz="1200" dirty="0">
                <a:solidFill>
                  <a:srgbClr val="000000"/>
                </a:solidFill>
                <a:latin typeface="arial"/>
              </a:rPr>
              <a:t>MAŇAS, Michal. </a:t>
            </a:r>
            <a:r>
              <a:rPr lang="cs-CZ" sz="1200" dirty="0" err="1">
                <a:solidFill>
                  <a:srgbClr val="000000"/>
                </a:solidFill>
                <a:latin typeface="arial"/>
              </a:rPr>
              <a:t>Soubor:Olomouc</a:t>
            </a:r>
            <a:r>
              <a:rPr lang="cs-CZ" sz="1200" dirty="0">
                <a:solidFill>
                  <a:srgbClr val="000000"/>
                </a:solidFill>
                <a:latin typeface="arial"/>
              </a:rPr>
              <a:t> panorama big.jpg. In: </a:t>
            </a:r>
            <a:r>
              <a:rPr lang="cs-CZ" sz="1200" i="1" dirty="0" err="1">
                <a:solidFill>
                  <a:srgbClr val="000000"/>
                </a:solidFill>
                <a:latin typeface="arial"/>
              </a:rPr>
              <a:t>Wikipedia</a:t>
            </a:r>
            <a:r>
              <a:rPr lang="cs-CZ" sz="1200" dirty="0">
                <a:solidFill>
                  <a:srgbClr val="000000"/>
                </a:solidFill>
                <a:latin typeface="arial"/>
              </a:rPr>
              <a:t>: </a:t>
            </a:r>
            <a:r>
              <a:rPr lang="cs-CZ" sz="1200" i="1" dirty="0" err="1">
                <a:solidFill>
                  <a:srgbClr val="000000"/>
                </a:solidFill>
                <a:latin typeface="arial"/>
              </a:rPr>
              <a:t>the</a:t>
            </a:r>
            <a:r>
              <a:rPr lang="cs-CZ" sz="1200" i="1" dirty="0">
                <a:solidFill>
                  <a:srgbClr val="000000"/>
                </a:solidFill>
                <a:latin typeface="arial"/>
              </a:rPr>
              <a:t> free </a:t>
            </a:r>
            <a:r>
              <a:rPr lang="cs-CZ" sz="1200" i="1" dirty="0" err="1">
                <a:solidFill>
                  <a:srgbClr val="000000"/>
                </a:solidFill>
                <a:latin typeface="arial"/>
              </a:rPr>
              <a:t>encyclopedia</a:t>
            </a:r>
            <a:r>
              <a:rPr lang="cs-CZ" sz="1200" dirty="0">
                <a:solidFill>
                  <a:srgbClr val="000000"/>
                </a:solidFill>
                <a:latin typeface="arial"/>
              </a:rPr>
              <a:t> [online]. San Francisco (CA): </a:t>
            </a:r>
            <a:r>
              <a:rPr lang="cs-CZ" sz="1200" dirty="0" err="1">
                <a:solidFill>
                  <a:srgbClr val="000000"/>
                </a:solidFill>
                <a:latin typeface="arial"/>
              </a:rPr>
              <a:t>Wikimedia</a:t>
            </a:r>
            <a:r>
              <a:rPr lang="cs-CZ" sz="1200" dirty="0">
                <a:solidFill>
                  <a:srgbClr val="000000"/>
                </a:solidFill>
                <a:latin typeface="arial"/>
              </a:rPr>
              <a:t> </a:t>
            </a:r>
            <a:r>
              <a:rPr lang="cs-CZ" sz="1200" dirty="0" err="1">
                <a:solidFill>
                  <a:srgbClr val="000000"/>
                </a:solidFill>
                <a:latin typeface="arial"/>
              </a:rPr>
              <a:t>Foundation</a:t>
            </a:r>
            <a:r>
              <a:rPr lang="cs-CZ" sz="1200" dirty="0">
                <a:solidFill>
                  <a:srgbClr val="000000"/>
                </a:solidFill>
                <a:latin typeface="arial"/>
              </a:rPr>
              <a:t>, 13.11.2005 [cit. 2012-03-29]. Dostupné z: </a:t>
            </a:r>
            <a:r>
              <a:rPr lang="cs-CZ" sz="1200" dirty="0">
                <a:solidFill>
                  <a:srgbClr val="000000"/>
                </a:solidFill>
                <a:latin typeface="arial"/>
                <a:hlinkClick r:id="rId7"/>
              </a:rPr>
              <a:t>http://</a:t>
            </a:r>
            <a:r>
              <a:rPr lang="cs-CZ" sz="1200" dirty="0" smtClean="0">
                <a:solidFill>
                  <a:srgbClr val="000000"/>
                </a:solidFill>
                <a:latin typeface="arial"/>
                <a:hlinkClick r:id="rId7"/>
              </a:rPr>
              <a:t>cs.wikipedia.org/wiki/Soubor:Olomouc_panorama_big.jpg</a:t>
            </a:r>
            <a:endParaRPr lang="cs-CZ" sz="1200" dirty="0" smtClean="0">
              <a:solidFill>
                <a:srgbClr val="000000"/>
              </a:solidFill>
              <a:latin typeface="arial"/>
            </a:endParaRPr>
          </a:p>
          <a:p>
            <a:r>
              <a:rPr lang="cs-CZ" sz="1200" dirty="0">
                <a:solidFill>
                  <a:srgbClr val="000000"/>
                </a:solidFill>
                <a:latin typeface="arial"/>
              </a:rPr>
              <a:t>MAŇAS, Michal. </a:t>
            </a:r>
            <a:r>
              <a:rPr lang="cs-CZ" sz="1200" dirty="0" err="1">
                <a:solidFill>
                  <a:srgbClr val="000000"/>
                </a:solidFill>
                <a:latin typeface="arial"/>
              </a:rPr>
              <a:t>Soubor:Coat</a:t>
            </a:r>
            <a:r>
              <a:rPr lang="cs-CZ" sz="1200" dirty="0">
                <a:solidFill>
                  <a:srgbClr val="000000"/>
                </a:solidFill>
                <a:latin typeface="arial"/>
              </a:rPr>
              <a:t> </a:t>
            </a:r>
            <a:r>
              <a:rPr lang="cs-CZ" sz="1200" dirty="0" err="1">
                <a:solidFill>
                  <a:srgbClr val="000000"/>
                </a:solidFill>
                <a:latin typeface="arial"/>
              </a:rPr>
              <a:t>of</a:t>
            </a:r>
            <a:r>
              <a:rPr lang="cs-CZ" sz="1200" dirty="0">
                <a:solidFill>
                  <a:srgbClr val="000000"/>
                </a:solidFill>
                <a:latin typeface="arial"/>
              </a:rPr>
              <a:t> </a:t>
            </a:r>
            <a:r>
              <a:rPr lang="cs-CZ" sz="1200" dirty="0" err="1">
                <a:solidFill>
                  <a:srgbClr val="000000"/>
                </a:solidFill>
                <a:latin typeface="arial"/>
              </a:rPr>
              <a:t>arms</a:t>
            </a:r>
            <a:r>
              <a:rPr lang="cs-CZ" sz="1200" dirty="0">
                <a:solidFill>
                  <a:srgbClr val="000000"/>
                </a:solidFill>
                <a:latin typeface="arial"/>
              </a:rPr>
              <a:t> Olomouc FMT.jpg. In: </a:t>
            </a:r>
            <a:r>
              <a:rPr lang="cs-CZ" sz="1200" i="1" dirty="0" err="1">
                <a:solidFill>
                  <a:srgbClr val="000000"/>
                </a:solidFill>
                <a:latin typeface="arial"/>
              </a:rPr>
              <a:t>Wikipedia</a:t>
            </a:r>
            <a:r>
              <a:rPr lang="cs-CZ" sz="1200" dirty="0">
                <a:solidFill>
                  <a:srgbClr val="000000"/>
                </a:solidFill>
                <a:latin typeface="arial"/>
              </a:rPr>
              <a:t>: </a:t>
            </a:r>
            <a:r>
              <a:rPr lang="cs-CZ" sz="1200" i="1" dirty="0" err="1">
                <a:solidFill>
                  <a:srgbClr val="000000"/>
                </a:solidFill>
                <a:latin typeface="arial"/>
              </a:rPr>
              <a:t>the</a:t>
            </a:r>
            <a:r>
              <a:rPr lang="cs-CZ" sz="1200" i="1" dirty="0">
                <a:solidFill>
                  <a:srgbClr val="000000"/>
                </a:solidFill>
                <a:latin typeface="arial"/>
              </a:rPr>
              <a:t> free </a:t>
            </a:r>
            <a:r>
              <a:rPr lang="cs-CZ" sz="1200" i="1" dirty="0" err="1">
                <a:solidFill>
                  <a:srgbClr val="000000"/>
                </a:solidFill>
                <a:latin typeface="arial"/>
              </a:rPr>
              <a:t>encyclopedia</a:t>
            </a:r>
            <a:r>
              <a:rPr lang="cs-CZ" sz="1200" dirty="0">
                <a:solidFill>
                  <a:srgbClr val="000000"/>
                </a:solidFill>
                <a:latin typeface="arial"/>
              </a:rPr>
              <a:t> [online]. San Francisco (CA): </a:t>
            </a:r>
            <a:r>
              <a:rPr lang="cs-CZ" sz="1200" dirty="0" err="1">
                <a:solidFill>
                  <a:srgbClr val="000000"/>
                </a:solidFill>
                <a:latin typeface="arial"/>
              </a:rPr>
              <a:t>Wikimedia</a:t>
            </a:r>
            <a:r>
              <a:rPr lang="cs-CZ" sz="1200" dirty="0">
                <a:solidFill>
                  <a:srgbClr val="000000"/>
                </a:solidFill>
                <a:latin typeface="arial"/>
              </a:rPr>
              <a:t> </a:t>
            </a:r>
            <a:r>
              <a:rPr lang="cs-CZ" sz="1200" dirty="0" err="1">
                <a:solidFill>
                  <a:srgbClr val="000000"/>
                </a:solidFill>
                <a:latin typeface="arial"/>
              </a:rPr>
              <a:t>Foundation</a:t>
            </a:r>
            <a:r>
              <a:rPr lang="cs-CZ" sz="1200" dirty="0">
                <a:solidFill>
                  <a:srgbClr val="000000"/>
                </a:solidFill>
                <a:latin typeface="arial"/>
              </a:rPr>
              <a:t>, 4.6.2006 [cit. 2012-03-29]. Dostupné z: </a:t>
            </a:r>
            <a:r>
              <a:rPr lang="cs-CZ" sz="1200" dirty="0">
                <a:solidFill>
                  <a:srgbClr val="000000"/>
                </a:solidFill>
                <a:latin typeface="arial"/>
                <a:hlinkClick r:id="rId8"/>
              </a:rPr>
              <a:t>http://</a:t>
            </a:r>
            <a:r>
              <a:rPr lang="cs-CZ" sz="1200" dirty="0" smtClean="0">
                <a:solidFill>
                  <a:srgbClr val="000000"/>
                </a:solidFill>
                <a:latin typeface="arial"/>
                <a:hlinkClick r:id="rId8"/>
              </a:rPr>
              <a:t>cs.wikipedia.org/wiki/Soubor:Coat_of_arms_Olomouc_FMT.jpg</a:t>
            </a:r>
            <a:endParaRPr lang="cs-CZ" sz="1200" dirty="0" smtClean="0">
              <a:solidFill>
                <a:srgbClr val="000000"/>
              </a:solidFill>
              <a:latin typeface="arial"/>
            </a:endParaRPr>
          </a:p>
          <a:p>
            <a:r>
              <a:rPr lang="cs-CZ" sz="1200" dirty="0" err="1">
                <a:solidFill>
                  <a:srgbClr val="000000"/>
                </a:solidFill>
                <a:latin typeface="arial"/>
              </a:rPr>
              <a:t>Soubor:Insignie</a:t>
            </a:r>
            <a:r>
              <a:rPr lang="cs-CZ" sz="1200" dirty="0">
                <a:solidFill>
                  <a:srgbClr val="000000"/>
                </a:solidFill>
                <a:latin typeface="arial"/>
              </a:rPr>
              <a:t> </a:t>
            </a:r>
            <a:r>
              <a:rPr lang="cs-CZ" sz="1200" dirty="0" err="1">
                <a:solidFill>
                  <a:srgbClr val="000000"/>
                </a:solidFill>
                <a:latin typeface="arial"/>
              </a:rPr>
              <a:t>primatora</a:t>
            </a:r>
            <a:r>
              <a:rPr lang="cs-CZ" sz="1200" dirty="0">
                <a:solidFill>
                  <a:srgbClr val="000000"/>
                </a:solidFill>
                <a:latin typeface="arial"/>
              </a:rPr>
              <a:t> Olomouce.jpg. In: </a:t>
            </a:r>
            <a:r>
              <a:rPr lang="cs-CZ" sz="1200" i="1" dirty="0" err="1">
                <a:solidFill>
                  <a:srgbClr val="000000"/>
                </a:solidFill>
                <a:latin typeface="arial"/>
              </a:rPr>
              <a:t>Wikipedia</a:t>
            </a:r>
            <a:r>
              <a:rPr lang="cs-CZ" sz="1200" dirty="0">
                <a:solidFill>
                  <a:srgbClr val="000000"/>
                </a:solidFill>
                <a:latin typeface="arial"/>
              </a:rPr>
              <a:t>: </a:t>
            </a:r>
            <a:r>
              <a:rPr lang="cs-CZ" sz="1200" i="1" dirty="0" err="1">
                <a:solidFill>
                  <a:srgbClr val="000000"/>
                </a:solidFill>
                <a:latin typeface="arial"/>
              </a:rPr>
              <a:t>the</a:t>
            </a:r>
            <a:r>
              <a:rPr lang="cs-CZ" sz="1200" i="1" dirty="0">
                <a:solidFill>
                  <a:srgbClr val="000000"/>
                </a:solidFill>
                <a:latin typeface="arial"/>
              </a:rPr>
              <a:t> free </a:t>
            </a:r>
            <a:r>
              <a:rPr lang="cs-CZ" sz="1200" i="1" dirty="0" err="1">
                <a:solidFill>
                  <a:srgbClr val="000000"/>
                </a:solidFill>
                <a:latin typeface="arial"/>
              </a:rPr>
              <a:t>encyclopedia</a:t>
            </a:r>
            <a:r>
              <a:rPr lang="cs-CZ" sz="1200" dirty="0">
                <a:solidFill>
                  <a:srgbClr val="000000"/>
                </a:solidFill>
                <a:latin typeface="arial"/>
              </a:rPr>
              <a:t> [online]. San Francisco (CA): </a:t>
            </a:r>
            <a:r>
              <a:rPr lang="cs-CZ" sz="1200" dirty="0" err="1">
                <a:solidFill>
                  <a:srgbClr val="000000"/>
                </a:solidFill>
                <a:latin typeface="arial"/>
              </a:rPr>
              <a:t>Wikimedia</a:t>
            </a:r>
            <a:r>
              <a:rPr lang="cs-CZ" sz="1200" dirty="0">
                <a:solidFill>
                  <a:srgbClr val="000000"/>
                </a:solidFill>
                <a:latin typeface="arial"/>
              </a:rPr>
              <a:t> </a:t>
            </a:r>
            <a:r>
              <a:rPr lang="cs-CZ" sz="1200" dirty="0" err="1">
                <a:solidFill>
                  <a:srgbClr val="000000"/>
                </a:solidFill>
                <a:latin typeface="arial"/>
              </a:rPr>
              <a:t>Foundation</a:t>
            </a:r>
            <a:r>
              <a:rPr lang="cs-CZ" sz="1200" dirty="0">
                <a:solidFill>
                  <a:srgbClr val="000000"/>
                </a:solidFill>
                <a:latin typeface="arial"/>
              </a:rPr>
              <a:t>, 9.5.2008 [cit. 2012-03-29]. Dostupné z: </a:t>
            </a:r>
            <a:r>
              <a:rPr lang="cs-CZ" sz="1200" dirty="0">
                <a:solidFill>
                  <a:srgbClr val="000000"/>
                </a:solidFill>
                <a:latin typeface="arial"/>
                <a:hlinkClick r:id="rId9"/>
              </a:rPr>
              <a:t>http://</a:t>
            </a:r>
            <a:r>
              <a:rPr lang="cs-CZ" sz="1200" dirty="0" smtClean="0">
                <a:solidFill>
                  <a:srgbClr val="000000"/>
                </a:solidFill>
                <a:latin typeface="arial"/>
                <a:hlinkClick r:id="rId9"/>
              </a:rPr>
              <a:t>cs.wikipedia.org/wiki/Soubor:Insignie_primatora_Olomouce.jpg</a:t>
            </a:r>
            <a:endParaRPr lang="cs-CZ" sz="1200" dirty="0" smtClean="0">
              <a:solidFill>
                <a:srgbClr val="000000"/>
              </a:solidFill>
              <a:latin typeface="arial"/>
            </a:endParaRPr>
          </a:p>
          <a:p>
            <a:r>
              <a:rPr lang="cs-CZ" sz="1200" dirty="0">
                <a:solidFill>
                  <a:srgbClr val="000000"/>
                </a:solidFill>
                <a:latin typeface="arial"/>
              </a:rPr>
              <a:t>MAŇAS, Michal. </a:t>
            </a:r>
            <a:r>
              <a:rPr lang="cs-CZ" sz="1200" dirty="0" err="1">
                <a:solidFill>
                  <a:srgbClr val="000000"/>
                </a:solidFill>
                <a:latin typeface="arial"/>
              </a:rPr>
              <a:t>Soubor:Olomouc</a:t>
            </a:r>
            <a:r>
              <a:rPr lang="cs-CZ" sz="1200" dirty="0">
                <a:solidFill>
                  <a:srgbClr val="000000"/>
                </a:solidFill>
                <a:latin typeface="arial"/>
              </a:rPr>
              <a:t> </a:t>
            </a:r>
            <a:r>
              <a:rPr lang="cs-CZ" sz="1200" dirty="0" err="1">
                <a:solidFill>
                  <a:srgbClr val="000000"/>
                </a:solidFill>
                <a:latin typeface="arial"/>
              </a:rPr>
              <a:t>town</a:t>
            </a:r>
            <a:r>
              <a:rPr lang="cs-CZ" sz="1200" dirty="0">
                <a:solidFill>
                  <a:srgbClr val="000000"/>
                </a:solidFill>
                <a:latin typeface="arial"/>
              </a:rPr>
              <a:t> </a:t>
            </a:r>
            <a:r>
              <a:rPr lang="cs-CZ" sz="1200" dirty="0" err="1">
                <a:solidFill>
                  <a:srgbClr val="000000"/>
                </a:solidFill>
                <a:latin typeface="arial"/>
              </a:rPr>
              <a:t>hall</a:t>
            </a:r>
            <a:r>
              <a:rPr lang="cs-CZ" sz="1200" dirty="0">
                <a:solidFill>
                  <a:srgbClr val="000000"/>
                </a:solidFill>
                <a:latin typeface="arial"/>
              </a:rPr>
              <a:t> 2008.jpg. In: </a:t>
            </a:r>
            <a:r>
              <a:rPr lang="cs-CZ" sz="1200" i="1" dirty="0" err="1">
                <a:solidFill>
                  <a:srgbClr val="000000"/>
                </a:solidFill>
                <a:latin typeface="arial"/>
              </a:rPr>
              <a:t>Wikipedia</a:t>
            </a:r>
            <a:r>
              <a:rPr lang="cs-CZ" sz="1200" dirty="0">
                <a:solidFill>
                  <a:srgbClr val="000000"/>
                </a:solidFill>
                <a:latin typeface="arial"/>
              </a:rPr>
              <a:t>: </a:t>
            </a:r>
            <a:r>
              <a:rPr lang="cs-CZ" sz="1200" i="1" dirty="0" err="1">
                <a:solidFill>
                  <a:srgbClr val="000000"/>
                </a:solidFill>
                <a:latin typeface="arial"/>
              </a:rPr>
              <a:t>the</a:t>
            </a:r>
            <a:r>
              <a:rPr lang="cs-CZ" sz="1200" i="1" dirty="0">
                <a:solidFill>
                  <a:srgbClr val="000000"/>
                </a:solidFill>
                <a:latin typeface="arial"/>
              </a:rPr>
              <a:t> free </a:t>
            </a:r>
            <a:r>
              <a:rPr lang="cs-CZ" sz="1200" i="1" dirty="0" err="1">
                <a:solidFill>
                  <a:srgbClr val="000000"/>
                </a:solidFill>
                <a:latin typeface="arial"/>
              </a:rPr>
              <a:t>encyclopedia</a:t>
            </a:r>
            <a:r>
              <a:rPr lang="cs-CZ" sz="1200" dirty="0">
                <a:solidFill>
                  <a:srgbClr val="000000"/>
                </a:solidFill>
                <a:latin typeface="arial"/>
              </a:rPr>
              <a:t> [online]. San Francisco (CA): </a:t>
            </a:r>
            <a:r>
              <a:rPr lang="cs-CZ" sz="1200" dirty="0" err="1">
                <a:solidFill>
                  <a:srgbClr val="000000"/>
                </a:solidFill>
                <a:latin typeface="arial"/>
              </a:rPr>
              <a:t>Wikimedia</a:t>
            </a:r>
            <a:r>
              <a:rPr lang="cs-CZ" sz="1200" dirty="0">
                <a:solidFill>
                  <a:srgbClr val="000000"/>
                </a:solidFill>
                <a:latin typeface="arial"/>
              </a:rPr>
              <a:t> </a:t>
            </a:r>
            <a:r>
              <a:rPr lang="cs-CZ" sz="1200" dirty="0" err="1">
                <a:solidFill>
                  <a:srgbClr val="000000"/>
                </a:solidFill>
                <a:latin typeface="arial"/>
              </a:rPr>
              <a:t>Foundation</a:t>
            </a:r>
            <a:r>
              <a:rPr lang="cs-CZ" sz="1200" dirty="0">
                <a:solidFill>
                  <a:srgbClr val="000000"/>
                </a:solidFill>
                <a:latin typeface="arial"/>
              </a:rPr>
              <a:t>, 5.9.2008 [cit. 2012-03-29]. Dostupné z: </a:t>
            </a:r>
            <a:r>
              <a:rPr lang="cs-CZ" sz="1200" dirty="0">
                <a:solidFill>
                  <a:srgbClr val="000000"/>
                </a:solidFill>
                <a:latin typeface="arial"/>
                <a:hlinkClick r:id="rId10"/>
              </a:rPr>
              <a:t>http://</a:t>
            </a:r>
            <a:r>
              <a:rPr lang="cs-CZ" sz="1200" dirty="0" smtClean="0">
                <a:solidFill>
                  <a:srgbClr val="000000"/>
                </a:solidFill>
                <a:latin typeface="arial"/>
                <a:hlinkClick r:id="rId10"/>
              </a:rPr>
              <a:t>cs.wikipedia.org/wiki/Soubor:Olomouc_town_hall_2008.jpg</a:t>
            </a:r>
            <a:endParaRPr lang="cs-CZ" sz="1200" dirty="0" smtClean="0">
              <a:solidFill>
                <a:srgbClr val="000000"/>
              </a:solidFill>
              <a:latin typeface="arial"/>
            </a:endParaRPr>
          </a:p>
          <a:p>
            <a:r>
              <a:rPr lang="cs-CZ" sz="1200" dirty="0">
                <a:solidFill>
                  <a:srgbClr val="000000"/>
                </a:solidFill>
                <a:latin typeface="arial"/>
              </a:rPr>
              <a:t>MAŇAS, Michal. </a:t>
            </a:r>
            <a:r>
              <a:rPr lang="cs-CZ" sz="1200" dirty="0" err="1">
                <a:solidFill>
                  <a:srgbClr val="000000"/>
                </a:solidFill>
                <a:latin typeface="arial"/>
              </a:rPr>
              <a:t>Soubor:Olomoucky</a:t>
            </a:r>
            <a:r>
              <a:rPr lang="cs-CZ" sz="1200" dirty="0">
                <a:solidFill>
                  <a:srgbClr val="000000"/>
                </a:solidFill>
                <a:latin typeface="arial"/>
              </a:rPr>
              <a:t> Orloj.jpg. In: </a:t>
            </a:r>
            <a:r>
              <a:rPr lang="cs-CZ" sz="1200" i="1" dirty="0" err="1">
                <a:solidFill>
                  <a:srgbClr val="000000"/>
                </a:solidFill>
                <a:latin typeface="arial"/>
              </a:rPr>
              <a:t>Wikipedia</a:t>
            </a:r>
            <a:r>
              <a:rPr lang="cs-CZ" sz="1200" dirty="0">
                <a:solidFill>
                  <a:srgbClr val="000000"/>
                </a:solidFill>
                <a:latin typeface="arial"/>
              </a:rPr>
              <a:t>: </a:t>
            </a:r>
            <a:r>
              <a:rPr lang="cs-CZ" sz="1200" i="1" dirty="0" err="1">
                <a:solidFill>
                  <a:srgbClr val="000000"/>
                </a:solidFill>
                <a:latin typeface="arial"/>
              </a:rPr>
              <a:t>the</a:t>
            </a:r>
            <a:r>
              <a:rPr lang="cs-CZ" sz="1200" i="1" dirty="0">
                <a:solidFill>
                  <a:srgbClr val="000000"/>
                </a:solidFill>
                <a:latin typeface="arial"/>
              </a:rPr>
              <a:t> free </a:t>
            </a:r>
            <a:r>
              <a:rPr lang="cs-CZ" sz="1200" i="1" dirty="0" err="1">
                <a:solidFill>
                  <a:srgbClr val="000000"/>
                </a:solidFill>
                <a:latin typeface="arial"/>
              </a:rPr>
              <a:t>encyclopedia</a:t>
            </a:r>
            <a:r>
              <a:rPr lang="cs-CZ" sz="1200" dirty="0">
                <a:solidFill>
                  <a:srgbClr val="000000"/>
                </a:solidFill>
                <a:latin typeface="arial"/>
              </a:rPr>
              <a:t> [online]. San Francisco (CA): </a:t>
            </a:r>
            <a:r>
              <a:rPr lang="cs-CZ" sz="1200" dirty="0" err="1">
                <a:solidFill>
                  <a:srgbClr val="000000"/>
                </a:solidFill>
                <a:latin typeface="arial"/>
              </a:rPr>
              <a:t>Wikimedia</a:t>
            </a:r>
            <a:r>
              <a:rPr lang="cs-CZ" sz="1200" dirty="0">
                <a:solidFill>
                  <a:srgbClr val="000000"/>
                </a:solidFill>
                <a:latin typeface="arial"/>
              </a:rPr>
              <a:t> </a:t>
            </a:r>
            <a:r>
              <a:rPr lang="cs-CZ" sz="1200" dirty="0" err="1">
                <a:solidFill>
                  <a:srgbClr val="000000"/>
                </a:solidFill>
                <a:latin typeface="arial"/>
              </a:rPr>
              <a:t>Foundation</a:t>
            </a:r>
            <a:r>
              <a:rPr lang="cs-CZ" sz="1200" dirty="0">
                <a:solidFill>
                  <a:srgbClr val="000000"/>
                </a:solidFill>
                <a:latin typeface="arial"/>
              </a:rPr>
              <a:t>, 23.2.2007 [cit. 2012-03-29]. Dostupné z: http://cs.wikipedia.org/wiki/Soubor:Olomoucky_Orloj.jpg</a:t>
            </a:r>
          </a:p>
          <a:p>
            <a:r>
              <a:rPr lang="cs-CZ" sz="1200" dirty="0" err="1">
                <a:solidFill>
                  <a:srgbClr val="000000"/>
                </a:solidFill>
                <a:latin typeface="arial"/>
              </a:rPr>
              <a:t>Soubor:Dóm</a:t>
            </a:r>
            <a:r>
              <a:rPr lang="cs-CZ" sz="1200" dirty="0">
                <a:solidFill>
                  <a:srgbClr val="000000"/>
                </a:solidFill>
                <a:latin typeface="arial"/>
              </a:rPr>
              <a:t> Svatého Václava, Olomouc.jpg. In: </a:t>
            </a:r>
            <a:r>
              <a:rPr lang="cs-CZ" sz="1200" i="1" dirty="0" err="1">
                <a:solidFill>
                  <a:srgbClr val="000000"/>
                </a:solidFill>
                <a:latin typeface="arial"/>
              </a:rPr>
              <a:t>Wikipedia</a:t>
            </a:r>
            <a:r>
              <a:rPr lang="cs-CZ" sz="1200" dirty="0">
                <a:solidFill>
                  <a:srgbClr val="000000"/>
                </a:solidFill>
                <a:latin typeface="arial"/>
              </a:rPr>
              <a:t>: </a:t>
            </a:r>
            <a:r>
              <a:rPr lang="cs-CZ" sz="1200" i="1" dirty="0" err="1">
                <a:solidFill>
                  <a:srgbClr val="000000"/>
                </a:solidFill>
                <a:latin typeface="arial"/>
              </a:rPr>
              <a:t>the</a:t>
            </a:r>
            <a:r>
              <a:rPr lang="cs-CZ" sz="1200" i="1" dirty="0">
                <a:solidFill>
                  <a:srgbClr val="000000"/>
                </a:solidFill>
                <a:latin typeface="arial"/>
              </a:rPr>
              <a:t> free </a:t>
            </a:r>
            <a:r>
              <a:rPr lang="cs-CZ" sz="1200" i="1" dirty="0" err="1">
                <a:solidFill>
                  <a:srgbClr val="000000"/>
                </a:solidFill>
                <a:latin typeface="arial"/>
              </a:rPr>
              <a:t>encyclopedia</a:t>
            </a:r>
            <a:r>
              <a:rPr lang="cs-CZ" sz="1200" dirty="0">
                <a:solidFill>
                  <a:srgbClr val="000000"/>
                </a:solidFill>
                <a:latin typeface="arial"/>
              </a:rPr>
              <a:t> [online]. San Francisco (CA): </a:t>
            </a:r>
            <a:r>
              <a:rPr lang="cs-CZ" sz="1200" dirty="0" err="1">
                <a:solidFill>
                  <a:srgbClr val="000000"/>
                </a:solidFill>
                <a:latin typeface="arial"/>
              </a:rPr>
              <a:t>Wikimedia</a:t>
            </a:r>
            <a:r>
              <a:rPr lang="cs-CZ" sz="1200" dirty="0">
                <a:solidFill>
                  <a:srgbClr val="000000"/>
                </a:solidFill>
                <a:latin typeface="arial"/>
              </a:rPr>
              <a:t> </a:t>
            </a:r>
            <a:r>
              <a:rPr lang="cs-CZ" sz="1200" dirty="0" err="1">
                <a:solidFill>
                  <a:srgbClr val="000000"/>
                </a:solidFill>
                <a:latin typeface="arial"/>
              </a:rPr>
              <a:t>Foundation</a:t>
            </a:r>
            <a:r>
              <a:rPr lang="cs-CZ" sz="1200" dirty="0">
                <a:solidFill>
                  <a:srgbClr val="000000"/>
                </a:solidFill>
                <a:latin typeface="arial"/>
              </a:rPr>
              <a:t>, 21.4.2011 [cit. 2012-03-29]. Dostupné z: </a:t>
            </a:r>
            <a:r>
              <a:rPr lang="cs-CZ" sz="1200" dirty="0">
                <a:solidFill>
                  <a:srgbClr val="000000"/>
                </a:solidFill>
                <a:latin typeface="arial"/>
                <a:hlinkClick r:id="rId11"/>
              </a:rPr>
              <a:t>http://cs.wikipedia.org/wiki/Soubor:D%C3%B3m_Svat%C3%A9ho_V%C3%A1clava,_</a:t>
            </a:r>
            <a:r>
              <a:rPr lang="cs-CZ" sz="1200" dirty="0" smtClean="0">
                <a:solidFill>
                  <a:srgbClr val="000000"/>
                </a:solidFill>
                <a:latin typeface="arial"/>
                <a:hlinkClick r:id="rId11"/>
              </a:rPr>
              <a:t>Olomouc.jpg</a:t>
            </a:r>
            <a:endParaRPr lang="cs-CZ" sz="1200" dirty="0" smtClean="0">
              <a:solidFill>
                <a:srgbClr val="000000"/>
              </a:solidFill>
              <a:latin typeface="arial"/>
            </a:endParaRPr>
          </a:p>
          <a:p>
            <a:r>
              <a:rPr lang="cs-CZ" sz="1200" dirty="0" err="1">
                <a:solidFill>
                  <a:srgbClr val="000000"/>
                </a:solidFill>
                <a:latin typeface="arial"/>
              </a:rPr>
              <a:t>Soubor:Jan</a:t>
            </a:r>
            <a:r>
              <a:rPr lang="cs-CZ" sz="1200" dirty="0">
                <a:solidFill>
                  <a:srgbClr val="000000"/>
                </a:solidFill>
                <a:latin typeface="arial"/>
              </a:rPr>
              <a:t> Opletal.gif. In: </a:t>
            </a:r>
            <a:r>
              <a:rPr lang="cs-CZ" sz="1200" i="1" dirty="0" err="1">
                <a:solidFill>
                  <a:srgbClr val="000000"/>
                </a:solidFill>
                <a:latin typeface="arial"/>
              </a:rPr>
              <a:t>Wikipedia</a:t>
            </a:r>
            <a:r>
              <a:rPr lang="cs-CZ" sz="1200" dirty="0">
                <a:solidFill>
                  <a:srgbClr val="000000"/>
                </a:solidFill>
                <a:latin typeface="arial"/>
              </a:rPr>
              <a:t>: </a:t>
            </a:r>
            <a:r>
              <a:rPr lang="cs-CZ" sz="1200" i="1" dirty="0" err="1">
                <a:solidFill>
                  <a:srgbClr val="000000"/>
                </a:solidFill>
                <a:latin typeface="arial"/>
              </a:rPr>
              <a:t>the</a:t>
            </a:r>
            <a:r>
              <a:rPr lang="cs-CZ" sz="1200" i="1" dirty="0">
                <a:solidFill>
                  <a:srgbClr val="000000"/>
                </a:solidFill>
                <a:latin typeface="arial"/>
              </a:rPr>
              <a:t> free </a:t>
            </a:r>
            <a:r>
              <a:rPr lang="cs-CZ" sz="1200" i="1" dirty="0" err="1">
                <a:solidFill>
                  <a:srgbClr val="000000"/>
                </a:solidFill>
                <a:latin typeface="arial"/>
              </a:rPr>
              <a:t>encyclopedia</a:t>
            </a:r>
            <a:r>
              <a:rPr lang="cs-CZ" sz="1200" dirty="0">
                <a:solidFill>
                  <a:srgbClr val="000000"/>
                </a:solidFill>
                <a:latin typeface="arial"/>
              </a:rPr>
              <a:t> [online]. San Francisco (CA): </a:t>
            </a:r>
            <a:r>
              <a:rPr lang="cs-CZ" sz="1200" dirty="0" err="1">
                <a:solidFill>
                  <a:srgbClr val="000000"/>
                </a:solidFill>
                <a:latin typeface="arial"/>
              </a:rPr>
              <a:t>Wikimedia</a:t>
            </a:r>
            <a:r>
              <a:rPr lang="cs-CZ" sz="1200" dirty="0">
                <a:solidFill>
                  <a:srgbClr val="000000"/>
                </a:solidFill>
                <a:latin typeface="arial"/>
              </a:rPr>
              <a:t> </a:t>
            </a:r>
            <a:r>
              <a:rPr lang="cs-CZ" sz="1200" dirty="0" err="1">
                <a:solidFill>
                  <a:srgbClr val="000000"/>
                </a:solidFill>
                <a:latin typeface="arial"/>
              </a:rPr>
              <a:t>Foundation</a:t>
            </a:r>
            <a:r>
              <a:rPr lang="cs-CZ" sz="1200" dirty="0">
                <a:solidFill>
                  <a:srgbClr val="000000"/>
                </a:solidFill>
                <a:latin typeface="arial"/>
              </a:rPr>
              <a:t>, 1.2.2009 [cit. 2012-03-29]. Dostupné z: </a:t>
            </a:r>
            <a:r>
              <a:rPr lang="cs-CZ" sz="1200" dirty="0">
                <a:solidFill>
                  <a:srgbClr val="000000"/>
                </a:solidFill>
                <a:latin typeface="arial"/>
                <a:hlinkClick r:id="rId12"/>
              </a:rPr>
              <a:t>http://</a:t>
            </a:r>
            <a:r>
              <a:rPr lang="cs-CZ" sz="1200" dirty="0" smtClean="0">
                <a:solidFill>
                  <a:srgbClr val="000000"/>
                </a:solidFill>
                <a:latin typeface="arial"/>
                <a:hlinkClick r:id="rId12"/>
              </a:rPr>
              <a:t>cs.wikipedia.org/wiki/Soubor:Jan_Opletal.gif</a:t>
            </a:r>
            <a:endParaRPr lang="cs-CZ" sz="1200" dirty="0" smtClean="0">
              <a:solidFill>
                <a:srgbClr val="000000"/>
              </a:solidFill>
              <a:latin typeface="arial"/>
            </a:endParaRPr>
          </a:p>
          <a:p>
            <a:r>
              <a:rPr lang="cs-CZ" sz="1200" dirty="0" err="1">
                <a:solidFill>
                  <a:srgbClr val="000000"/>
                </a:solidFill>
                <a:latin typeface="arial"/>
              </a:rPr>
              <a:t>Soubor:Pohřeb</a:t>
            </a:r>
            <a:r>
              <a:rPr lang="cs-CZ" sz="1200" dirty="0">
                <a:solidFill>
                  <a:srgbClr val="000000"/>
                </a:solidFill>
                <a:latin typeface="arial"/>
              </a:rPr>
              <a:t> Jana Opletala Náklo 16 11 1939.gif. In: </a:t>
            </a:r>
            <a:r>
              <a:rPr lang="cs-CZ" sz="1200" i="1" dirty="0" err="1">
                <a:solidFill>
                  <a:srgbClr val="000000"/>
                </a:solidFill>
                <a:latin typeface="arial"/>
              </a:rPr>
              <a:t>Wikipedia</a:t>
            </a:r>
            <a:r>
              <a:rPr lang="cs-CZ" sz="1200" dirty="0">
                <a:solidFill>
                  <a:srgbClr val="000000"/>
                </a:solidFill>
                <a:latin typeface="arial"/>
              </a:rPr>
              <a:t>: </a:t>
            </a:r>
            <a:r>
              <a:rPr lang="cs-CZ" sz="1200" i="1" dirty="0" err="1">
                <a:solidFill>
                  <a:srgbClr val="000000"/>
                </a:solidFill>
                <a:latin typeface="arial"/>
              </a:rPr>
              <a:t>the</a:t>
            </a:r>
            <a:r>
              <a:rPr lang="cs-CZ" sz="1200" i="1" dirty="0">
                <a:solidFill>
                  <a:srgbClr val="000000"/>
                </a:solidFill>
                <a:latin typeface="arial"/>
              </a:rPr>
              <a:t> free </a:t>
            </a:r>
            <a:r>
              <a:rPr lang="cs-CZ" sz="1200" i="1" dirty="0" err="1">
                <a:solidFill>
                  <a:srgbClr val="000000"/>
                </a:solidFill>
                <a:latin typeface="arial"/>
              </a:rPr>
              <a:t>encyclopedia</a:t>
            </a:r>
            <a:r>
              <a:rPr lang="cs-CZ" sz="1200" dirty="0">
                <a:solidFill>
                  <a:srgbClr val="000000"/>
                </a:solidFill>
                <a:latin typeface="arial"/>
              </a:rPr>
              <a:t> [online]. San Francisco (CA): </a:t>
            </a:r>
            <a:r>
              <a:rPr lang="cs-CZ" sz="1200" dirty="0" err="1">
                <a:solidFill>
                  <a:srgbClr val="000000"/>
                </a:solidFill>
                <a:latin typeface="arial"/>
              </a:rPr>
              <a:t>Wikimedia</a:t>
            </a:r>
            <a:r>
              <a:rPr lang="cs-CZ" sz="1200" dirty="0">
                <a:solidFill>
                  <a:srgbClr val="000000"/>
                </a:solidFill>
                <a:latin typeface="arial"/>
              </a:rPr>
              <a:t> </a:t>
            </a:r>
            <a:r>
              <a:rPr lang="cs-CZ" sz="1200" dirty="0" err="1">
                <a:solidFill>
                  <a:srgbClr val="000000"/>
                </a:solidFill>
                <a:latin typeface="arial"/>
              </a:rPr>
              <a:t>Foundation</a:t>
            </a:r>
            <a:r>
              <a:rPr lang="cs-CZ" sz="1200" dirty="0">
                <a:solidFill>
                  <a:srgbClr val="000000"/>
                </a:solidFill>
                <a:latin typeface="arial"/>
              </a:rPr>
              <a:t>, 27.8.2010 [cit. 2012-03-29]. Dostupné z: </a:t>
            </a:r>
            <a:r>
              <a:rPr lang="cs-CZ" sz="1200" dirty="0">
                <a:solidFill>
                  <a:srgbClr val="000000"/>
                </a:solidFill>
                <a:latin typeface="arial"/>
                <a:hlinkClick r:id="rId13"/>
              </a:rPr>
              <a:t>http://</a:t>
            </a:r>
            <a:r>
              <a:rPr lang="cs-CZ" sz="1200" dirty="0" smtClean="0">
                <a:solidFill>
                  <a:srgbClr val="000000"/>
                </a:solidFill>
                <a:latin typeface="arial"/>
                <a:hlinkClick r:id="rId13"/>
              </a:rPr>
              <a:t>cs.wikipedia.org/wiki/Soubor:Poh%C5%99eb_Jana_Opletala_N%C3%A1klo_16_11_1939.gif</a:t>
            </a:r>
            <a:endParaRPr lang="cs-CZ" sz="1200" dirty="0" smtClean="0">
              <a:solidFill>
                <a:srgbClr val="000000"/>
              </a:solidFill>
              <a:latin typeface="arial"/>
            </a:endParaRPr>
          </a:p>
          <a:p>
            <a:r>
              <a:rPr lang="cs-CZ" sz="1200" dirty="0" err="1">
                <a:solidFill>
                  <a:srgbClr val="000000"/>
                </a:solidFill>
                <a:latin typeface="arial"/>
              </a:rPr>
              <a:t>Soubor:Parte</a:t>
            </a:r>
            <a:r>
              <a:rPr lang="cs-CZ" sz="1200" dirty="0">
                <a:solidFill>
                  <a:srgbClr val="000000"/>
                </a:solidFill>
                <a:latin typeface="arial"/>
              </a:rPr>
              <a:t> - Jan Opletal.gif. In: </a:t>
            </a:r>
            <a:r>
              <a:rPr lang="cs-CZ" sz="1200" i="1" dirty="0" err="1">
                <a:solidFill>
                  <a:srgbClr val="000000"/>
                </a:solidFill>
                <a:latin typeface="arial"/>
              </a:rPr>
              <a:t>Wikipedia</a:t>
            </a:r>
            <a:r>
              <a:rPr lang="cs-CZ" sz="1200" dirty="0">
                <a:solidFill>
                  <a:srgbClr val="000000"/>
                </a:solidFill>
                <a:latin typeface="arial"/>
              </a:rPr>
              <a:t>: </a:t>
            </a:r>
            <a:r>
              <a:rPr lang="cs-CZ" sz="1200" i="1" dirty="0" err="1">
                <a:solidFill>
                  <a:srgbClr val="000000"/>
                </a:solidFill>
                <a:latin typeface="arial"/>
              </a:rPr>
              <a:t>the</a:t>
            </a:r>
            <a:r>
              <a:rPr lang="cs-CZ" sz="1200" i="1" dirty="0">
                <a:solidFill>
                  <a:srgbClr val="000000"/>
                </a:solidFill>
                <a:latin typeface="arial"/>
              </a:rPr>
              <a:t> free </a:t>
            </a:r>
            <a:r>
              <a:rPr lang="cs-CZ" sz="1200" i="1" dirty="0" err="1">
                <a:solidFill>
                  <a:srgbClr val="000000"/>
                </a:solidFill>
                <a:latin typeface="arial"/>
              </a:rPr>
              <a:t>encyclopedia</a:t>
            </a:r>
            <a:r>
              <a:rPr lang="cs-CZ" sz="1200" dirty="0">
                <a:solidFill>
                  <a:srgbClr val="000000"/>
                </a:solidFill>
                <a:latin typeface="arial"/>
              </a:rPr>
              <a:t> [online]. San Francisco (CA): </a:t>
            </a:r>
            <a:r>
              <a:rPr lang="cs-CZ" sz="1200" dirty="0" err="1">
                <a:solidFill>
                  <a:srgbClr val="000000"/>
                </a:solidFill>
                <a:latin typeface="arial"/>
              </a:rPr>
              <a:t>Wikimedia</a:t>
            </a:r>
            <a:r>
              <a:rPr lang="cs-CZ" sz="1200" dirty="0">
                <a:solidFill>
                  <a:srgbClr val="000000"/>
                </a:solidFill>
                <a:latin typeface="arial"/>
              </a:rPr>
              <a:t> </a:t>
            </a:r>
            <a:r>
              <a:rPr lang="cs-CZ" sz="1200" dirty="0" err="1">
                <a:solidFill>
                  <a:srgbClr val="000000"/>
                </a:solidFill>
                <a:latin typeface="arial"/>
              </a:rPr>
              <a:t>Foundation</a:t>
            </a:r>
            <a:r>
              <a:rPr lang="cs-CZ" sz="1200" dirty="0">
                <a:solidFill>
                  <a:srgbClr val="000000"/>
                </a:solidFill>
                <a:latin typeface="arial"/>
              </a:rPr>
              <a:t>, 16.3.2009 [cit. 2012-03-29]. Dostupné z: </a:t>
            </a:r>
            <a:r>
              <a:rPr lang="cs-CZ" sz="1200" dirty="0">
                <a:solidFill>
                  <a:srgbClr val="000000"/>
                </a:solidFill>
                <a:latin typeface="arial"/>
                <a:hlinkClick r:id="rId14"/>
              </a:rPr>
              <a:t>http://cs.wikipedia.org/wiki/Soubor:Parte_-_</a:t>
            </a:r>
            <a:r>
              <a:rPr lang="cs-CZ" sz="1200" dirty="0" smtClean="0">
                <a:solidFill>
                  <a:srgbClr val="000000"/>
                </a:solidFill>
                <a:latin typeface="arial"/>
                <a:hlinkClick r:id="rId14"/>
              </a:rPr>
              <a:t>Jan_Opletal.gif</a:t>
            </a:r>
            <a:r>
              <a:rPr lang="cs-CZ" sz="1300" dirty="0">
                <a:solidFill>
                  <a:srgbClr val="000000"/>
                </a:solidFill>
                <a:latin typeface="arial"/>
              </a:rPr>
              <a:t/>
            </a:r>
            <a:br>
              <a:rPr lang="cs-CZ" sz="1300" dirty="0">
                <a:solidFill>
                  <a:srgbClr val="000000"/>
                </a:solidFill>
                <a:latin typeface="arial"/>
              </a:rPr>
            </a:br>
            <a:endParaRPr lang="cs-CZ" sz="1300" dirty="0">
              <a:solidFill>
                <a:srgbClr val="000000"/>
              </a:solidFill>
              <a:latin typeface="arial"/>
            </a:endParaRPr>
          </a:p>
        </p:txBody>
      </p:sp>
    </p:spTree>
    <p:extLst>
      <p:ext uri="{BB962C8B-B14F-4D97-AF65-F5344CB8AC3E}">
        <p14:creationId xmlns:p14="http://schemas.microsoft.com/office/powerpoint/2010/main" val="4037199959"/>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Nadpis 1"/>
          <p:cNvSpPr>
            <a:spLocks noGrp="1"/>
          </p:cNvSpPr>
          <p:nvPr>
            <p:ph type="title"/>
          </p:nvPr>
        </p:nvSpPr>
        <p:spPr>
          <a:xfrm>
            <a:off x="0" y="-1156"/>
            <a:ext cx="9144000" cy="477828"/>
          </a:xfrm>
        </p:spPr>
        <p:txBody>
          <a:bodyPr>
            <a:noAutofit/>
          </a:bodyPr>
          <a:lstStyle/>
          <a:p>
            <a:r>
              <a:rPr lang="cs-CZ" sz="3200" dirty="0" smtClean="0">
                <a:latin typeface="Times New Roman" pitchFamily="18" charset="0"/>
                <a:cs typeface="Times New Roman" pitchFamily="18" charset="0"/>
              </a:rPr>
              <a:t>Použité zdroje:</a:t>
            </a:r>
            <a:endParaRPr lang="cs-CZ" sz="3200" dirty="0">
              <a:latin typeface="Times New Roman" pitchFamily="18" charset="0"/>
              <a:cs typeface="Times New Roman" pitchFamily="18" charset="0"/>
            </a:endParaRPr>
          </a:p>
        </p:txBody>
      </p:sp>
      <p:sp>
        <p:nvSpPr>
          <p:cNvPr id="5" name="Zástupný symbol pro obsah 4"/>
          <p:cNvSpPr>
            <a:spLocks noGrp="1"/>
          </p:cNvSpPr>
          <p:nvPr>
            <p:ph idx="1"/>
          </p:nvPr>
        </p:nvSpPr>
        <p:spPr>
          <a:xfrm>
            <a:off x="21568" y="548680"/>
            <a:ext cx="9122431" cy="6309320"/>
          </a:xfrm>
        </p:spPr>
        <p:txBody>
          <a:bodyPr>
            <a:normAutofit/>
          </a:bodyPr>
          <a:lstStyle/>
          <a:p>
            <a:r>
              <a:rPr lang="cs-CZ" sz="1200" dirty="0">
                <a:solidFill>
                  <a:srgbClr val="000000"/>
                </a:solidFill>
                <a:latin typeface="arial"/>
              </a:rPr>
              <a:t>MILIČEVIČ, Miloš. </a:t>
            </a:r>
            <a:r>
              <a:rPr lang="cs-CZ" sz="1200" dirty="0" err="1">
                <a:solidFill>
                  <a:srgbClr val="000000"/>
                </a:solidFill>
                <a:latin typeface="arial"/>
              </a:rPr>
              <a:t>Soubor:Bouzov</a:t>
            </a:r>
            <a:r>
              <a:rPr lang="cs-CZ" sz="1200" dirty="0">
                <a:solidFill>
                  <a:srgbClr val="000000"/>
                </a:solidFill>
                <a:latin typeface="arial"/>
              </a:rPr>
              <a:t>, vstupní část.JPG. In: </a:t>
            </a:r>
            <a:r>
              <a:rPr lang="cs-CZ" sz="1200" i="1" dirty="0" err="1">
                <a:solidFill>
                  <a:srgbClr val="000000"/>
                </a:solidFill>
                <a:latin typeface="arial"/>
              </a:rPr>
              <a:t>Wikipedia</a:t>
            </a:r>
            <a:r>
              <a:rPr lang="cs-CZ" sz="1200" dirty="0">
                <a:solidFill>
                  <a:srgbClr val="000000"/>
                </a:solidFill>
                <a:latin typeface="arial"/>
              </a:rPr>
              <a:t>: </a:t>
            </a:r>
            <a:r>
              <a:rPr lang="cs-CZ" sz="1200" i="1" dirty="0" err="1">
                <a:solidFill>
                  <a:srgbClr val="000000"/>
                </a:solidFill>
                <a:latin typeface="arial"/>
              </a:rPr>
              <a:t>the</a:t>
            </a:r>
            <a:r>
              <a:rPr lang="cs-CZ" sz="1200" i="1" dirty="0">
                <a:solidFill>
                  <a:srgbClr val="000000"/>
                </a:solidFill>
                <a:latin typeface="arial"/>
              </a:rPr>
              <a:t> free </a:t>
            </a:r>
            <a:r>
              <a:rPr lang="cs-CZ" sz="1200" i="1" dirty="0" err="1">
                <a:solidFill>
                  <a:srgbClr val="000000"/>
                </a:solidFill>
                <a:latin typeface="arial"/>
              </a:rPr>
              <a:t>encyclopedia</a:t>
            </a:r>
            <a:r>
              <a:rPr lang="cs-CZ" sz="1200" dirty="0">
                <a:solidFill>
                  <a:srgbClr val="000000"/>
                </a:solidFill>
                <a:latin typeface="arial"/>
              </a:rPr>
              <a:t> [online]. San Francisco (CA): </a:t>
            </a:r>
            <a:r>
              <a:rPr lang="cs-CZ" sz="1400" dirty="0" err="1">
                <a:solidFill>
                  <a:srgbClr val="000000"/>
                </a:solidFill>
                <a:latin typeface="arial"/>
              </a:rPr>
              <a:t>Wikimedia</a:t>
            </a:r>
            <a:r>
              <a:rPr lang="cs-CZ" sz="1400" dirty="0">
                <a:solidFill>
                  <a:srgbClr val="000000"/>
                </a:solidFill>
                <a:latin typeface="arial"/>
              </a:rPr>
              <a:t> </a:t>
            </a:r>
            <a:r>
              <a:rPr lang="cs-CZ" sz="1400" dirty="0" err="1">
                <a:solidFill>
                  <a:srgbClr val="000000"/>
                </a:solidFill>
                <a:latin typeface="arial"/>
              </a:rPr>
              <a:t>Foundation</a:t>
            </a:r>
            <a:r>
              <a:rPr lang="cs-CZ" sz="1400" dirty="0">
                <a:solidFill>
                  <a:srgbClr val="000000"/>
                </a:solidFill>
                <a:latin typeface="arial"/>
              </a:rPr>
              <a:t>, 28.10.2007 [cit. 2012-03-29]. Dostupné z: </a:t>
            </a:r>
            <a:r>
              <a:rPr lang="cs-CZ" sz="1400" dirty="0">
                <a:solidFill>
                  <a:srgbClr val="000000"/>
                </a:solidFill>
                <a:latin typeface="arial"/>
                <a:hlinkClick r:id="rId2"/>
              </a:rPr>
              <a:t>http://cs.wikipedia.org/wiki/Soubor:Bouzov,_vstupn%C3%AD_%</a:t>
            </a:r>
            <a:r>
              <a:rPr lang="cs-CZ" sz="1400" dirty="0" smtClean="0">
                <a:solidFill>
                  <a:srgbClr val="000000"/>
                </a:solidFill>
                <a:latin typeface="arial"/>
                <a:hlinkClick r:id="rId2"/>
              </a:rPr>
              <a:t>C4%8D%C3%A1st.JPG</a:t>
            </a:r>
            <a:endParaRPr lang="cs-CZ" sz="1400" dirty="0" smtClean="0">
              <a:solidFill>
                <a:srgbClr val="000000"/>
              </a:solidFill>
              <a:latin typeface="arial"/>
            </a:endParaRPr>
          </a:p>
          <a:p>
            <a:r>
              <a:rPr lang="cs-CZ" sz="1400" dirty="0">
                <a:solidFill>
                  <a:srgbClr val="000000"/>
                </a:solidFill>
                <a:latin typeface="arial"/>
              </a:rPr>
              <a:t>HAROLD. </a:t>
            </a:r>
            <a:r>
              <a:rPr lang="cs-CZ" sz="1400" dirty="0" err="1">
                <a:solidFill>
                  <a:srgbClr val="000000"/>
                </a:solidFill>
                <a:latin typeface="arial"/>
              </a:rPr>
              <a:t>Soubor:Bouzov</a:t>
            </a:r>
            <a:r>
              <a:rPr lang="cs-CZ" sz="1400" dirty="0">
                <a:solidFill>
                  <a:srgbClr val="000000"/>
                </a:solidFill>
                <a:latin typeface="arial"/>
              </a:rPr>
              <a:t>, hrad (03).</a:t>
            </a:r>
            <a:r>
              <a:rPr lang="cs-CZ" sz="1400" dirty="0" err="1">
                <a:solidFill>
                  <a:srgbClr val="000000"/>
                </a:solidFill>
                <a:latin typeface="arial"/>
              </a:rPr>
              <a:t>jpg</a:t>
            </a:r>
            <a:r>
              <a:rPr lang="cs-CZ" sz="1400" dirty="0">
                <a:solidFill>
                  <a:srgbClr val="000000"/>
                </a:solidFill>
                <a:latin typeface="arial"/>
              </a:rPr>
              <a:t>. In: </a:t>
            </a:r>
            <a:r>
              <a:rPr lang="cs-CZ" sz="1400" i="1" dirty="0" err="1">
                <a:solidFill>
                  <a:srgbClr val="000000"/>
                </a:solidFill>
                <a:latin typeface="arial"/>
              </a:rPr>
              <a:t>Wikipedia</a:t>
            </a:r>
            <a:r>
              <a:rPr lang="cs-CZ" sz="1400" dirty="0">
                <a:solidFill>
                  <a:srgbClr val="000000"/>
                </a:solidFill>
                <a:latin typeface="arial"/>
              </a:rPr>
              <a:t>: </a:t>
            </a:r>
            <a:r>
              <a:rPr lang="cs-CZ" sz="1400" i="1" dirty="0" err="1">
                <a:solidFill>
                  <a:srgbClr val="000000"/>
                </a:solidFill>
                <a:latin typeface="arial"/>
              </a:rPr>
              <a:t>the</a:t>
            </a:r>
            <a:r>
              <a:rPr lang="cs-CZ" sz="1400" i="1" dirty="0">
                <a:solidFill>
                  <a:srgbClr val="000000"/>
                </a:solidFill>
                <a:latin typeface="arial"/>
              </a:rPr>
              <a:t> free </a:t>
            </a:r>
            <a:r>
              <a:rPr lang="cs-CZ" sz="1400" i="1" dirty="0" err="1">
                <a:solidFill>
                  <a:srgbClr val="000000"/>
                </a:solidFill>
                <a:latin typeface="arial"/>
              </a:rPr>
              <a:t>encyclopedia</a:t>
            </a:r>
            <a:r>
              <a:rPr lang="cs-CZ" sz="1400" dirty="0">
                <a:solidFill>
                  <a:srgbClr val="000000"/>
                </a:solidFill>
                <a:latin typeface="arial"/>
              </a:rPr>
              <a:t> [online]. San Francisco (CA): </a:t>
            </a:r>
            <a:r>
              <a:rPr lang="cs-CZ" sz="1400" dirty="0" err="1">
                <a:solidFill>
                  <a:srgbClr val="000000"/>
                </a:solidFill>
                <a:latin typeface="arial"/>
              </a:rPr>
              <a:t>Wikimedia</a:t>
            </a:r>
            <a:r>
              <a:rPr lang="cs-CZ" sz="1400" dirty="0">
                <a:solidFill>
                  <a:srgbClr val="000000"/>
                </a:solidFill>
                <a:latin typeface="arial"/>
              </a:rPr>
              <a:t> </a:t>
            </a:r>
            <a:r>
              <a:rPr lang="cs-CZ" sz="1400" dirty="0" err="1">
                <a:solidFill>
                  <a:srgbClr val="000000"/>
                </a:solidFill>
                <a:latin typeface="arial"/>
              </a:rPr>
              <a:t>Foundation</a:t>
            </a:r>
            <a:r>
              <a:rPr lang="cs-CZ" sz="1400" dirty="0">
                <a:solidFill>
                  <a:srgbClr val="000000"/>
                </a:solidFill>
                <a:latin typeface="arial"/>
              </a:rPr>
              <a:t>, 4.10.2010 [cit. 2012-03-29]. Dostupné z: </a:t>
            </a:r>
            <a:r>
              <a:rPr lang="cs-CZ" sz="1400" dirty="0">
                <a:solidFill>
                  <a:srgbClr val="000000"/>
                </a:solidFill>
                <a:latin typeface="arial"/>
                <a:hlinkClick r:id="rId3"/>
              </a:rPr>
              <a:t>http://cs.wikipedia.org/wiki/Soubor:Bouzov,_hrad_(03).</a:t>
            </a:r>
            <a:r>
              <a:rPr lang="cs-CZ" sz="1400" dirty="0" smtClean="0">
                <a:solidFill>
                  <a:srgbClr val="000000"/>
                </a:solidFill>
                <a:latin typeface="arial"/>
                <a:hlinkClick r:id="rId3"/>
              </a:rPr>
              <a:t>jpg</a:t>
            </a:r>
            <a:endParaRPr lang="cs-CZ" sz="1400" dirty="0" smtClean="0">
              <a:solidFill>
                <a:srgbClr val="000000"/>
              </a:solidFill>
              <a:latin typeface="arial"/>
            </a:endParaRPr>
          </a:p>
          <a:p>
            <a:r>
              <a:rPr lang="cs-CZ" sz="1400" dirty="0" err="1" smtClean="0">
                <a:solidFill>
                  <a:srgbClr val="000000"/>
                </a:solidFill>
                <a:latin typeface="arial"/>
              </a:rPr>
              <a:t>Soubor:Rodny</a:t>
            </a:r>
            <a:r>
              <a:rPr lang="cs-CZ" sz="1400" dirty="0" smtClean="0">
                <a:solidFill>
                  <a:srgbClr val="000000"/>
                </a:solidFill>
                <a:latin typeface="arial"/>
              </a:rPr>
              <a:t> </a:t>
            </a:r>
            <a:r>
              <a:rPr lang="cs-CZ" sz="1400" dirty="0">
                <a:solidFill>
                  <a:srgbClr val="000000"/>
                </a:solidFill>
                <a:latin typeface="arial"/>
              </a:rPr>
              <a:t>dum </a:t>
            </a:r>
            <a:r>
              <a:rPr lang="cs-CZ" sz="1400" dirty="0" err="1">
                <a:solidFill>
                  <a:srgbClr val="000000"/>
                </a:solidFill>
                <a:latin typeface="arial"/>
              </a:rPr>
              <a:t>Jiriho</a:t>
            </a:r>
            <a:r>
              <a:rPr lang="cs-CZ" sz="1400" dirty="0">
                <a:solidFill>
                  <a:srgbClr val="000000"/>
                </a:solidFill>
                <a:latin typeface="arial"/>
              </a:rPr>
              <a:t> Wolkera.JPG. In: </a:t>
            </a:r>
            <a:r>
              <a:rPr lang="cs-CZ" sz="1400" i="1" dirty="0" err="1">
                <a:solidFill>
                  <a:srgbClr val="000000"/>
                </a:solidFill>
                <a:latin typeface="arial"/>
              </a:rPr>
              <a:t>Wikipedia</a:t>
            </a:r>
            <a:r>
              <a:rPr lang="cs-CZ" sz="1400" dirty="0">
                <a:solidFill>
                  <a:srgbClr val="000000"/>
                </a:solidFill>
                <a:latin typeface="arial"/>
              </a:rPr>
              <a:t>: </a:t>
            </a:r>
            <a:r>
              <a:rPr lang="cs-CZ" sz="1400" i="1" dirty="0" err="1">
                <a:solidFill>
                  <a:srgbClr val="000000"/>
                </a:solidFill>
                <a:latin typeface="arial"/>
              </a:rPr>
              <a:t>the</a:t>
            </a:r>
            <a:r>
              <a:rPr lang="cs-CZ" sz="1400" i="1" dirty="0">
                <a:solidFill>
                  <a:srgbClr val="000000"/>
                </a:solidFill>
                <a:latin typeface="arial"/>
              </a:rPr>
              <a:t> free </a:t>
            </a:r>
            <a:r>
              <a:rPr lang="cs-CZ" sz="1400" i="1" dirty="0" err="1">
                <a:solidFill>
                  <a:srgbClr val="000000"/>
                </a:solidFill>
                <a:latin typeface="arial"/>
              </a:rPr>
              <a:t>encyclopedia</a:t>
            </a:r>
            <a:r>
              <a:rPr lang="cs-CZ" sz="1400" dirty="0">
                <a:solidFill>
                  <a:srgbClr val="000000"/>
                </a:solidFill>
                <a:latin typeface="arial"/>
              </a:rPr>
              <a:t> [online]. San Francisco (CA): </a:t>
            </a:r>
            <a:r>
              <a:rPr lang="cs-CZ" sz="1400" dirty="0" err="1">
                <a:solidFill>
                  <a:srgbClr val="000000"/>
                </a:solidFill>
                <a:latin typeface="arial"/>
              </a:rPr>
              <a:t>Wikimedia</a:t>
            </a:r>
            <a:r>
              <a:rPr lang="cs-CZ" sz="1400" dirty="0">
                <a:solidFill>
                  <a:srgbClr val="000000"/>
                </a:solidFill>
                <a:latin typeface="arial"/>
              </a:rPr>
              <a:t> </a:t>
            </a:r>
            <a:r>
              <a:rPr lang="cs-CZ" sz="1400" dirty="0" err="1">
                <a:solidFill>
                  <a:srgbClr val="000000"/>
                </a:solidFill>
                <a:latin typeface="arial"/>
              </a:rPr>
              <a:t>Foundation</a:t>
            </a:r>
            <a:r>
              <a:rPr lang="cs-CZ" sz="1400" dirty="0">
                <a:solidFill>
                  <a:srgbClr val="000000"/>
                </a:solidFill>
                <a:latin typeface="arial"/>
              </a:rPr>
              <a:t>, 8.1.2006 [cit. 2012-03-29]. Dostupné z: </a:t>
            </a:r>
            <a:r>
              <a:rPr lang="cs-CZ" sz="1400" dirty="0">
                <a:solidFill>
                  <a:srgbClr val="000000"/>
                </a:solidFill>
                <a:latin typeface="arial"/>
                <a:hlinkClick r:id="rId4"/>
              </a:rPr>
              <a:t>http://</a:t>
            </a:r>
            <a:r>
              <a:rPr lang="cs-CZ" sz="1400" dirty="0" smtClean="0">
                <a:solidFill>
                  <a:srgbClr val="000000"/>
                </a:solidFill>
                <a:latin typeface="arial"/>
                <a:hlinkClick r:id="rId4"/>
              </a:rPr>
              <a:t>cs.wikipedia.org/wiki/Soubor:Rodny_dum_Jiriho_Wolkera.JPG</a:t>
            </a:r>
            <a:endParaRPr lang="cs-CZ" sz="1400" dirty="0" smtClean="0">
              <a:solidFill>
                <a:srgbClr val="000000"/>
              </a:solidFill>
              <a:latin typeface="arial"/>
            </a:endParaRPr>
          </a:p>
          <a:p>
            <a:r>
              <a:rPr lang="cs-CZ" sz="1400" dirty="0" smtClean="0">
                <a:solidFill>
                  <a:srgbClr val="000000"/>
                </a:solidFill>
                <a:latin typeface="arial"/>
              </a:rPr>
              <a:t>MAŇAS</a:t>
            </a:r>
            <a:r>
              <a:rPr lang="cs-CZ" sz="1400" dirty="0">
                <a:solidFill>
                  <a:srgbClr val="000000"/>
                </a:solidFill>
                <a:latin typeface="arial"/>
              </a:rPr>
              <a:t>, Michal. </a:t>
            </a:r>
            <a:r>
              <a:rPr lang="cs-CZ" sz="1400" dirty="0" err="1">
                <a:solidFill>
                  <a:srgbClr val="000000"/>
                </a:solidFill>
                <a:latin typeface="arial"/>
              </a:rPr>
              <a:t>Soubor:Jiri</a:t>
            </a:r>
            <a:r>
              <a:rPr lang="cs-CZ" sz="1400" dirty="0">
                <a:solidFill>
                  <a:srgbClr val="000000"/>
                </a:solidFill>
                <a:latin typeface="arial"/>
              </a:rPr>
              <a:t> Wolker bust in Prostejov.jpg. In: </a:t>
            </a:r>
            <a:r>
              <a:rPr lang="cs-CZ" sz="1400" i="1" dirty="0" err="1">
                <a:solidFill>
                  <a:srgbClr val="000000"/>
                </a:solidFill>
                <a:latin typeface="arial"/>
              </a:rPr>
              <a:t>Wikipedia</a:t>
            </a:r>
            <a:r>
              <a:rPr lang="cs-CZ" sz="1400" dirty="0">
                <a:solidFill>
                  <a:srgbClr val="000000"/>
                </a:solidFill>
                <a:latin typeface="arial"/>
              </a:rPr>
              <a:t>: </a:t>
            </a:r>
            <a:r>
              <a:rPr lang="cs-CZ" sz="1400" i="1" dirty="0" err="1">
                <a:solidFill>
                  <a:srgbClr val="000000"/>
                </a:solidFill>
                <a:latin typeface="arial"/>
              </a:rPr>
              <a:t>the</a:t>
            </a:r>
            <a:r>
              <a:rPr lang="cs-CZ" sz="1400" i="1" dirty="0">
                <a:solidFill>
                  <a:srgbClr val="000000"/>
                </a:solidFill>
                <a:latin typeface="arial"/>
              </a:rPr>
              <a:t> free </a:t>
            </a:r>
            <a:r>
              <a:rPr lang="cs-CZ" sz="1400" i="1" dirty="0" err="1">
                <a:solidFill>
                  <a:srgbClr val="000000"/>
                </a:solidFill>
                <a:latin typeface="arial"/>
              </a:rPr>
              <a:t>encyclopedia</a:t>
            </a:r>
            <a:r>
              <a:rPr lang="cs-CZ" sz="1400" dirty="0">
                <a:solidFill>
                  <a:srgbClr val="000000"/>
                </a:solidFill>
                <a:latin typeface="arial"/>
              </a:rPr>
              <a:t> [online]. San Francisco (CA): </a:t>
            </a:r>
            <a:r>
              <a:rPr lang="cs-CZ" sz="1400" dirty="0" err="1">
                <a:solidFill>
                  <a:srgbClr val="000000"/>
                </a:solidFill>
                <a:latin typeface="arial"/>
              </a:rPr>
              <a:t>Wikimedia</a:t>
            </a:r>
            <a:r>
              <a:rPr lang="cs-CZ" sz="1400" dirty="0">
                <a:solidFill>
                  <a:srgbClr val="000000"/>
                </a:solidFill>
                <a:latin typeface="arial"/>
              </a:rPr>
              <a:t> </a:t>
            </a:r>
            <a:r>
              <a:rPr lang="cs-CZ" sz="1400" dirty="0" err="1">
                <a:solidFill>
                  <a:srgbClr val="000000"/>
                </a:solidFill>
                <a:latin typeface="arial"/>
              </a:rPr>
              <a:t>Foundation</a:t>
            </a:r>
            <a:r>
              <a:rPr lang="cs-CZ" sz="1400" dirty="0">
                <a:solidFill>
                  <a:srgbClr val="000000"/>
                </a:solidFill>
                <a:latin typeface="arial"/>
              </a:rPr>
              <a:t>, 21.7.2007 [cit. 2012-03-29]. Dostupné z: </a:t>
            </a:r>
            <a:r>
              <a:rPr lang="cs-CZ" sz="1400" dirty="0">
                <a:solidFill>
                  <a:srgbClr val="000000"/>
                </a:solidFill>
                <a:latin typeface="arial"/>
                <a:hlinkClick r:id="rId5"/>
              </a:rPr>
              <a:t>http://</a:t>
            </a:r>
            <a:r>
              <a:rPr lang="cs-CZ" sz="1400" dirty="0" smtClean="0">
                <a:solidFill>
                  <a:srgbClr val="000000"/>
                </a:solidFill>
                <a:latin typeface="arial"/>
                <a:hlinkClick r:id="rId5"/>
              </a:rPr>
              <a:t>cs.wikipedia.org/wiki/Soubor:Jiri_Wolker_bust_in_Prostejov.jpg</a:t>
            </a:r>
            <a:endParaRPr lang="cs-CZ" sz="1400" dirty="0" smtClean="0">
              <a:solidFill>
                <a:srgbClr val="000000"/>
              </a:solidFill>
              <a:latin typeface="arial"/>
            </a:endParaRPr>
          </a:p>
          <a:p>
            <a:r>
              <a:rPr lang="cs-CZ" sz="1400" dirty="0" smtClean="0">
                <a:solidFill>
                  <a:srgbClr val="000000"/>
                </a:solidFill>
                <a:latin typeface="arial"/>
              </a:rPr>
              <a:t>SKÁLA</a:t>
            </a:r>
            <a:r>
              <a:rPr lang="cs-CZ" sz="1400" dirty="0">
                <a:solidFill>
                  <a:srgbClr val="000000"/>
                </a:solidFill>
                <a:latin typeface="arial"/>
              </a:rPr>
              <a:t>, Ben. </a:t>
            </a:r>
            <a:r>
              <a:rPr lang="cs-CZ" sz="1400" dirty="0" err="1">
                <a:solidFill>
                  <a:srgbClr val="000000"/>
                </a:solidFill>
                <a:latin typeface="arial"/>
              </a:rPr>
              <a:t>Soubor:Čechy</a:t>
            </a:r>
            <a:r>
              <a:rPr lang="cs-CZ" sz="1400" dirty="0">
                <a:solidFill>
                  <a:srgbClr val="000000"/>
                </a:solidFill>
                <a:latin typeface="arial"/>
              </a:rPr>
              <a:t> pod Kosířem-zámek2.jpg. In: </a:t>
            </a:r>
            <a:r>
              <a:rPr lang="cs-CZ" sz="1400" i="1" dirty="0" err="1">
                <a:solidFill>
                  <a:srgbClr val="000000"/>
                </a:solidFill>
                <a:latin typeface="arial"/>
              </a:rPr>
              <a:t>Wikipedia</a:t>
            </a:r>
            <a:r>
              <a:rPr lang="cs-CZ" sz="1400" dirty="0">
                <a:solidFill>
                  <a:srgbClr val="000000"/>
                </a:solidFill>
                <a:latin typeface="arial"/>
              </a:rPr>
              <a:t>: </a:t>
            </a:r>
            <a:r>
              <a:rPr lang="cs-CZ" sz="1400" i="1" dirty="0" err="1">
                <a:solidFill>
                  <a:srgbClr val="000000"/>
                </a:solidFill>
                <a:latin typeface="arial"/>
              </a:rPr>
              <a:t>the</a:t>
            </a:r>
            <a:r>
              <a:rPr lang="cs-CZ" sz="1400" i="1" dirty="0">
                <a:solidFill>
                  <a:srgbClr val="000000"/>
                </a:solidFill>
                <a:latin typeface="arial"/>
              </a:rPr>
              <a:t> free </a:t>
            </a:r>
            <a:r>
              <a:rPr lang="cs-CZ" sz="1400" i="1" dirty="0" err="1">
                <a:solidFill>
                  <a:srgbClr val="000000"/>
                </a:solidFill>
                <a:latin typeface="arial"/>
              </a:rPr>
              <a:t>encyclopedia</a:t>
            </a:r>
            <a:r>
              <a:rPr lang="cs-CZ" sz="1400" dirty="0">
                <a:solidFill>
                  <a:srgbClr val="000000"/>
                </a:solidFill>
                <a:latin typeface="arial"/>
              </a:rPr>
              <a:t> [online]. San Francisco (CA): </a:t>
            </a:r>
            <a:r>
              <a:rPr lang="cs-CZ" sz="1400" dirty="0" err="1">
                <a:solidFill>
                  <a:srgbClr val="000000"/>
                </a:solidFill>
                <a:latin typeface="arial"/>
              </a:rPr>
              <a:t>Wikimedia</a:t>
            </a:r>
            <a:r>
              <a:rPr lang="cs-CZ" sz="1400" dirty="0">
                <a:solidFill>
                  <a:srgbClr val="000000"/>
                </a:solidFill>
                <a:latin typeface="arial"/>
              </a:rPr>
              <a:t> </a:t>
            </a:r>
            <a:r>
              <a:rPr lang="cs-CZ" sz="1400" dirty="0" err="1">
                <a:solidFill>
                  <a:srgbClr val="000000"/>
                </a:solidFill>
                <a:latin typeface="arial"/>
              </a:rPr>
              <a:t>Foundation</a:t>
            </a:r>
            <a:r>
              <a:rPr lang="cs-CZ" sz="1400" dirty="0">
                <a:solidFill>
                  <a:srgbClr val="000000"/>
                </a:solidFill>
                <a:latin typeface="arial"/>
              </a:rPr>
              <a:t>, 28.10.2007 [cit. 2012-03-29]. Dostupné z: </a:t>
            </a:r>
            <a:r>
              <a:rPr lang="cs-CZ" sz="1400" dirty="0">
                <a:solidFill>
                  <a:srgbClr val="000000"/>
                </a:solidFill>
                <a:latin typeface="arial"/>
                <a:hlinkClick r:id="rId6"/>
              </a:rPr>
              <a:t>http://cs.wikipedia.org/wiki/Soubor:%</a:t>
            </a:r>
            <a:r>
              <a:rPr lang="cs-CZ" sz="1400" dirty="0" smtClean="0">
                <a:solidFill>
                  <a:srgbClr val="000000"/>
                </a:solidFill>
                <a:latin typeface="arial"/>
                <a:hlinkClick r:id="rId6"/>
              </a:rPr>
              <a:t>C4%8Cechy_pod_Kos%C3%AD%C5%99em-z%C3%A1mek2.jpg</a:t>
            </a:r>
            <a:endParaRPr lang="cs-CZ" sz="1400" dirty="0" smtClean="0">
              <a:solidFill>
                <a:srgbClr val="000000"/>
              </a:solidFill>
              <a:latin typeface="arial"/>
            </a:endParaRPr>
          </a:p>
          <a:p>
            <a:r>
              <a:rPr lang="cs-CZ" sz="1400" dirty="0">
                <a:solidFill>
                  <a:srgbClr val="000000"/>
                </a:solidFill>
                <a:latin typeface="arial"/>
              </a:rPr>
              <a:t>SKÁLA, Ben. </a:t>
            </a:r>
            <a:r>
              <a:rPr lang="cs-CZ" sz="1400" dirty="0" err="1">
                <a:solidFill>
                  <a:srgbClr val="000000"/>
                </a:solidFill>
                <a:latin typeface="arial"/>
              </a:rPr>
              <a:t>Soubor:Čechy</a:t>
            </a:r>
            <a:r>
              <a:rPr lang="cs-CZ" sz="1400" dirty="0">
                <a:solidFill>
                  <a:srgbClr val="000000"/>
                </a:solidFill>
                <a:latin typeface="arial"/>
              </a:rPr>
              <a:t> pod Kosířem-rozhledna3.jpg. In: </a:t>
            </a:r>
            <a:r>
              <a:rPr lang="cs-CZ" sz="1400" i="1" dirty="0" err="1">
                <a:solidFill>
                  <a:srgbClr val="000000"/>
                </a:solidFill>
                <a:latin typeface="arial"/>
              </a:rPr>
              <a:t>Wikipedia</a:t>
            </a:r>
            <a:r>
              <a:rPr lang="cs-CZ" sz="1400" dirty="0">
                <a:solidFill>
                  <a:srgbClr val="000000"/>
                </a:solidFill>
                <a:latin typeface="arial"/>
              </a:rPr>
              <a:t>: </a:t>
            </a:r>
            <a:r>
              <a:rPr lang="cs-CZ" sz="1400" i="1" dirty="0" err="1">
                <a:solidFill>
                  <a:srgbClr val="000000"/>
                </a:solidFill>
                <a:latin typeface="arial"/>
              </a:rPr>
              <a:t>the</a:t>
            </a:r>
            <a:r>
              <a:rPr lang="cs-CZ" sz="1400" i="1" dirty="0">
                <a:solidFill>
                  <a:srgbClr val="000000"/>
                </a:solidFill>
                <a:latin typeface="arial"/>
              </a:rPr>
              <a:t> free </a:t>
            </a:r>
            <a:r>
              <a:rPr lang="cs-CZ" sz="1400" i="1" dirty="0" err="1">
                <a:solidFill>
                  <a:srgbClr val="000000"/>
                </a:solidFill>
                <a:latin typeface="arial"/>
              </a:rPr>
              <a:t>encyclopedia</a:t>
            </a:r>
            <a:r>
              <a:rPr lang="cs-CZ" sz="1400" dirty="0">
                <a:solidFill>
                  <a:srgbClr val="000000"/>
                </a:solidFill>
                <a:latin typeface="arial"/>
              </a:rPr>
              <a:t> [online]. San Francisco (CA): </a:t>
            </a:r>
            <a:r>
              <a:rPr lang="cs-CZ" sz="1400" dirty="0" err="1">
                <a:solidFill>
                  <a:srgbClr val="000000"/>
                </a:solidFill>
                <a:latin typeface="arial"/>
              </a:rPr>
              <a:t>Wikimedia</a:t>
            </a:r>
            <a:r>
              <a:rPr lang="cs-CZ" sz="1400" dirty="0">
                <a:solidFill>
                  <a:srgbClr val="000000"/>
                </a:solidFill>
                <a:latin typeface="arial"/>
              </a:rPr>
              <a:t> </a:t>
            </a:r>
            <a:r>
              <a:rPr lang="cs-CZ" sz="1400" dirty="0" err="1">
                <a:solidFill>
                  <a:srgbClr val="000000"/>
                </a:solidFill>
                <a:latin typeface="arial"/>
              </a:rPr>
              <a:t>Foundation</a:t>
            </a:r>
            <a:r>
              <a:rPr lang="cs-CZ" sz="1400" dirty="0">
                <a:solidFill>
                  <a:srgbClr val="000000"/>
                </a:solidFill>
                <a:latin typeface="arial"/>
              </a:rPr>
              <a:t>, 28.10.2007 [cit. 2012-03-29]. Dostupné z: </a:t>
            </a:r>
            <a:r>
              <a:rPr lang="cs-CZ" sz="1400" dirty="0">
                <a:solidFill>
                  <a:srgbClr val="000000"/>
                </a:solidFill>
                <a:latin typeface="arial"/>
                <a:hlinkClick r:id="rId7"/>
              </a:rPr>
              <a:t>http://cs.wikipedia.org/wiki/Soubor:%</a:t>
            </a:r>
            <a:r>
              <a:rPr lang="cs-CZ" sz="1400" dirty="0" smtClean="0">
                <a:solidFill>
                  <a:srgbClr val="000000"/>
                </a:solidFill>
                <a:latin typeface="arial"/>
                <a:hlinkClick r:id="rId7"/>
              </a:rPr>
              <a:t>C4%8Cechy_pod_Kos%C3%AD%C5%99em-rozhledna3.jpg</a:t>
            </a:r>
            <a:endParaRPr lang="cs-CZ" sz="1400" dirty="0" smtClean="0">
              <a:solidFill>
                <a:srgbClr val="000000"/>
              </a:solidFill>
              <a:latin typeface="arial"/>
            </a:endParaRPr>
          </a:p>
          <a:p>
            <a:r>
              <a:rPr lang="cs-CZ" sz="1400" dirty="0">
                <a:solidFill>
                  <a:srgbClr val="000000"/>
                </a:solidFill>
                <a:latin typeface="arial"/>
              </a:rPr>
              <a:t>PALICKAP. </a:t>
            </a:r>
            <a:r>
              <a:rPr lang="cs-CZ" sz="1400" dirty="0" err="1">
                <a:solidFill>
                  <a:srgbClr val="000000"/>
                </a:solidFill>
                <a:latin typeface="arial"/>
              </a:rPr>
              <a:t>Soubor:Přerov</a:t>
            </a:r>
            <a:r>
              <a:rPr lang="cs-CZ" sz="1400" dirty="0">
                <a:solidFill>
                  <a:srgbClr val="000000"/>
                </a:solidFill>
                <a:latin typeface="arial"/>
              </a:rPr>
              <a:t>, muzeum.jpg. In: </a:t>
            </a:r>
            <a:r>
              <a:rPr lang="cs-CZ" sz="1400" i="1" dirty="0" err="1">
                <a:solidFill>
                  <a:srgbClr val="000000"/>
                </a:solidFill>
                <a:latin typeface="arial"/>
              </a:rPr>
              <a:t>Wikipedia</a:t>
            </a:r>
            <a:r>
              <a:rPr lang="cs-CZ" sz="1400" dirty="0">
                <a:solidFill>
                  <a:srgbClr val="000000"/>
                </a:solidFill>
                <a:latin typeface="arial"/>
              </a:rPr>
              <a:t>: </a:t>
            </a:r>
            <a:r>
              <a:rPr lang="cs-CZ" sz="1400" i="1" dirty="0" err="1">
                <a:solidFill>
                  <a:srgbClr val="000000"/>
                </a:solidFill>
                <a:latin typeface="arial"/>
              </a:rPr>
              <a:t>the</a:t>
            </a:r>
            <a:r>
              <a:rPr lang="cs-CZ" sz="1400" i="1" dirty="0">
                <a:solidFill>
                  <a:srgbClr val="000000"/>
                </a:solidFill>
                <a:latin typeface="arial"/>
              </a:rPr>
              <a:t> free </a:t>
            </a:r>
            <a:r>
              <a:rPr lang="cs-CZ" sz="1400" i="1" dirty="0" err="1">
                <a:solidFill>
                  <a:srgbClr val="000000"/>
                </a:solidFill>
                <a:latin typeface="arial"/>
              </a:rPr>
              <a:t>encyclopedia</a:t>
            </a:r>
            <a:r>
              <a:rPr lang="cs-CZ" sz="1400" dirty="0">
                <a:solidFill>
                  <a:srgbClr val="000000"/>
                </a:solidFill>
                <a:latin typeface="arial"/>
              </a:rPr>
              <a:t> [online]. San Francisco (CA): </a:t>
            </a:r>
            <a:r>
              <a:rPr lang="cs-CZ" sz="1400" dirty="0" err="1">
                <a:solidFill>
                  <a:srgbClr val="000000"/>
                </a:solidFill>
                <a:latin typeface="arial"/>
              </a:rPr>
              <a:t>Wikimedia</a:t>
            </a:r>
            <a:r>
              <a:rPr lang="cs-CZ" sz="1400" dirty="0">
                <a:solidFill>
                  <a:srgbClr val="000000"/>
                </a:solidFill>
                <a:latin typeface="arial"/>
              </a:rPr>
              <a:t> </a:t>
            </a:r>
            <a:r>
              <a:rPr lang="cs-CZ" sz="1400" dirty="0" err="1">
                <a:solidFill>
                  <a:srgbClr val="000000"/>
                </a:solidFill>
                <a:latin typeface="arial"/>
              </a:rPr>
              <a:t>Foundation</a:t>
            </a:r>
            <a:r>
              <a:rPr lang="cs-CZ" sz="1400" dirty="0">
                <a:solidFill>
                  <a:srgbClr val="000000"/>
                </a:solidFill>
                <a:latin typeface="arial"/>
              </a:rPr>
              <a:t>, 14.1.2011 [cit. 2012-03-29]. Dostupné z: </a:t>
            </a:r>
            <a:r>
              <a:rPr lang="cs-CZ" sz="1400" dirty="0">
                <a:solidFill>
                  <a:srgbClr val="000000"/>
                </a:solidFill>
                <a:latin typeface="arial"/>
                <a:hlinkClick r:id="rId8"/>
              </a:rPr>
              <a:t>http://cs.wikipedia.org/wiki/Soubor:P%C5%99erov,_</a:t>
            </a:r>
            <a:r>
              <a:rPr lang="cs-CZ" sz="1400" dirty="0" smtClean="0">
                <a:solidFill>
                  <a:srgbClr val="000000"/>
                </a:solidFill>
                <a:latin typeface="arial"/>
                <a:hlinkClick r:id="rId8"/>
              </a:rPr>
              <a:t>muzeum.jpg</a:t>
            </a:r>
            <a:endParaRPr lang="cs-CZ" sz="1400" dirty="0" smtClean="0">
              <a:solidFill>
                <a:srgbClr val="000000"/>
              </a:solidFill>
              <a:latin typeface="arial"/>
            </a:endParaRPr>
          </a:p>
          <a:p>
            <a:r>
              <a:rPr lang="cs-CZ" sz="1400" dirty="0">
                <a:solidFill>
                  <a:srgbClr val="000000"/>
                </a:solidFill>
                <a:latin typeface="arial"/>
              </a:rPr>
              <a:t>KOLARIK, Tomas. </a:t>
            </a:r>
            <a:r>
              <a:rPr lang="cs-CZ" sz="1400" dirty="0" err="1">
                <a:solidFill>
                  <a:srgbClr val="000000"/>
                </a:solidFill>
                <a:latin typeface="arial"/>
              </a:rPr>
              <a:t>Soubor:Přerov</a:t>
            </a:r>
            <a:r>
              <a:rPr lang="cs-CZ" sz="1400" dirty="0">
                <a:solidFill>
                  <a:srgbClr val="000000"/>
                </a:solidFill>
                <a:latin typeface="arial"/>
              </a:rPr>
              <a:t>, Horní náměstí.jpg. In: </a:t>
            </a:r>
            <a:r>
              <a:rPr lang="cs-CZ" sz="1400" i="1" dirty="0" err="1">
                <a:solidFill>
                  <a:srgbClr val="000000"/>
                </a:solidFill>
                <a:latin typeface="arial"/>
              </a:rPr>
              <a:t>Wikipedia</a:t>
            </a:r>
            <a:r>
              <a:rPr lang="cs-CZ" sz="1400" dirty="0">
                <a:solidFill>
                  <a:srgbClr val="000000"/>
                </a:solidFill>
                <a:latin typeface="arial"/>
              </a:rPr>
              <a:t>: </a:t>
            </a:r>
            <a:r>
              <a:rPr lang="cs-CZ" sz="1400" i="1" dirty="0" err="1">
                <a:solidFill>
                  <a:srgbClr val="000000"/>
                </a:solidFill>
                <a:latin typeface="arial"/>
              </a:rPr>
              <a:t>the</a:t>
            </a:r>
            <a:r>
              <a:rPr lang="cs-CZ" sz="1400" i="1" dirty="0">
                <a:solidFill>
                  <a:srgbClr val="000000"/>
                </a:solidFill>
                <a:latin typeface="arial"/>
              </a:rPr>
              <a:t> free </a:t>
            </a:r>
            <a:r>
              <a:rPr lang="cs-CZ" sz="1400" i="1" dirty="0" err="1">
                <a:solidFill>
                  <a:srgbClr val="000000"/>
                </a:solidFill>
                <a:latin typeface="arial"/>
              </a:rPr>
              <a:t>encyclopedia</a:t>
            </a:r>
            <a:r>
              <a:rPr lang="cs-CZ" sz="1400" dirty="0">
                <a:solidFill>
                  <a:srgbClr val="000000"/>
                </a:solidFill>
                <a:latin typeface="arial"/>
              </a:rPr>
              <a:t> [online]. San Francisco (CA): </a:t>
            </a:r>
            <a:r>
              <a:rPr lang="cs-CZ" sz="1400" dirty="0" err="1">
                <a:solidFill>
                  <a:srgbClr val="000000"/>
                </a:solidFill>
                <a:latin typeface="arial"/>
              </a:rPr>
              <a:t>Wikimedia</a:t>
            </a:r>
            <a:r>
              <a:rPr lang="cs-CZ" sz="1400" dirty="0">
                <a:solidFill>
                  <a:srgbClr val="000000"/>
                </a:solidFill>
                <a:latin typeface="arial"/>
              </a:rPr>
              <a:t> </a:t>
            </a:r>
            <a:r>
              <a:rPr lang="cs-CZ" sz="1400" dirty="0" err="1">
                <a:solidFill>
                  <a:srgbClr val="000000"/>
                </a:solidFill>
                <a:latin typeface="arial"/>
              </a:rPr>
              <a:t>Foundation</a:t>
            </a:r>
            <a:r>
              <a:rPr lang="cs-CZ" sz="1400" dirty="0">
                <a:solidFill>
                  <a:srgbClr val="000000"/>
                </a:solidFill>
                <a:latin typeface="arial"/>
              </a:rPr>
              <a:t>, 29.11.2008 [cit. 2012-03-29]. Dostupné z: </a:t>
            </a:r>
            <a:r>
              <a:rPr lang="cs-CZ" sz="1400" dirty="0">
                <a:solidFill>
                  <a:srgbClr val="000000"/>
                </a:solidFill>
                <a:latin typeface="arial"/>
                <a:hlinkClick r:id="rId9"/>
              </a:rPr>
              <a:t>http://cs.wikipedia.org/wiki/Soubor:P%C5%99erov,_</a:t>
            </a:r>
            <a:r>
              <a:rPr lang="cs-CZ" sz="1400" dirty="0" smtClean="0">
                <a:solidFill>
                  <a:srgbClr val="000000"/>
                </a:solidFill>
                <a:latin typeface="arial"/>
                <a:hlinkClick r:id="rId9"/>
              </a:rPr>
              <a:t>Horn%C3%AD_n%C3%A1m%C4%9Bst%C3%AD.jpg</a:t>
            </a:r>
            <a:endParaRPr lang="cs-CZ" sz="1400" dirty="0" smtClean="0">
              <a:solidFill>
                <a:srgbClr val="000000"/>
              </a:solidFill>
              <a:latin typeface="arial"/>
            </a:endParaRPr>
          </a:p>
          <a:p>
            <a:r>
              <a:rPr lang="cs-CZ" sz="1400" dirty="0">
                <a:solidFill>
                  <a:srgbClr val="000000"/>
                </a:solidFill>
                <a:latin typeface="arial"/>
              </a:rPr>
              <a:t>KOLAŘÍK, Tomáš. </a:t>
            </a:r>
            <a:r>
              <a:rPr lang="cs-CZ" sz="1400" dirty="0" err="1">
                <a:solidFill>
                  <a:srgbClr val="000000"/>
                </a:solidFill>
                <a:latin typeface="arial"/>
              </a:rPr>
              <a:t>Soubor:Mamutik.JPG</a:t>
            </a:r>
            <a:r>
              <a:rPr lang="cs-CZ" sz="1400" dirty="0">
                <a:solidFill>
                  <a:srgbClr val="000000"/>
                </a:solidFill>
                <a:latin typeface="arial"/>
              </a:rPr>
              <a:t>. In: </a:t>
            </a:r>
            <a:r>
              <a:rPr lang="cs-CZ" sz="1400" i="1" dirty="0" err="1">
                <a:solidFill>
                  <a:srgbClr val="000000"/>
                </a:solidFill>
                <a:latin typeface="arial"/>
              </a:rPr>
              <a:t>Wikipedia</a:t>
            </a:r>
            <a:r>
              <a:rPr lang="cs-CZ" sz="1400" dirty="0">
                <a:solidFill>
                  <a:srgbClr val="000000"/>
                </a:solidFill>
                <a:latin typeface="arial"/>
              </a:rPr>
              <a:t>: </a:t>
            </a:r>
            <a:r>
              <a:rPr lang="cs-CZ" sz="1400" i="1" dirty="0" err="1">
                <a:solidFill>
                  <a:srgbClr val="000000"/>
                </a:solidFill>
                <a:latin typeface="arial"/>
              </a:rPr>
              <a:t>the</a:t>
            </a:r>
            <a:r>
              <a:rPr lang="cs-CZ" sz="1400" i="1" dirty="0">
                <a:solidFill>
                  <a:srgbClr val="000000"/>
                </a:solidFill>
                <a:latin typeface="arial"/>
              </a:rPr>
              <a:t> free </a:t>
            </a:r>
            <a:r>
              <a:rPr lang="cs-CZ" sz="1400" i="1" dirty="0" err="1">
                <a:solidFill>
                  <a:srgbClr val="000000"/>
                </a:solidFill>
                <a:latin typeface="arial"/>
              </a:rPr>
              <a:t>encyclopedia</a:t>
            </a:r>
            <a:r>
              <a:rPr lang="cs-CZ" sz="1400" dirty="0">
                <a:solidFill>
                  <a:srgbClr val="000000"/>
                </a:solidFill>
                <a:latin typeface="arial"/>
              </a:rPr>
              <a:t> [online]. San Francisco (CA): </a:t>
            </a:r>
            <a:r>
              <a:rPr lang="cs-CZ" sz="1400" dirty="0" err="1">
                <a:solidFill>
                  <a:srgbClr val="000000"/>
                </a:solidFill>
                <a:latin typeface="arial"/>
              </a:rPr>
              <a:t>Wikimedia</a:t>
            </a:r>
            <a:r>
              <a:rPr lang="cs-CZ" sz="1400" dirty="0">
                <a:solidFill>
                  <a:srgbClr val="000000"/>
                </a:solidFill>
                <a:latin typeface="arial"/>
              </a:rPr>
              <a:t> </a:t>
            </a:r>
            <a:r>
              <a:rPr lang="cs-CZ" sz="1400" dirty="0" err="1">
                <a:solidFill>
                  <a:srgbClr val="000000"/>
                </a:solidFill>
                <a:latin typeface="arial"/>
              </a:rPr>
              <a:t>Foundation</a:t>
            </a:r>
            <a:r>
              <a:rPr lang="cs-CZ" sz="1400" dirty="0">
                <a:solidFill>
                  <a:srgbClr val="000000"/>
                </a:solidFill>
                <a:latin typeface="arial"/>
              </a:rPr>
              <a:t>, 3.8.2007 [cit. 2012-03-29]. Dostupné z: </a:t>
            </a:r>
            <a:r>
              <a:rPr lang="cs-CZ" sz="1400" dirty="0">
                <a:solidFill>
                  <a:srgbClr val="000000"/>
                </a:solidFill>
                <a:latin typeface="arial"/>
                <a:hlinkClick r:id="rId10"/>
              </a:rPr>
              <a:t>http://</a:t>
            </a:r>
            <a:r>
              <a:rPr lang="cs-CZ" sz="1400" dirty="0" smtClean="0">
                <a:solidFill>
                  <a:srgbClr val="000000"/>
                </a:solidFill>
                <a:latin typeface="arial"/>
                <a:hlinkClick r:id="rId10"/>
              </a:rPr>
              <a:t>cs.wikipedia.org/wiki/Soubor:Mamutik.JPG</a:t>
            </a:r>
            <a:endParaRPr lang="cs-CZ" sz="1400" dirty="0" smtClean="0">
              <a:solidFill>
                <a:srgbClr val="000000"/>
              </a:solidFill>
              <a:latin typeface="arial"/>
            </a:endParaRPr>
          </a:p>
        </p:txBody>
      </p:sp>
    </p:spTree>
    <p:extLst>
      <p:ext uri="{BB962C8B-B14F-4D97-AF65-F5344CB8AC3E}">
        <p14:creationId xmlns:p14="http://schemas.microsoft.com/office/powerpoint/2010/main" val="2928319476"/>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Nadpis 1"/>
          <p:cNvSpPr>
            <a:spLocks noGrp="1"/>
          </p:cNvSpPr>
          <p:nvPr>
            <p:ph type="title"/>
          </p:nvPr>
        </p:nvSpPr>
        <p:spPr>
          <a:xfrm>
            <a:off x="0" y="-1156"/>
            <a:ext cx="9144000" cy="477828"/>
          </a:xfrm>
        </p:spPr>
        <p:txBody>
          <a:bodyPr>
            <a:noAutofit/>
          </a:bodyPr>
          <a:lstStyle/>
          <a:p>
            <a:r>
              <a:rPr lang="cs-CZ" sz="3200" dirty="0" smtClean="0">
                <a:latin typeface="Times New Roman" pitchFamily="18" charset="0"/>
                <a:cs typeface="Times New Roman" pitchFamily="18" charset="0"/>
              </a:rPr>
              <a:t>Použité zdroje:</a:t>
            </a:r>
            <a:endParaRPr lang="cs-CZ" sz="3200" dirty="0">
              <a:latin typeface="Times New Roman" pitchFamily="18" charset="0"/>
              <a:cs typeface="Times New Roman" pitchFamily="18" charset="0"/>
            </a:endParaRPr>
          </a:p>
        </p:txBody>
      </p:sp>
      <p:sp>
        <p:nvSpPr>
          <p:cNvPr id="5" name="Zástupný symbol pro obsah 4"/>
          <p:cNvSpPr>
            <a:spLocks noGrp="1"/>
          </p:cNvSpPr>
          <p:nvPr>
            <p:ph idx="1"/>
          </p:nvPr>
        </p:nvSpPr>
        <p:spPr>
          <a:xfrm>
            <a:off x="21568" y="548680"/>
            <a:ext cx="9122431" cy="6309320"/>
          </a:xfrm>
        </p:spPr>
        <p:txBody>
          <a:bodyPr>
            <a:normAutofit fontScale="92500"/>
          </a:bodyPr>
          <a:lstStyle/>
          <a:p>
            <a:r>
              <a:rPr lang="cs-CZ" sz="1400" dirty="0">
                <a:solidFill>
                  <a:srgbClr val="000000"/>
                </a:solidFill>
                <a:latin typeface="arial"/>
              </a:rPr>
              <a:t>KOLAŘÍK, Tomáš. </a:t>
            </a:r>
            <a:r>
              <a:rPr lang="cs-CZ" sz="1400" dirty="0" err="1">
                <a:solidFill>
                  <a:srgbClr val="000000"/>
                </a:solidFill>
                <a:latin typeface="arial"/>
              </a:rPr>
              <a:t>Soubor:Nabrezi-prerov-mlyn.JPG</a:t>
            </a:r>
            <a:r>
              <a:rPr lang="cs-CZ" sz="1400" dirty="0">
                <a:solidFill>
                  <a:srgbClr val="000000"/>
                </a:solidFill>
                <a:latin typeface="arial"/>
              </a:rPr>
              <a:t>. In: </a:t>
            </a:r>
            <a:r>
              <a:rPr lang="cs-CZ" sz="1400" i="1" dirty="0" err="1">
                <a:solidFill>
                  <a:srgbClr val="000000"/>
                </a:solidFill>
                <a:latin typeface="arial"/>
              </a:rPr>
              <a:t>Wikipedia</a:t>
            </a:r>
            <a:r>
              <a:rPr lang="cs-CZ" sz="1400" dirty="0">
                <a:solidFill>
                  <a:srgbClr val="000000"/>
                </a:solidFill>
                <a:latin typeface="arial"/>
              </a:rPr>
              <a:t>: </a:t>
            </a:r>
            <a:r>
              <a:rPr lang="cs-CZ" sz="1400" i="1" dirty="0" err="1">
                <a:solidFill>
                  <a:srgbClr val="000000"/>
                </a:solidFill>
                <a:latin typeface="arial"/>
              </a:rPr>
              <a:t>the</a:t>
            </a:r>
            <a:r>
              <a:rPr lang="cs-CZ" sz="1400" i="1" dirty="0">
                <a:solidFill>
                  <a:srgbClr val="000000"/>
                </a:solidFill>
                <a:latin typeface="arial"/>
              </a:rPr>
              <a:t> free </a:t>
            </a:r>
            <a:r>
              <a:rPr lang="cs-CZ" sz="1400" i="1" dirty="0" err="1">
                <a:solidFill>
                  <a:srgbClr val="000000"/>
                </a:solidFill>
                <a:latin typeface="arial"/>
              </a:rPr>
              <a:t>encyclopedia</a:t>
            </a:r>
            <a:r>
              <a:rPr lang="cs-CZ" sz="1400" dirty="0">
                <a:solidFill>
                  <a:srgbClr val="000000"/>
                </a:solidFill>
                <a:latin typeface="arial"/>
              </a:rPr>
              <a:t> [online]. San Francisco (CA): </a:t>
            </a:r>
            <a:r>
              <a:rPr lang="cs-CZ" sz="1400" dirty="0" err="1">
                <a:solidFill>
                  <a:srgbClr val="000000"/>
                </a:solidFill>
                <a:latin typeface="arial"/>
              </a:rPr>
              <a:t>Wikimedia</a:t>
            </a:r>
            <a:r>
              <a:rPr lang="cs-CZ" sz="1400" dirty="0">
                <a:solidFill>
                  <a:srgbClr val="000000"/>
                </a:solidFill>
                <a:latin typeface="arial"/>
              </a:rPr>
              <a:t> </a:t>
            </a:r>
            <a:r>
              <a:rPr lang="cs-CZ" sz="1400" dirty="0" err="1">
                <a:solidFill>
                  <a:srgbClr val="000000"/>
                </a:solidFill>
                <a:latin typeface="arial"/>
              </a:rPr>
              <a:t>Foundation</a:t>
            </a:r>
            <a:r>
              <a:rPr lang="cs-CZ" sz="1400" dirty="0">
                <a:solidFill>
                  <a:srgbClr val="000000"/>
                </a:solidFill>
                <a:latin typeface="arial"/>
              </a:rPr>
              <a:t>, 3.8.2007 [cit. 2012-03-29]. Dostupné z: </a:t>
            </a:r>
            <a:r>
              <a:rPr lang="cs-CZ" sz="1400" dirty="0">
                <a:solidFill>
                  <a:srgbClr val="000000"/>
                </a:solidFill>
                <a:latin typeface="arial"/>
                <a:hlinkClick r:id="rId2"/>
              </a:rPr>
              <a:t>http://</a:t>
            </a:r>
            <a:r>
              <a:rPr lang="cs-CZ" sz="1400" dirty="0" smtClean="0">
                <a:solidFill>
                  <a:srgbClr val="000000"/>
                </a:solidFill>
                <a:latin typeface="arial"/>
                <a:hlinkClick r:id="rId2"/>
              </a:rPr>
              <a:t>cs.wikipedia.org/wiki/Soubor:Nabrezi-prerov-mlyn.JPG</a:t>
            </a:r>
            <a:endParaRPr lang="cs-CZ" sz="1400" dirty="0" smtClean="0">
              <a:solidFill>
                <a:srgbClr val="000000"/>
              </a:solidFill>
              <a:latin typeface="arial"/>
            </a:endParaRPr>
          </a:p>
          <a:p>
            <a:r>
              <a:rPr lang="cs-CZ" sz="1400" dirty="0">
                <a:solidFill>
                  <a:srgbClr val="000000"/>
                </a:solidFill>
                <a:latin typeface="arial"/>
              </a:rPr>
              <a:t>PISKA, Milan. </a:t>
            </a:r>
            <a:r>
              <a:rPr lang="cs-CZ" sz="1400" dirty="0" err="1">
                <a:solidFill>
                  <a:srgbClr val="000000"/>
                </a:solidFill>
                <a:latin typeface="arial"/>
              </a:rPr>
              <a:t>Soubor:Predmosti</a:t>
            </a:r>
            <a:r>
              <a:rPr lang="cs-CZ" sz="1400" dirty="0">
                <a:solidFill>
                  <a:srgbClr val="000000"/>
                </a:solidFill>
                <a:latin typeface="arial"/>
              </a:rPr>
              <a:t> 2007 namesticko.JPG. In: PISKA, Marian. </a:t>
            </a:r>
            <a:r>
              <a:rPr lang="cs-CZ" sz="1400" i="1" dirty="0" err="1">
                <a:solidFill>
                  <a:srgbClr val="000000"/>
                </a:solidFill>
                <a:latin typeface="arial"/>
              </a:rPr>
              <a:t>Wikipedia</a:t>
            </a:r>
            <a:r>
              <a:rPr lang="cs-CZ" sz="1400" dirty="0">
                <a:solidFill>
                  <a:srgbClr val="000000"/>
                </a:solidFill>
                <a:latin typeface="arial"/>
              </a:rPr>
              <a:t>: </a:t>
            </a:r>
            <a:r>
              <a:rPr lang="cs-CZ" sz="1400" i="1" dirty="0" err="1">
                <a:solidFill>
                  <a:srgbClr val="000000"/>
                </a:solidFill>
                <a:latin typeface="arial"/>
              </a:rPr>
              <a:t>the</a:t>
            </a:r>
            <a:r>
              <a:rPr lang="cs-CZ" sz="1400" i="1" dirty="0">
                <a:solidFill>
                  <a:srgbClr val="000000"/>
                </a:solidFill>
                <a:latin typeface="arial"/>
              </a:rPr>
              <a:t> free </a:t>
            </a:r>
            <a:r>
              <a:rPr lang="cs-CZ" sz="1400" i="1" dirty="0" err="1">
                <a:solidFill>
                  <a:srgbClr val="000000"/>
                </a:solidFill>
                <a:latin typeface="arial"/>
              </a:rPr>
              <a:t>encyclopedia</a:t>
            </a:r>
            <a:r>
              <a:rPr lang="cs-CZ" sz="1400" dirty="0">
                <a:solidFill>
                  <a:srgbClr val="000000"/>
                </a:solidFill>
                <a:latin typeface="arial"/>
              </a:rPr>
              <a:t> [online]. San Francisco (CA): </a:t>
            </a:r>
            <a:r>
              <a:rPr lang="cs-CZ" sz="1400" dirty="0" err="1">
                <a:solidFill>
                  <a:srgbClr val="000000"/>
                </a:solidFill>
                <a:latin typeface="arial"/>
              </a:rPr>
              <a:t>Wikimedia</a:t>
            </a:r>
            <a:r>
              <a:rPr lang="cs-CZ" sz="1400" dirty="0">
                <a:solidFill>
                  <a:srgbClr val="000000"/>
                </a:solidFill>
                <a:latin typeface="arial"/>
              </a:rPr>
              <a:t> </a:t>
            </a:r>
            <a:r>
              <a:rPr lang="cs-CZ" sz="1400" dirty="0" err="1">
                <a:solidFill>
                  <a:srgbClr val="000000"/>
                </a:solidFill>
                <a:latin typeface="arial"/>
              </a:rPr>
              <a:t>Foundation</a:t>
            </a:r>
            <a:r>
              <a:rPr lang="cs-CZ" sz="1400" dirty="0">
                <a:solidFill>
                  <a:srgbClr val="000000"/>
                </a:solidFill>
                <a:latin typeface="arial"/>
              </a:rPr>
              <a:t>, 18.11.2007 [cit. 2012-03-29]. Dostupné z: </a:t>
            </a:r>
            <a:r>
              <a:rPr lang="cs-CZ" sz="1400" dirty="0">
                <a:solidFill>
                  <a:srgbClr val="000000"/>
                </a:solidFill>
                <a:latin typeface="arial"/>
                <a:hlinkClick r:id="rId3"/>
              </a:rPr>
              <a:t>http://</a:t>
            </a:r>
            <a:r>
              <a:rPr lang="cs-CZ" sz="1400" dirty="0" smtClean="0">
                <a:solidFill>
                  <a:srgbClr val="000000"/>
                </a:solidFill>
                <a:latin typeface="arial"/>
                <a:hlinkClick r:id="rId3"/>
              </a:rPr>
              <a:t>cs.wikipedia.org/wiki/Soubor:Predmosti_2007_namesticko.JPG</a:t>
            </a:r>
            <a:endParaRPr lang="cs-CZ" sz="1400" dirty="0" smtClean="0">
              <a:solidFill>
                <a:srgbClr val="000000"/>
              </a:solidFill>
              <a:latin typeface="arial"/>
            </a:endParaRPr>
          </a:p>
          <a:p>
            <a:r>
              <a:rPr lang="cs-CZ" sz="1400" dirty="0">
                <a:solidFill>
                  <a:srgbClr val="000000"/>
                </a:solidFill>
                <a:latin typeface="arial"/>
              </a:rPr>
              <a:t>PODZEMNÍK. </a:t>
            </a:r>
            <a:r>
              <a:rPr lang="cs-CZ" sz="1400" dirty="0" err="1">
                <a:solidFill>
                  <a:srgbClr val="000000"/>
                </a:solidFill>
                <a:latin typeface="arial"/>
              </a:rPr>
              <a:t>Soubor:Troubky</a:t>
            </a:r>
            <a:r>
              <a:rPr lang="cs-CZ" sz="1400" dirty="0">
                <a:solidFill>
                  <a:srgbClr val="000000"/>
                </a:solidFill>
                <a:latin typeface="arial"/>
              </a:rPr>
              <a:t>, okres Přerov.JPG. In: </a:t>
            </a:r>
            <a:r>
              <a:rPr lang="cs-CZ" sz="1400" i="1" dirty="0" err="1">
                <a:solidFill>
                  <a:srgbClr val="000000"/>
                </a:solidFill>
                <a:latin typeface="arial"/>
              </a:rPr>
              <a:t>Wikipedia</a:t>
            </a:r>
            <a:r>
              <a:rPr lang="cs-CZ" sz="1400" dirty="0">
                <a:solidFill>
                  <a:srgbClr val="000000"/>
                </a:solidFill>
                <a:latin typeface="arial"/>
              </a:rPr>
              <a:t>: </a:t>
            </a:r>
            <a:r>
              <a:rPr lang="cs-CZ" sz="1400" i="1" dirty="0" err="1">
                <a:solidFill>
                  <a:srgbClr val="000000"/>
                </a:solidFill>
                <a:latin typeface="arial"/>
              </a:rPr>
              <a:t>the</a:t>
            </a:r>
            <a:r>
              <a:rPr lang="cs-CZ" sz="1400" i="1" dirty="0">
                <a:solidFill>
                  <a:srgbClr val="000000"/>
                </a:solidFill>
                <a:latin typeface="arial"/>
              </a:rPr>
              <a:t> free </a:t>
            </a:r>
            <a:r>
              <a:rPr lang="cs-CZ" sz="1400" i="1" dirty="0" err="1">
                <a:solidFill>
                  <a:srgbClr val="000000"/>
                </a:solidFill>
                <a:latin typeface="arial"/>
              </a:rPr>
              <a:t>encyclopedia</a:t>
            </a:r>
            <a:r>
              <a:rPr lang="cs-CZ" sz="1400" dirty="0">
                <a:solidFill>
                  <a:srgbClr val="000000"/>
                </a:solidFill>
                <a:latin typeface="arial"/>
              </a:rPr>
              <a:t> [online]. San Francisco (CA): </a:t>
            </a:r>
            <a:r>
              <a:rPr lang="cs-CZ" sz="1400" dirty="0" err="1">
                <a:solidFill>
                  <a:srgbClr val="000000"/>
                </a:solidFill>
                <a:latin typeface="arial"/>
              </a:rPr>
              <a:t>Wikimedia</a:t>
            </a:r>
            <a:r>
              <a:rPr lang="cs-CZ" sz="1400" dirty="0">
                <a:solidFill>
                  <a:srgbClr val="000000"/>
                </a:solidFill>
                <a:latin typeface="arial"/>
              </a:rPr>
              <a:t> </a:t>
            </a:r>
            <a:r>
              <a:rPr lang="cs-CZ" sz="1400" dirty="0" err="1">
                <a:solidFill>
                  <a:srgbClr val="000000"/>
                </a:solidFill>
                <a:latin typeface="arial"/>
              </a:rPr>
              <a:t>Foundation</a:t>
            </a:r>
            <a:r>
              <a:rPr lang="cs-CZ" sz="1400" dirty="0">
                <a:solidFill>
                  <a:srgbClr val="000000"/>
                </a:solidFill>
                <a:latin typeface="arial"/>
              </a:rPr>
              <a:t>, 6.7.2011 [cit. 2012-03-29]. Dostupné z: </a:t>
            </a:r>
            <a:r>
              <a:rPr lang="cs-CZ" sz="1400" dirty="0">
                <a:solidFill>
                  <a:srgbClr val="000000"/>
                </a:solidFill>
                <a:latin typeface="arial"/>
                <a:hlinkClick r:id="rId4"/>
              </a:rPr>
              <a:t>http://cs.wikipedia.org/wiki/Soubor:Troubky,_</a:t>
            </a:r>
            <a:r>
              <a:rPr lang="cs-CZ" sz="1400" dirty="0" smtClean="0">
                <a:solidFill>
                  <a:srgbClr val="000000"/>
                </a:solidFill>
                <a:latin typeface="arial"/>
                <a:hlinkClick r:id="rId4"/>
              </a:rPr>
              <a:t>okres_P%C5%99erov.JPG</a:t>
            </a:r>
            <a:endParaRPr lang="cs-CZ" sz="1400" dirty="0" smtClean="0">
              <a:solidFill>
                <a:srgbClr val="000000"/>
              </a:solidFill>
              <a:latin typeface="arial"/>
            </a:endParaRPr>
          </a:p>
          <a:p>
            <a:r>
              <a:rPr lang="cs-CZ" sz="1400" dirty="0">
                <a:solidFill>
                  <a:srgbClr val="000000"/>
                </a:solidFill>
                <a:latin typeface="arial"/>
              </a:rPr>
              <a:t>SVOBODA, Ladislav. Soubor:Troubky97-03.jpg. In: </a:t>
            </a:r>
            <a:r>
              <a:rPr lang="cs-CZ" sz="1400" i="1" dirty="0" err="1">
                <a:solidFill>
                  <a:srgbClr val="000000"/>
                </a:solidFill>
                <a:latin typeface="arial"/>
              </a:rPr>
              <a:t>Wikipedia</a:t>
            </a:r>
            <a:r>
              <a:rPr lang="cs-CZ" sz="1400" dirty="0">
                <a:solidFill>
                  <a:srgbClr val="000000"/>
                </a:solidFill>
                <a:latin typeface="arial"/>
              </a:rPr>
              <a:t>: </a:t>
            </a:r>
            <a:r>
              <a:rPr lang="cs-CZ" sz="1400" i="1" dirty="0" err="1">
                <a:solidFill>
                  <a:srgbClr val="000000"/>
                </a:solidFill>
                <a:latin typeface="arial"/>
              </a:rPr>
              <a:t>the</a:t>
            </a:r>
            <a:r>
              <a:rPr lang="cs-CZ" sz="1400" i="1" dirty="0">
                <a:solidFill>
                  <a:srgbClr val="000000"/>
                </a:solidFill>
                <a:latin typeface="arial"/>
              </a:rPr>
              <a:t> free </a:t>
            </a:r>
            <a:r>
              <a:rPr lang="cs-CZ" sz="1400" i="1" dirty="0" err="1">
                <a:solidFill>
                  <a:srgbClr val="000000"/>
                </a:solidFill>
                <a:latin typeface="arial"/>
              </a:rPr>
              <a:t>encyclopedia</a:t>
            </a:r>
            <a:r>
              <a:rPr lang="cs-CZ" sz="1400" dirty="0">
                <a:solidFill>
                  <a:srgbClr val="000000"/>
                </a:solidFill>
                <a:latin typeface="arial"/>
              </a:rPr>
              <a:t> [online]. San Francisco (CA): </a:t>
            </a:r>
            <a:r>
              <a:rPr lang="cs-CZ" sz="1400" dirty="0" err="1">
                <a:solidFill>
                  <a:srgbClr val="000000"/>
                </a:solidFill>
                <a:latin typeface="arial"/>
              </a:rPr>
              <a:t>Wikimedia</a:t>
            </a:r>
            <a:r>
              <a:rPr lang="cs-CZ" sz="1400" dirty="0">
                <a:solidFill>
                  <a:srgbClr val="000000"/>
                </a:solidFill>
                <a:latin typeface="arial"/>
              </a:rPr>
              <a:t> </a:t>
            </a:r>
            <a:r>
              <a:rPr lang="cs-CZ" sz="1400" dirty="0" err="1">
                <a:solidFill>
                  <a:srgbClr val="000000"/>
                </a:solidFill>
                <a:latin typeface="arial"/>
              </a:rPr>
              <a:t>Foundation</a:t>
            </a:r>
            <a:r>
              <a:rPr lang="cs-CZ" sz="1400" dirty="0">
                <a:solidFill>
                  <a:srgbClr val="000000"/>
                </a:solidFill>
                <a:latin typeface="arial"/>
              </a:rPr>
              <a:t>, 24.2.2008 [cit. 2012-03-29]. Dostupné z: </a:t>
            </a:r>
            <a:r>
              <a:rPr lang="cs-CZ" sz="1400" dirty="0">
                <a:solidFill>
                  <a:srgbClr val="000000"/>
                </a:solidFill>
                <a:latin typeface="arial"/>
                <a:hlinkClick r:id="rId5"/>
              </a:rPr>
              <a:t>http://</a:t>
            </a:r>
            <a:r>
              <a:rPr lang="cs-CZ" sz="1400" dirty="0" smtClean="0">
                <a:solidFill>
                  <a:srgbClr val="000000"/>
                </a:solidFill>
                <a:latin typeface="arial"/>
                <a:hlinkClick r:id="rId5"/>
              </a:rPr>
              <a:t>cs.wikipedia.org/wiki/Soubor:Troubky97-03.jpg</a:t>
            </a:r>
            <a:endParaRPr lang="cs-CZ" sz="1400" dirty="0" smtClean="0">
              <a:solidFill>
                <a:srgbClr val="000000"/>
              </a:solidFill>
              <a:latin typeface="arial"/>
            </a:endParaRPr>
          </a:p>
          <a:p>
            <a:r>
              <a:rPr lang="cs-CZ" sz="1400" dirty="0" err="1">
                <a:solidFill>
                  <a:srgbClr val="000000"/>
                </a:solidFill>
                <a:latin typeface="arial"/>
              </a:rPr>
              <a:t>Soubor:Hranicka</a:t>
            </a:r>
            <a:r>
              <a:rPr lang="cs-CZ" sz="1400" dirty="0">
                <a:solidFill>
                  <a:srgbClr val="000000"/>
                </a:solidFill>
                <a:latin typeface="arial"/>
              </a:rPr>
              <a:t> propast 2.jpg. In: </a:t>
            </a:r>
            <a:r>
              <a:rPr lang="cs-CZ" sz="1400" i="1" dirty="0" err="1">
                <a:solidFill>
                  <a:srgbClr val="000000"/>
                </a:solidFill>
                <a:latin typeface="arial"/>
              </a:rPr>
              <a:t>Wikipedia</a:t>
            </a:r>
            <a:r>
              <a:rPr lang="cs-CZ" sz="1400" dirty="0">
                <a:solidFill>
                  <a:srgbClr val="000000"/>
                </a:solidFill>
                <a:latin typeface="arial"/>
              </a:rPr>
              <a:t>: </a:t>
            </a:r>
            <a:r>
              <a:rPr lang="cs-CZ" sz="1400" i="1" dirty="0" err="1">
                <a:solidFill>
                  <a:srgbClr val="000000"/>
                </a:solidFill>
                <a:latin typeface="arial"/>
              </a:rPr>
              <a:t>the</a:t>
            </a:r>
            <a:r>
              <a:rPr lang="cs-CZ" sz="1400" i="1" dirty="0">
                <a:solidFill>
                  <a:srgbClr val="000000"/>
                </a:solidFill>
                <a:latin typeface="arial"/>
              </a:rPr>
              <a:t> free </a:t>
            </a:r>
            <a:r>
              <a:rPr lang="cs-CZ" sz="1400" i="1" dirty="0" err="1">
                <a:solidFill>
                  <a:srgbClr val="000000"/>
                </a:solidFill>
                <a:latin typeface="arial"/>
              </a:rPr>
              <a:t>encyclopedia</a:t>
            </a:r>
            <a:r>
              <a:rPr lang="cs-CZ" sz="1400" dirty="0">
                <a:solidFill>
                  <a:srgbClr val="000000"/>
                </a:solidFill>
                <a:latin typeface="arial"/>
              </a:rPr>
              <a:t> [online]. San Francisco (CA): </a:t>
            </a:r>
            <a:r>
              <a:rPr lang="cs-CZ" sz="1400" dirty="0" err="1">
                <a:solidFill>
                  <a:srgbClr val="000000"/>
                </a:solidFill>
                <a:latin typeface="arial"/>
              </a:rPr>
              <a:t>Wikimedia</a:t>
            </a:r>
            <a:r>
              <a:rPr lang="cs-CZ" sz="1400" dirty="0">
                <a:solidFill>
                  <a:srgbClr val="000000"/>
                </a:solidFill>
                <a:latin typeface="arial"/>
              </a:rPr>
              <a:t> </a:t>
            </a:r>
            <a:r>
              <a:rPr lang="cs-CZ" sz="1400" dirty="0" err="1">
                <a:solidFill>
                  <a:srgbClr val="000000"/>
                </a:solidFill>
                <a:latin typeface="arial"/>
              </a:rPr>
              <a:t>Foundation</a:t>
            </a:r>
            <a:r>
              <a:rPr lang="cs-CZ" sz="1400" dirty="0">
                <a:solidFill>
                  <a:srgbClr val="000000"/>
                </a:solidFill>
                <a:latin typeface="arial"/>
              </a:rPr>
              <a:t>, 5.10.2008 [cit. 2012-03-29]. Dostupné z: </a:t>
            </a:r>
            <a:r>
              <a:rPr lang="cs-CZ" sz="1400" dirty="0">
                <a:solidFill>
                  <a:srgbClr val="000000"/>
                </a:solidFill>
                <a:latin typeface="arial"/>
                <a:hlinkClick r:id="rId6"/>
              </a:rPr>
              <a:t>http://</a:t>
            </a:r>
            <a:r>
              <a:rPr lang="cs-CZ" sz="1400" dirty="0" smtClean="0">
                <a:solidFill>
                  <a:srgbClr val="000000"/>
                </a:solidFill>
                <a:latin typeface="arial"/>
                <a:hlinkClick r:id="rId6"/>
              </a:rPr>
              <a:t>cs.wikipedia.org/wiki/Soubor:Hranicka_propast_2.jpg</a:t>
            </a:r>
            <a:endParaRPr lang="cs-CZ" sz="1400" dirty="0">
              <a:solidFill>
                <a:srgbClr val="000000"/>
              </a:solidFill>
              <a:latin typeface="arial"/>
            </a:endParaRPr>
          </a:p>
          <a:p>
            <a:r>
              <a:rPr lang="cs-CZ" sz="1400" dirty="0" err="1">
                <a:solidFill>
                  <a:srgbClr val="000000"/>
                </a:solidFill>
                <a:latin typeface="arial"/>
              </a:rPr>
              <a:t>Soubor:Hranicka</a:t>
            </a:r>
            <a:r>
              <a:rPr lang="cs-CZ" sz="1400" dirty="0">
                <a:solidFill>
                  <a:srgbClr val="000000"/>
                </a:solidFill>
                <a:latin typeface="arial"/>
              </a:rPr>
              <a:t> propast 1.jpg. In: </a:t>
            </a:r>
            <a:r>
              <a:rPr lang="cs-CZ" sz="1400" i="1" dirty="0" err="1">
                <a:solidFill>
                  <a:srgbClr val="000000"/>
                </a:solidFill>
                <a:latin typeface="arial"/>
              </a:rPr>
              <a:t>Wikipedia</a:t>
            </a:r>
            <a:r>
              <a:rPr lang="cs-CZ" sz="1400" dirty="0">
                <a:solidFill>
                  <a:srgbClr val="000000"/>
                </a:solidFill>
                <a:latin typeface="arial"/>
              </a:rPr>
              <a:t>: </a:t>
            </a:r>
            <a:r>
              <a:rPr lang="cs-CZ" sz="1400" i="1" dirty="0" err="1">
                <a:solidFill>
                  <a:srgbClr val="000000"/>
                </a:solidFill>
                <a:latin typeface="arial"/>
              </a:rPr>
              <a:t>the</a:t>
            </a:r>
            <a:r>
              <a:rPr lang="cs-CZ" sz="1400" i="1" dirty="0">
                <a:solidFill>
                  <a:srgbClr val="000000"/>
                </a:solidFill>
                <a:latin typeface="arial"/>
              </a:rPr>
              <a:t> free </a:t>
            </a:r>
            <a:r>
              <a:rPr lang="cs-CZ" sz="1400" i="1" dirty="0" err="1">
                <a:solidFill>
                  <a:srgbClr val="000000"/>
                </a:solidFill>
                <a:latin typeface="arial"/>
              </a:rPr>
              <a:t>encyclopedia</a:t>
            </a:r>
            <a:r>
              <a:rPr lang="cs-CZ" sz="1400" dirty="0">
                <a:solidFill>
                  <a:srgbClr val="000000"/>
                </a:solidFill>
                <a:latin typeface="arial"/>
              </a:rPr>
              <a:t> [online]. San Francisco (CA): </a:t>
            </a:r>
            <a:r>
              <a:rPr lang="cs-CZ" sz="1400" dirty="0" err="1">
                <a:solidFill>
                  <a:srgbClr val="000000"/>
                </a:solidFill>
                <a:latin typeface="arial"/>
              </a:rPr>
              <a:t>Wikimedia</a:t>
            </a:r>
            <a:r>
              <a:rPr lang="cs-CZ" sz="1400" dirty="0">
                <a:solidFill>
                  <a:srgbClr val="000000"/>
                </a:solidFill>
                <a:latin typeface="arial"/>
              </a:rPr>
              <a:t> </a:t>
            </a:r>
            <a:r>
              <a:rPr lang="cs-CZ" sz="1400" dirty="0" err="1">
                <a:solidFill>
                  <a:srgbClr val="000000"/>
                </a:solidFill>
                <a:latin typeface="arial"/>
              </a:rPr>
              <a:t>Foundation</a:t>
            </a:r>
            <a:r>
              <a:rPr lang="cs-CZ" sz="1400" dirty="0">
                <a:solidFill>
                  <a:srgbClr val="000000"/>
                </a:solidFill>
                <a:latin typeface="arial"/>
              </a:rPr>
              <a:t>, 5.10.2008 [cit. 2012-03-29]. Dostupné z: http://cs.wikipedia.org/wiki/Soubor:Hranicka_propast_1.jpg</a:t>
            </a:r>
          </a:p>
          <a:p>
            <a:r>
              <a:rPr lang="cs-CZ" sz="1400" dirty="0">
                <a:solidFill>
                  <a:srgbClr val="000000"/>
                </a:solidFill>
                <a:latin typeface="arial"/>
              </a:rPr>
              <a:t>TEDMEK. Soubor:Helfst03.JPG. In: </a:t>
            </a:r>
            <a:r>
              <a:rPr lang="cs-CZ" sz="1400" i="1" dirty="0" err="1">
                <a:solidFill>
                  <a:srgbClr val="000000"/>
                </a:solidFill>
                <a:latin typeface="arial"/>
              </a:rPr>
              <a:t>Wikipedia</a:t>
            </a:r>
            <a:r>
              <a:rPr lang="cs-CZ" sz="1400" dirty="0">
                <a:solidFill>
                  <a:srgbClr val="000000"/>
                </a:solidFill>
                <a:latin typeface="arial"/>
              </a:rPr>
              <a:t>: </a:t>
            </a:r>
            <a:r>
              <a:rPr lang="cs-CZ" sz="1400" i="1" dirty="0" err="1">
                <a:solidFill>
                  <a:srgbClr val="000000"/>
                </a:solidFill>
                <a:latin typeface="arial"/>
              </a:rPr>
              <a:t>the</a:t>
            </a:r>
            <a:r>
              <a:rPr lang="cs-CZ" sz="1400" i="1" dirty="0">
                <a:solidFill>
                  <a:srgbClr val="000000"/>
                </a:solidFill>
                <a:latin typeface="arial"/>
              </a:rPr>
              <a:t> free </a:t>
            </a:r>
            <a:r>
              <a:rPr lang="cs-CZ" sz="1400" i="1" dirty="0" err="1">
                <a:solidFill>
                  <a:srgbClr val="000000"/>
                </a:solidFill>
                <a:latin typeface="arial"/>
              </a:rPr>
              <a:t>encyclopedia</a:t>
            </a:r>
            <a:r>
              <a:rPr lang="cs-CZ" sz="1400" dirty="0">
                <a:solidFill>
                  <a:srgbClr val="000000"/>
                </a:solidFill>
                <a:latin typeface="arial"/>
              </a:rPr>
              <a:t> [online]. San Francisco (CA): </a:t>
            </a:r>
            <a:r>
              <a:rPr lang="cs-CZ" sz="1400" dirty="0" err="1">
                <a:solidFill>
                  <a:srgbClr val="000000"/>
                </a:solidFill>
                <a:latin typeface="arial"/>
              </a:rPr>
              <a:t>Wikimedia</a:t>
            </a:r>
            <a:r>
              <a:rPr lang="cs-CZ" sz="1400" dirty="0">
                <a:solidFill>
                  <a:srgbClr val="000000"/>
                </a:solidFill>
                <a:latin typeface="arial"/>
              </a:rPr>
              <a:t> </a:t>
            </a:r>
            <a:r>
              <a:rPr lang="cs-CZ" sz="1400" dirty="0" err="1">
                <a:solidFill>
                  <a:srgbClr val="000000"/>
                </a:solidFill>
                <a:latin typeface="arial"/>
              </a:rPr>
              <a:t>Foundation</a:t>
            </a:r>
            <a:r>
              <a:rPr lang="cs-CZ" sz="1400" dirty="0">
                <a:solidFill>
                  <a:srgbClr val="000000"/>
                </a:solidFill>
                <a:latin typeface="arial"/>
              </a:rPr>
              <a:t>, 13.11.2011 [cit. 2012-03-29]. Dostupné z: </a:t>
            </a:r>
            <a:r>
              <a:rPr lang="cs-CZ" sz="1400" dirty="0">
                <a:solidFill>
                  <a:srgbClr val="000000"/>
                </a:solidFill>
                <a:latin typeface="arial"/>
                <a:hlinkClick r:id="rId7"/>
              </a:rPr>
              <a:t>http://</a:t>
            </a:r>
            <a:r>
              <a:rPr lang="cs-CZ" sz="1400" dirty="0" smtClean="0">
                <a:solidFill>
                  <a:srgbClr val="000000"/>
                </a:solidFill>
                <a:latin typeface="arial"/>
                <a:hlinkClick r:id="rId7"/>
              </a:rPr>
              <a:t>cs.wikipedia.org/wiki/Soubor:Helfst03.JPG</a:t>
            </a:r>
            <a:endParaRPr lang="cs-CZ" sz="1400" dirty="0" smtClean="0">
              <a:solidFill>
                <a:srgbClr val="000000"/>
              </a:solidFill>
              <a:latin typeface="arial"/>
            </a:endParaRPr>
          </a:p>
          <a:p>
            <a:r>
              <a:rPr lang="cs-CZ" sz="1400" dirty="0">
                <a:solidFill>
                  <a:srgbClr val="000000"/>
                </a:solidFill>
                <a:latin typeface="arial"/>
              </a:rPr>
              <a:t>PKOTRLA. </a:t>
            </a:r>
            <a:r>
              <a:rPr lang="cs-CZ" sz="1400" dirty="0" err="1">
                <a:solidFill>
                  <a:srgbClr val="000000"/>
                </a:solidFill>
                <a:latin typeface="arial"/>
              </a:rPr>
              <a:t>Soubor:Helfštýn.jpg</a:t>
            </a:r>
            <a:r>
              <a:rPr lang="cs-CZ" sz="1400" dirty="0">
                <a:solidFill>
                  <a:srgbClr val="000000"/>
                </a:solidFill>
                <a:latin typeface="arial"/>
              </a:rPr>
              <a:t>. In: </a:t>
            </a:r>
            <a:r>
              <a:rPr lang="cs-CZ" sz="1400" i="1" dirty="0" err="1">
                <a:solidFill>
                  <a:srgbClr val="000000"/>
                </a:solidFill>
                <a:latin typeface="arial"/>
              </a:rPr>
              <a:t>Wikipedia</a:t>
            </a:r>
            <a:r>
              <a:rPr lang="cs-CZ" sz="1400" dirty="0">
                <a:solidFill>
                  <a:srgbClr val="000000"/>
                </a:solidFill>
                <a:latin typeface="arial"/>
              </a:rPr>
              <a:t>: </a:t>
            </a:r>
            <a:r>
              <a:rPr lang="cs-CZ" sz="1400" i="1" dirty="0" err="1">
                <a:solidFill>
                  <a:srgbClr val="000000"/>
                </a:solidFill>
                <a:latin typeface="arial"/>
              </a:rPr>
              <a:t>the</a:t>
            </a:r>
            <a:r>
              <a:rPr lang="cs-CZ" sz="1400" i="1" dirty="0">
                <a:solidFill>
                  <a:srgbClr val="000000"/>
                </a:solidFill>
                <a:latin typeface="arial"/>
              </a:rPr>
              <a:t> free </a:t>
            </a:r>
            <a:r>
              <a:rPr lang="cs-CZ" sz="1400" i="1" dirty="0" err="1">
                <a:solidFill>
                  <a:srgbClr val="000000"/>
                </a:solidFill>
                <a:latin typeface="arial"/>
              </a:rPr>
              <a:t>encyclopedia</a:t>
            </a:r>
            <a:r>
              <a:rPr lang="cs-CZ" sz="1400" dirty="0">
                <a:solidFill>
                  <a:srgbClr val="000000"/>
                </a:solidFill>
                <a:latin typeface="arial"/>
              </a:rPr>
              <a:t> [online]. San Francisco (CA): </a:t>
            </a:r>
            <a:r>
              <a:rPr lang="cs-CZ" sz="1400" dirty="0" err="1">
                <a:solidFill>
                  <a:srgbClr val="000000"/>
                </a:solidFill>
                <a:latin typeface="arial"/>
              </a:rPr>
              <a:t>Wikimedia</a:t>
            </a:r>
            <a:r>
              <a:rPr lang="cs-CZ" sz="1400" dirty="0">
                <a:solidFill>
                  <a:srgbClr val="000000"/>
                </a:solidFill>
                <a:latin typeface="arial"/>
              </a:rPr>
              <a:t> </a:t>
            </a:r>
            <a:r>
              <a:rPr lang="cs-CZ" sz="1400" dirty="0" err="1">
                <a:solidFill>
                  <a:srgbClr val="000000"/>
                </a:solidFill>
                <a:latin typeface="arial"/>
              </a:rPr>
              <a:t>Foundation</a:t>
            </a:r>
            <a:r>
              <a:rPr lang="cs-CZ" sz="1400" dirty="0">
                <a:solidFill>
                  <a:srgbClr val="000000"/>
                </a:solidFill>
                <a:latin typeface="arial"/>
              </a:rPr>
              <a:t>, 19.10.2006 [cit. 2012-03-29]. Dostupné z: </a:t>
            </a:r>
            <a:r>
              <a:rPr lang="cs-CZ" sz="1400" dirty="0">
                <a:solidFill>
                  <a:srgbClr val="000000"/>
                </a:solidFill>
                <a:latin typeface="arial"/>
                <a:hlinkClick r:id="rId8"/>
              </a:rPr>
              <a:t>http://</a:t>
            </a:r>
            <a:r>
              <a:rPr lang="cs-CZ" sz="1400" dirty="0" smtClean="0">
                <a:solidFill>
                  <a:srgbClr val="000000"/>
                </a:solidFill>
                <a:latin typeface="arial"/>
                <a:hlinkClick r:id="rId8"/>
              </a:rPr>
              <a:t>cs.wikipedia.org/wiki/Soubor:Helf%C5%A1t%C3%BDn.jpg</a:t>
            </a:r>
            <a:endParaRPr lang="cs-CZ" sz="1400" dirty="0" smtClean="0">
              <a:solidFill>
                <a:srgbClr val="000000"/>
              </a:solidFill>
              <a:latin typeface="arial"/>
            </a:endParaRPr>
          </a:p>
          <a:p>
            <a:r>
              <a:rPr lang="cs-CZ" sz="1400" dirty="0" smtClean="0">
                <a:solidFill>
                  <a:srgbClr val="000000"/>
                </a:solidFill>
                <a:latin typeface="arial"/>
              </a:rPr>
              <a:t>JÁRA</a:t>
            </a:r>
            <a:r>
              <a:rPr lang="cs-CZ" sz="1400" dirty="0">
                <a:solidFill>
                  <a:srgbClr val="000000"/>
                </a:solidFill>
                <a:latin typeface="arial"/>
              </a:rPr>
              <a:t>, Karel. </a:t>
            </a:r>
            <a:r>
              <a:rPr lang="cs-CZ" sz="1400" dirty="0" err="1">
                <a:solidFill>
                  <a:srgbClr val="000000"/>
                </a:solidFill>
                <a:latin typeface="arial"/>
              </a:rPr>
              <a:t>Soubor:Velke</a:t>
            </a:r>
            <a:r>
              <a:rPr lang="cs-CZ" sz="1400" dirty="0">
                <a:solidFill>
                  <a:srgbClr val="000000"/>
                </a:solidFill>
                <a:latin typeface="arial"/>
              </a:rPr>
              <a:t> Losiny </a:t>
            </a:r>
            <a:r>
              <a:rPr lang="cs-CZ" sz="1400" dirty="0" err="1">
                <a:solidFill>
                  <a:srgbClr val="000000"/>
                </a:solidFill>
                <a:latin typeface="arial"/>
              </a:rPr>
              <a:t>chateau</a:t>
            </a:r>
            <a:r>
              <a:rPr lang="cs-CZ" sz="1400" dirty="0">
                <a:solidFill>
                  <a:srgbClr val="000000"/>
                </a:solidFill>
                <a:latin typeface="arial"/>
              </a:rPr>
              <a:t> 1.jpg. In: </a:t>
            </a:r>
            <a:r>
              <a:rPr lang="cs-CZ" sz="1400" i="1" dirty="0" err="1">
                <a:solidFill>
                  <a:srgbClr val="000000"/>
                </a:solidFill>
                <a:latin typeface="arial"/>
              </a:rPr>
              <a:t>Wikipedia</a:t>
            </a:r>
            <a:r>
              <a:rPr lang="cs-CZ" sz="1400" dirty="0">
                <a:solidFill>
                  <a:srgbClr val="000000"/>
                </a:solidFill>
                <a:latin typeface="arial"/>
              </a:rPr>
              <a:t>: </a:t>
            </a:r>
            <a:r>
              <a:rPr lang="cs-CZ" sz="1400" i="1" dirty="0" err="1">
                <a:solidFill>
                  <a:srgbClr val="000000"/>
                </a:solidFill>
                <a:latin typeface="arial"/>
              </a:rPr>
              <a:t>the</a:t>
            </a:r>
            <a:r>
              <a:rPr lang="cs-CZ" sz="1400" i="1" dirty="0">
                <a:solidFill>
                  <a:srgbClr val="000000"/>
                </a:solidFill>
                <a:latin typeface="arial"/>
              </a:rPr>
              <a:t> free </a:t>
            </a:r>
            <a:r>
              <a:rPr lang="cs-CZ" sz="1400" i="1" dirty="0" err="1">
                <a:solidFill>
                  <a:srgbClr val="000000"/>
                </a:solidFill>
                <a:latin typeface="arial"/>
              </a:rPr>
              <a:t>encyclopedia</a:t>
            </a:r>
            <a:r>
              <a:rPr lang="cs-CZ" sz="1400" dirty="0">
                <a:solidFill>
                  <a:srgbClr val="000000"/>
                </a:solidFill>
                <a:latin typeface="arial"/>
              </a:rPr>
              <a:t> [online]. San Francisco (CA): </a:t>
            </a:r>
            <a:r>
              <a:rPr lang="cs-CZ" sz="1400" dirty="0" err="1">
                <a:solidFill>
                  <a:srgbClr val="000000"/>
                </a:solidFill>
                <a:latin typeface="arial"/>
              </a:rPr>
              <a:t>Wikimedia</a:t>
            </a:r>
            <a:r>
              <a:rPr lang="cs-CZ" sz="1400" dirty="0">
                <a:solidFill>
                  <a:srgbClr val="000000"/>
                </a:solidFill>
                <a:latin typeface="arial"/>
              </a:rPr>
              <a:t> </a:t>
            </a:r>
            <a:r>
              <a:rPr lang="cs-CZ" sz="1400" dirty="0" err="1">
                <a:solidFill>
                  <a:srgbClr val="000000"/>
                </a:solidFill>
                <a:latin typeface="arial"/>
              </a:rPr>
              <a:t>Foundation</a:t>
            </a:r>
            <a:r>
              <a:rPr lang="cs-CZ" sz="1400" dirty="0">
                <a:solidFill>
                  <a:srgbClr val="000000"/>
                </a:solidFill>
                <a:latin typeface="arial"/>
              </a:rPr>
              <a:t>, 19.5.2007 [cit. 2012-03-29]. Dostupné z: </a:t>
            </a:r>
            <a:r>
              <a:rPr lang="cs-CZ" sz="1400" dirty="0">
                <a:solidFill>
                  <a:srgbClr val="000000"/>
                </a:solidFill>
                <a:latin typeface="arial"/>
                <a:hlinkClick r:id="rId9"/>
              </a:rPr>
              <a:t>http://</a:t>
            </a:r>
            <a:r>
              <a:rPr lang="cs-CZ" sz="1400" dirty="0" smtClean="0">
                <a:solidFill>
                  <a:srgbClr val="000000"/>
                </a:solidFill>
                <a:latin typeface="arial"/>
                <a:hlinkClick r:id="rId9"/>
              </a:rPr>
              <a:t>cs.wikipedia.org/wiki/Soubor:Velke_Losiny_chateau_1.jpg</a:t>
            </a:r>
            <a:endParaRPr lang="cs-CZ" sz="1400" dirty="0" smtClean="0">
              <a:solidFill>
                <a:srgbClr val="000000"/>
              </a:solidFill>
              <a:latin typeface="arial"/>
            </a:endParaRPr>
          </a:p>
          <a:p>
            <a:r>
              <a:rPr lang="cs-CZ" sz="1400" dirty="0">
                <a:solidFill>
                  <a:srgbClr val="000000"/>
                </a:solidFill>
                <a:latin typeface="arial"/>
              </a:rPr>
              <a:t>MILIČEVIČ, Miloš. </a:t>
            </a:r>
            <a:r>
              <a:rPr lang="cs-CZ" sz="1400" dirty="0" err="1">
                <a:solidFill>
                  <a:srgbClr val="000000"/>
                </a:solidFill>
                <a:latin typeface="arial"/>
              </a:rPr>
              <a:t>Soubor:Zámek</a:t>
            </a:r>
            <a:r>
              <a:rPr lang="cs-CZ" sz="1400" dirty="0">
                <a:solidFill>
                  <a:srgbClr val="000000"/>
                </a:solidFill>
                <a:latin typeface="arial"/>
              </a:rPr>
              <a:t>, V. Losiny.JPG. In: </a:t>
            </a:r>
            <a:r>
              <a:rPr lang="cs-CZ" sz="1400" i="1" dirty="0" err="1">
                <a:solidFill>
                  <a:srgbClr val="000000"/>
                </a:solidFill>
                <a:latin typeface="arial"/>
              </a:rPr>
              <a:t>Wikipedia</a:t>
            </a:r>
            <a:r>
              <a:rPr lang="cs-CZ" sz="1400" dirty="0">
                <a:solidFill>
                  <a:srgbClr val="000000"/>
                </a:solidFill>
                <a:latin typeface="arial"/>
              </a:rPr>
              <a:t>: </a:t>
            </a:r>
            <a:r>
              <a:rPr lang="cs-CZ" sz="1400" i="1" dirty="0" err="1">
                <a:solidFill>
                  <a:srgbClr val="000000"/>
                </a:solidFill>
                <a:latin typeface="arial"/>
              </a:rPr>
              <a:t>the</a:t>
            </a:r>
            <a:r>
              <a:rPr lang="cs-CZ" sz="1400" i="1" dirty="0">
                <a:solidFill>
                  <a:srgbClr val="000000"/>
                </a:solidFill>
                <a:latin typeface="arial"/>
              </a:rPr>
              <a:t> free </a:t>
            </a:r>
            <a:r>
              <a:rPr lang="cs-CZ" sz="1400" i="1" dirty="0" err="1">
                <a:solidFill>
                  <a:srgbClr val="000000"/>
                </a:solidFill>
                <a:latin typeface="arial"/>
              </a:rPr>
              <a:t>encyclopedia</a:t>
            </a:r>
            <a:r>
              <a:rPr lang="cs-CZ" sz="1400" dirty="0">
                <a:solidFill>
                  <a:srgbClr val="000000"/>
                </a:solidFill>
                <a:latin typeface="arial"/>
              </a:rPr>
              <a:t> [online]. San Francisco (CA): </a:t>
            </a:r>
            <a:r>
              <a:rPr lang="cs-CZ" sz="1400" dirty="0" err="1">
                <a:solidFill>
                  <a:srgbClr val="000000"/>
                </a:solidFill>
                <a:latin typeface="arial"/>
              </a:rPr>
              <a:t>Wikimedia</a:t>
            </a:r>
            <a:r>
              <a:rPr lang="cs-CZ" sz="1400" dirty="0">
                <a:solidFill>
                  <a:srgbClr val="000000"/>
                </a:solidFill>
                <a:latin typeface="arial"/>
              </a:rPr>
              <a:t> </a:t>
            </a:r>
            <a:r>
              <a:rPr lang="cs-CZ" sz="1400" dirty="0" err="1">
                <a:solidFill>
                  <a:srgbClr val="000000"/>
                </a:solidFill>
                <a:latin typeface="arial"/>
              </a:rPr>
              <a:t>Foundation</a:t>
            </a:r>
            <a:r>
              <a:rPr lang="cs-CZ" sz="1400" dirty="0">
                <a:solidFill>
                  <a:srgbClr val="000000"/>
                </a:solidFill>
                <a:latin typeface="arial"/>
              </a:rPr>
              <a:t>, 17.2.2008 [cit. 2012-03-29]. Dostupné z: </a:t>
            </a:r>
            <a:r>
              <a:rPr lang="cs-CZ" sz="1400" dirty="0">
                <a:solidFill>
                  <a:srgbClr val="000000"/>
                </a:solidFill>
                <a:latin typeface="arial"/>
                <a:hlinkClick r:id="rId10"/>
              </a:rPr>
              <a:t>http://cs.wikipedia.org/wiki/Soubor:Z%C3%A1mek,_V._</a:t>
            </a:r>
            <a:r>
              <a:rPr lang="cs-CZ" sz="1400" dirty="0" smtClean="0">
                <a:solidFill>
                  <a:srgbClr val="000000"/>
                </a:solidFill>
                <a:latin typeface="arial"/>
                <a:hlinkClick r:id="rId10"/>
              </a:rPr>
              <a:t>Losiny.JPG</a:t>
            </a:r>
            <a:endParaRPr lang="cs-CZ" sz="1400" dirty="0" smtClean="0">
              <a:solidFill>
                <a:srgbClr val="000000"/>
              </a:solidFill>
              <a:latin typeface="arial"/>
            </a:endParaRPr>
          </a:p>
          <a:p>
            <a:r>
              <a:rPr lang="cs-CZ" sz="1400" dirty="0">
                <a:solidFill>
                  <a:srgbClr val="000000"/>
                </a:solidFill>
                <a:latin typeface="arial"/>
              </a:rPr>
              <a:t>MILIČEVIČ, Miloš. </a:t>
            </a:r>
            <a:r>
              <a:rPr lang="cs-CZ" sz="1400" dirty="0" err="1">
                <a:solidFill>
                  <a:srgbClr val="000000"/>
                </a:solidFill>
                <a:latin typeface="arial"/>
              </a:rPr>
              <a:t>Soubor:Papírna</a:t>
            </a:r>
            <a:r>
              <a:rPr lang="cs-CZ" sz="1400" dirty="0">
                <a:solidFill>
                  <a:srgbClr val="000000"/>
                </a:solidFill>
                <a:latin typeface="arial"/>
              </a:rPr>
              <a:t>, V. Losiny.JPG. In: </a:t>
            </a:r>
            <a:r>
              <a:rPr lang="cs-CZ" sz="1400" i="1" dirty="0" err="1">
                <a:solidFill>
                  <a:srgbClr val="000000"/>
                </a:solidFill>
                <a:latin typeface="arial"/>
              </a:rPr>
              <a:t>Wikipedia</a:t>
            </a:r>
            <a:r>
              <a:rPr lang="cs-CZ" sz="1400" dirty="0">
                <a:solidFill>
                  <a:srgbClr val="000000"/>
                </a:solidFill>
                <a:latin typeface="arial"/>
              </a:rPr>
              <a:t>: </a:t>
            </a:r>
            <a:r>
              <a:rPr lang="cs-CZ" sz="1400" i="1" dirty="0" err="1">
                <a:solidFill>
                  <a:srgbClr val="000000"/>
                </a:solidFill>
                <a:latin typeface="arial"/>
              </a:rPr>
              <a:t>the</a:t>
            </a:r>
            <a:r>
              <a:rPr lang="cs-CZ" sz="1400" i="1" dirty="0">
                <a:solidFill>
                  <a:srgbClr val="000000"/>
                </a:solidFill>
                <a:latin typeface="arial"/>
              </a:rPr>
              <a:t> free </a:t>
            </a:r>
            <a:r>
              <a:rPr lang="cs-CZ" sz="1400" i="1" dirty="0" err="1">
                <a:solidFill>
                  <a:srgbClr val="000000"/>
                </a:solidFill>
                <a:latin typeface="arial"/>
              </a:rPr>
              <a:t>encyclopedia</a:t>
            </a:r>
            <a:r>
              <a:rPr lang="cs-CZ" sz="1400" dirty="0">
                <a:solidFill>
                  <a:srgbClr val="000000"/>
                </a:solidFill>
                <a:latin typeface="arial"/>
              </a:rPr>
              <a:t> [online]. San Francisco (CA): </a:t>
            </a:r>
            <a:r>
              <a:rPr lang="cs-CZ" sz="1400" dirty="0" err="1">
                <a:solidFill>
                  <a:srgbClr val="000000"/>
                </a:solidFill>
                <a:latin typeface="arial"/>
              </a:rPr>
              <a:t>Wikimedia</a:t>
            </a:r>
            <a:r>
              <a:rPr lang="cs-CZ" sz="1400" dirty="0">
                <a:solidFill>
                  <a:srgbClr val="000000"/>
                </a:solidFill>
                <a:latin typeface="arial"/>
              </a:rPr>
              <a:t> </a:t>
            </a:r>
            <a:r>
              <a:rPr lang="cs-CZ" sz="1400" dirty="0" err="1">
                <a:solidFill>
                  <a:srgbClr val="000000"/>
                </a:solidFill>
                <a:latin typeface="arial"/>
              </a:rPr>
              <a:t>Foundation</a:t>
            </a:r>
            <a:r>
              <a:rPr lang="cs-CZ" sz="1400" dirty="0">
                <a:solidFill>
                  <a:srgbClr val="000000"/>
                </a:solidFill>
                <a:latin typeface="arial"/>
              </a:rPr>
              <a:t>, 30.1.2008 [cit. 2012-03-29]. Dostupné z: </a:t>
            </a:r>
            <a:r>
              <a:rPr lang="cs-CZ" sz="1400" dirty="0">
                <a:solidFill>
                  <a:srgbClr val="000000"/>
                </a:solidFill>
                <a:latin typeface="arial"/>
                <a:hlinkClick r:id="rId11"/>
              </a:rPr>
              <a:t>http://cs.wikipedia.org/wiki/Soubor:Pap%C3%ADrna,_V._</a:t>
            </a:r>
            <a:r>
              <a:rPr lang="cs-CZ" sz="1400" dirty="0" smtClean="0">
                <a:solidFill>
                  <a:srgbClr val="000000"/>
                </a:solidFill>
                <a:latin typeface="arial"/>
                <a:hlinkClick r:id="rId11"/>
              </a:rPr>
              <a:t>Losiny.JPG</a:t>
            </a:r>
            <a:r>
              <a:rPr lang="cs-CZ" sz="1200" dirty="0">
                <a:solidFill>
                  <a:srgbClr val="000000"/>
                </a:solidFill>
                <a:latin typeface="arial"/>
              </a:rPr>
              <a:t/>
            </a:r>
            <a:br>
              <a:rPr lang="cs-CZ" sz="1200" dirty="0">
                <a:solidFill>
                  <a:srgbClr val="000000"/>
                </a:solidFill>
                <a:latin typeface="arial"/>
              </a:rPr>
            </a:br>
            <a:endParaRPr lang="cs-CZ" sz="1200" dirty="0" smtClean="0">
              <a:solidFill>
                <a:srgbClr val="000000"/>
              </a:solidFill>
              <a:latin typeface="arial"/>
            </a:endParaRPr>
          </a:p>
        </p:txBody>
      </p:sp>
    </p:spTree>
    <p:extLst>
      <p:ext uri="{BB962C8B-B14F-4D97-AF65-F5344CB8AC3E}">
        <p14:creationId xmlns:p14="http://schemas.microsoft.com/office/powerpoint/2010/main" val="2854277350"/>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Nadpis 1"/>
          <p:cNvSpPr>
            <a:spLocks noGrp="1"/>
          </p:cNvSpPr>
          <p:nvPr>
            <p:ph type="title"/>
          </p:nvPr>
        </p:nvSpPr>
        <p:spPr>
          <a:xfrm>
            <a:off x="0" y="-1156"/>
            <a:ext cx="9144000" cy="477828"/>
          </a:xfrm>
        </p:spPr>
        <p:txBody>
          <a:bodyPr>
            <a:noAutofit/>
          </a:bodyPr>
          <a:lstStyle/>
          <a:p>
            <a:r>
              <a:rPr lang="cs-CZ" sz="3200" dirty="0" smtClean="0">
                <a:latin typeface="Times New Roman" pitchFamily="18" charset="0"/>
                <a:cs typeface="Times New Roman" pitchFamily="18" charset="0"/>
              </a:rPr>
              <a:t>Použité zdroje:</a:t>
            </a:r>
            <a:endParaRPr lang="cs-CZ" sz="3200" dirty="0">
              <a:latin typeface="Times New Roman" pitchFamily="18" charset="0"/>
              <a:cs typeface="Times New Roman" pitchFamily="18" charset="0"/>
            </a:endParaRPr>
          </a:p>
        </p:txBody>
      </p:sp>
      <p:sp>
        <p:nvSpPr>
          <p:cNvPr id="5" name="Zástupný symbol pro obsah 4"/>
          <p:cNvSpPr>
            <a:spLocks noGrp="1"/>
          </p:cNvSpPr>
          <p:nvPr>
            <p:ph idx="1"/>
          </p:nvPr>
        </p:nvSpPr>
        <p:spPr>
          <a:xfrm>
            <a:off x="21568" y="548680"/>
            <a:ext cx="9122431" cy="6309320"/>
          </a:xfrm>
        </p:spPr>
        <p:txBody>
          <a:bodyPr>
            <a:normAutofit lnSpcReduction="10000"/>
          </a:bodyPr>
          <a:lstStyle/>
          <a:p>
            <a:r>
              <a:rPr lang="cs-CZ" sz="1400" dirty="0" smtClean="0">
                <a:solidFill>
                  <a:srgbClr val="000000"/>
                </a:solidFill>
                <a:latin typeface="arial"/>
              </a:rPr>
              <a:t>S</a:t>
            </a:r>
            <a:r>
              <a:rPr lang="cs-CZ" sz="1400" dirty="0">
                <a:solidFill>
                  <a:srgbClr val="000000"/>
                </a:solidFill>
                <a:latin typeface="arial"/>
              </a:rPr>
              <a:t>, Radek. </a:t>
            </a:r>
            <a:r>
              <a:rPr lang="cs-CZ" sz="1400" dirty="0" err="1">
                <a:solidFill>
                  <a:srgbClr val="000000"/>
                </a:solidFill>
                <a:latin typeface="arial"/>
              </a:rPr>
              <a:t>Soubor:Usov</a:t>
            </a:r>
            <a:r>
              <a:rPr lang="cs-CZ" sz="1400" dirty="0">
                <a:solidFill>
                  <a:srgbClr val="000000"/>
                </a:solidFill>
                <a:latin typeface="arial"/>
              </a:rPr>
              <a:t> </a:t>
            </a:r>
            <a:r>
              <a:rPr lang="cs-CZ" sz="1400" dirty="0" err="1">
                <a:solidFill>
                  <a:srgbClr val="000000"/>
                </a:solidFill>
                <a:latin typeface="arial"/>
              </a:rPr>
              <a:t>zamek</a:t>
            </a:r>
            <a:r>
              <a:rPr lang="cs-CZ" sz="1400" dirty="0">
                <a:solidFill>
                  <a:srgbClr val="000000"/>
                </a:solidFill>
                <a:latin typeface="arial"/>
              </a:rPr>
              <a:t> 1.jpg. In: </a:t>
            </a:r>
            <a:r>
              <a:rPr lang="cs-CZ" sz="1400" i="1" dirty="0" err="1">
                <a:solidFill>
                  <a:srgbClr val="000000"/>
                </a:solidFill>
                <a:latin typeface="arial"/>
              </a:rPr>
              <a:t>Wikipedia</a:t>
            </a:r>
            <a:r>
              <a:rPr lang="cs-CZ" sz="1400" dirty="0">
                <a:solidFill>
                  <a:srgbClr val="000000"/>
                </a:solidFill>
                <a:latin typeface="arial"/>
              </a:rPr>
              <a:t>: </a:t>
            </a:r>
            <a:r>
              <a:rPr lang="cs-CZ" sz="1400" i="1" dirty="0" err="1">
                <a:solidFill>
                  <a:srgbClr val="000000"/>
                </a:solidFill>
                <a:latin typeface="arial"/>
              </a:rPr>
              <a:t>the</a:t>
            </a:r>
            <a:r>
              <a:rPr lang="cs-CZ" sz="1400" i="1" dirty="0">
                <a:solidFill>
                  <a:srgbClr val="000000"/>
                </a:solidFill>
                <a:latin typeface="arial"/>
              </a:rPr>
              <a:t> free </a:t>
            </a:r>
            <a:r>
              <a:rPr lang="cs-CZ" sz="1400" i="1" dirty="0" err="1">
                <a:solidFill>
                  <a:srgbClr val="000000"/>
                </a:solidFill>
                <a:latin typeface="arial"/>
              </a:rPr>
              <a:t>encyclopedia</a:t>
            </a:r>
            <a:r>
              <a:rPr lang="cs-CZ" sz="1400" dirty="0">
                <a:solidFill>
                  <a:srgbClr val="000000"/>
                </a:solidFill>
                <a:latin typeface="arial"/>
              </a:rPr>
              <a:t> [online]. San Francisco (CA): </a:t>
            </a:r>
            <a:r>
              <a:rPr lang="cs-CZ" sz="1400" dirty="0" err="1">
                <a:solidFill>
                  <a:srgbClr val="000000"/>
                </a:solidFill>
                <a:latin typeface="arial"/>
              </a:rPr>
              <a:t>Wikimedia</a:t>
            </a:r>
            <a:r>
              <a:rPr lang="cs-CZ" sz="1400" dirty="0">
                <a:solidFill>
                  <a:srgbClr val="000000"/>
                </a:solidFill>
                <a:latin typeface="arial"/>
              </a:rPr>
              <a:t> </a:t>
            </a:r>
            <a:r>
              <a:rPr lang="cs-CZ" sz="1400" dirty="0" err="1">
                <a:solidFill>
                  <a:srgbClr val="000000"/>
                </a:solidFill>
                <a:latin typeface="arial"/>
              </a:rPr>
              <a:t>Foundation</a:t>
            </a:r>
            <a:r>
              <a:rPr lang="cs-CZ" sz="1400" dirty="0">
                <a:solidFill>
                  <a:srgbClr val="000000"/>
                </a:solidFill>
                <a:latin typeface="arial"/>
              </a:rPr>
              <a:t>, 14.4.2009 [cit. 2012-03-29]. Dostupné z: </a:t>
            </a:r>
            <a:r>
              <a:rPr lang="cs-CZ" sz="1400" dirty="0">
                <a:solidFill>
                  <a:srgbClr val="000000"/>
                </a:solidFill>
                <a:latin typeface="arial"/>
                <a:hlinkClick r:id="rId2"/>
              </a:rPr>
              <a:t>http://</a:t>
            </a:r>
            <a:r>
              <a:rPr lang="cs-CZ" sz="1400" dirty="0" smtClean="0">
                <a:solidFill>
                  <a:srgbClr val="000000"/>
                </a:solidFill>
                <a:latin typeface="arial"/>
                <a:hlinkClick r:id="rId2"/>
              </a:rPr>
              <a:t>cs.wikipedia.org/wiki/Soubor:Usov_zamek_1.jpg</a:t>
            </a:r>
            <a:endParaRPr lang="cs-CZ" sz="1400" dirty="0" smtClean="0">
              <a:solidFill>
                <a:srgbClr val="000000"/>
              </a:solidFill>
              <a:latin typeface="arial"/>
            </a:endParaRPr>
          </a:p>
          <a:p>
            <a:r>
              <a:rPr lang="cs-CZ" sz="1400" dirty="0"/>
              <a:t>HTTP://COMMONS.WIKIMEDIA.ORG/WIKI/USER:VIKI2007. </a:t>
            </a:r>
            <a:r>
              <a:rPr lang="cs-CZ" sz="1400" i="1" dirty="0" err="1"/>
              <a:t>Soubor:Cesky</a:t>
            </a:r>
            <a:r>
              <a:rPr lang="cs-CZ" sz="1400" i="1" dirty="0"/>
              <a:t> pramen.JPG</a:t>
            </a:r>
            <a:r>
              <a:rPr lang="cs-CZ" sz="1400" dirty="0"/>
              <a:t>[online]. [cit. 18.12.2013]. Dostupný na WWW: http://cs.wikipedia.org/wiki/Soubor:Cesky_pramen.JPG</a:t>
            </a:r>
            <a:endParaRPr lang="cs-CZ" sz="1400" dirty="0">
              <a:solidFill>
                <a:srgbClr val="000000"/>
              </a:solidFill>
              <a:latin typeface="arial"/>
            </a:endParaRPr>
          </a:p>
          <a:p>
            <a:r>
              <a:rPr lang="cs-CZ" sz="1400" dirty="0"/>
              <a:t>HTTP://CS.WIKIPEDIA.ORG/WIKI/USER:HARCUBA. </a:t>
            </a:r>
            <a:r>
              <a:rPr lang="cs-CZ" sz="1400" i="1" dirty="0" err="1"/>
              <a:t>Soubor:Jesenik-wolker.jpg</a:t>
            </a:r>
            <a:r>
              <a:rPr lang="cs-CZ" sz="1400" dirty="0"/>
              <a:t> [online]. [cit. 18.12.2013]. Dostupný na WWW: </a:t>
            </a:r>
            <a:r>
              <a:rPr lang="cs-CZ" sz="1400" dirty="0">
                <a:hlinkClick r:id="rId3"/>
              </a:rPr>
              <a:t>http://</a:t>
            </a:r>
            <a:r>
              <a:rPr lang="cs-CZ" sz="1400" dirty="0" smtClean="0">
                <a:hlinkClick r:id="rId3"/>
              </a:rPr>
              <a:t>cs.wikipedia.org/wiki/Soubor:Jesenik-wolker.jpg</a:t>
            </a:r>
            <a:endParaRPr lang="cs-CZ" sz="1400" dirty="0" smtClean="0"/>
          </a:p>
          <a:p>
            <a:r>
              <a:rPr lang="cs-CZ" sz="1400" dirty="0"/>
              <a:t>JAKUB HARCUBA ORIGINAL UPLOADER WAS HARCUBA AT </a:t>
            </a:r>
            <a:r>
              <a:rPr lang="cs-CZ" sz="1400" dirty="0" err="1"/>
              <a:t>CS.WIKIPEDIA.</a:t>
            </a:r>
            <a:r>
              <a:rPr lang="cs-CZ" sz="1400" i="1" dirty="0" err="1"/>
              <a:t>Soubor:Jesenik-pramen-slovansky.JPG</a:t>
            </a:r>
            <a:r>
              <a:rPr lang="cs-CZ" sz="1400" dirty="0"/>
              <a:t> [online]. [cit. 18.12.2013]. Dostupný na WWW: http://cs.wikipedia.org/wiki/Soubor:Jesenik-pramen-slovansky.JPG</a:t>
            </a:r>
            <a:endParaRPr lang="cs-CZ" sz="1400" dirty="0" smtClean="0">
              <a:solidFill>
                <a:srgbClr val="000000"/>
              </a:solidFill>
              <a:latin typeface="arial"/>
            </a:endParaRPr>
          </a:p>
          <a:p>
            <a:r>
              <a:rPr lang="cs-CZ" sz="1400" dirty="0" smtClean="0">
                <a:solidFill>
                  <a:srgbClr val="000000"/>
                </a:solidFill>
                <a:latin typeface="arial"/>
              </a:rPr>
              <a:t>HARCUBA</a:t>
            </a:r>
            <a:r>
              <a:rPr lang="cs-CZ" sz="1400" dirty="0">
                <a:solidFill>
                  <a:srgbClr val="000000"/>
                </a:solidFill>
                <a:latin typeface="arial"/>
              </a:rPr>
              <a:t>. Soubor:Jesenik-priessnitz-2.jpg. In: </a:t>
            </a:r>
            <a:r>
              <a:rPr lang="cs-CZ" sz="1400" i="1" dirty="0" err="1">
                <a:solidFill>
                  <a:srgbClr val="000000"/>
                </a:solidFill>
                <a:latin typeface="arial"/>
              </a:rPr>
              <a:t>Wikipedia</a:t>
            </a:r>
            <a:r>
              <a:rPr lang="cs-CZ" sz="1400" dirty="0">
                <a:solidFill>
                  <a:srgbClr val="000000"/>
                </a:solidFill>
                <a:latin typeface="arial"/>
              </a:rPr>
              <a:t>: </a:t>
            </a:r>
            <a:r>
              <a:rPr lang="cs-CZ" sz="1400" i="1" dirty="0" err="1">
                <a:solidFill>
                  <a:srgbClr val="000000"/>
                </a:solidFill>
                <a:latin typeface="arial"/>
              </a:rPr>
              <a:t>the</a:t>
            </a:r>
            <a:r>
              <a:rPr lang="cs-CZ" sz="1400" i="1" dirty="0">
                <a:solidFill>
                  <a:srgbClr val="000000"/>
                </a:solidFill>
                <a:latin typeface="arial"/>
              </a:rPr>
              <a:t> free </a:t>
            </a:r>
            <a:r>
              <a:rPr lang="cs-CZ" sz="1400" i="1" dirty="0" err="1">
                <a:solidFill>
                  <a:srgbClr val="000000"/>
                </a:solidFill>
                <a:latin typeface="arial"/>
              </a:rPr>
              <a:t>encyclopedia</a:t>
            </a:r>
            <a:r>
              <a:rPr lang="cs-CZ" sz="1400" dirty="0">
                <a:solidFill>
                  <a:srgbClr val="000000"/>
                </a:solidFill>
                <a:latin typeface="arial"/>
              </a:rPr>
              <a:t> [online]. San Francisco (CA): </a:t>
            </a:r>
            <a:r>
              <a:rPr lang="cs-CZ" sz="1400" dirty="0" err="1">
                <a:solidFill>
                  <a:srgbClr val="000000"/>
                </a:solidFill>
                <a:latin typeface="arial"/>
              </a:rPr>
              <a:t>Wikimedia</a:t>
            </a:r>
            <a:r>
              <a:rPr lang="cs-CZ" sz="1400" dirty="0">
                <a:solidFill>
                  <a:srgbClr val="000000"/>
                </a:solidFill>
                <a:latin typeface="arial"/>
              </a:rPr>
              <a:t> </a:t>
            </a:r>
            <a:r>
              <a:rPr lang="cs-CZ" sz="1400" dirty="0" err="1">
                <a:solidFill>
                  <a:srgbClr val="000000"/>
                </a:solidFill>
                <a:latin typeface="arial"/>
              </a:rPr>
              <a:t>Foundation</a:t>
            </a:r>
            <a:r>
              <a:rPr lang="cs-CZ" sz="1400" dirty="0">
                <a:solidFill>
                  <a:srgbClr val="000000"/>
                </a:solidFill>
                <a:latin typeface="arial"/>
              </a:rPr>
              <a:t>, 23.7.2008 [cit. 2012-03-29]. Dostupné z: </a:t>
            </a:r>
            <a:r>
              <a:rPr lang="cs-CZ" sz="1400" dirty="0">
                <a:solidFill>
                  <a:srgbClr val="000000"/>
                </a:solidFill>
                <a:latin typeface="arial"/>
                <a:hlinkClick r:id="rId4"/>
              </a:rPr>
              <a:t>http://</a:t>
            </a:r>
            <a:r>
              <a:rPr lang="cs-CZ" sz="1400" dirty="0" smtClean="0">
                <a:solidFill>
                  <a:srgbClr val="000000"/>
                </a:solidFill>
                <a:latin typeface="arial"/>
                <a:hlinkClick r:id="rId4"/>
              </a:rPr>
              <a:t>cs.wikipedia.org/wiki/Soubor:Jesenik-priessnitz-2.jpg</a:t>
            </a:r>
            <a:endParaRPr lang="cs-CZ" sz="1400" dirty="0" smtClean="0">
              <a:solidFill>
                <a:srgbClr val="000000"/>
              </a:solidFill>
              <a:latin typeface="arial"/>
            </a:endParaRPr>
          </a:p>
          <a:p>
            <a:r>
              <a:rPr lang="cs-CZ" sz="1400" dirty="0">
                <a:solidFill>
                  <a:srgbClr val="000000"/>
                </a:solidFill>
                <a:latin typeface="arial"/>
              </a:rPr>
              <a:t>HARCUBA. </a:t>
            </a:r>
            <a:r>
              <a:rPr lang="cs-CZ" sz="1400" dirty="0" err="1">
                <a:solidFill>
                  <a:srgbClr val="000000"/>
                </a:solidFill>
                <a:latin typeface="arial"/>
              </a:rPr>
              <a:t>Soubor:Jesenik-sprcha.jpg</a:t>
            </a:r>
            <a:r>
              <a:rPr lang="cs-CZ" sz="1400" dirty="0">
                <a:solidFill>
                  <a:srgbClr val="000000"/>
                </a:solidFill>
                <a:latin typeface="arial"/>
              </a:rPr>
              <a:t>. In: </a:t>
            </a:r>
            <a:r>
              <a:rPr lang="cs-CZ" sz="1400" i="1" dirty="0" err="1">
                <a:solidFill>
                  <a:srgbClr val="000000"/>
                </a:solidFill>
                <a:latin typeface="arial"/>
              </a:rPr>
              <a:t>Wikipedia</a:t>
            </a:r>
            <a:r>
              <a:rPr lang="cs-CZ" sz="1400" dirty="0">
                <a:solidFill>
                  <a:srgbClr val="000000"/>
                </a:solidFill>
                <a:latin typeface="arial"/>
              </a:rPr>
              <a:t>: </a:t>
            </a:r>
            <a:r>
              <a:rPr lang="cs-CZ" sz="1400" i="1" dirty="0" err="1">
                <a:solidFill>
                  <a:srgbClr val="000000"/>
                </a:solidFill>
                <a:latin typeface="arial"/>
              </a:rPr>
              <a:t>the</a:t>
            </a:r>
            <a:r>
              <a:rPr lang="cs-CZ" sz="1400" i="1" dirty="0">
                <a:solidFill>
                  <a:srgbClr val="000000"/>
                </a:solidFill>
                <a:latin typeface="arial"/>
              </a:rPr>
              <a:t> free </a:t>
            </a:r>
            <a:r>
              <a:rPr lang="cs-CZ" sz="1400" i="1" dirty="0" err="1">
                <a:solidFill>
                  <a:srgbClr val="000000"/>
                </a:solidFill>
                <a:latin typeface="arial"/>
              </a:rPr>
              <a:t>encyclopedia</a:t>
            </a:r>
            <a:r>
              <a:rPr lang="cs-CZ" sz="1400" dirty="0">
                <a:solidFill>
                  <a:srgbClr val="000000"/>
                </a:solidFill>
                <a:latin typeface="arial"/>
              </a:rPr>
              <a:t> [online]. San Francisco (CA): </a:t>
            </a:r>
            <a:r>
              <a:rPr lang="cs-CZ" sz="1400" dirty="0" err="1">
                <a:solidFill>
                  <a:srgbClr val="000000"/>
                </a:solidFill>
                <a:latin typeface="arial"/>
              </a:rPr>
              <a:t>Wikimedia</a:t>
            </a:r>
            <a:r>
              <a:rPr lang="cs-CZ" sz="1400" dirty="0">
                <a:solidFill>
                  <a:srgbClr val="000000"/>
                </a:solidFill>
                <a:latin typeface="arial"/>
              </a:rPr>
              <a:t> </a:t>
            </a:r>
            <a:r>
              <a:rPr lang="cs-CZ" sz="1400" dirty="0" err="1">
                <a:solidFill>
                  <a:srgbClr val="000000"/>
                </a:solidFill>
                <a:latin typeface="arial"/>
              </a:rPr>
              <a:t>Foundation</a:t>
            </a:r>
            <a:r>
              <a:rPr lang="cs-CZ" sz="1400" dirty="0">
                <a:solidFill>
                  <a:srgbClr val="000000"/>
                </a:solidFill>
                <a:latin typeface="arial"/>
              </a:rPr>
              <a:t>, 23.7.2008 [cit. 2012-03-29]. Dostupné z: </a:t>
            </a:r>
            <a:r>
              <a:rPr lang="cs-CZ" sz="1400" dirty="0">
                <a:solidFill>
                  <a:srgbClr val="000000"/>
                </a:solidFill>
                <a:latin typeface="arial"/>
                <a:hlinkClick r:id="rId5"/>
              </a:rPr>
              <a:t>http://</a:t>
            </a:r>
            <a:r>
              <a:rPr lang="cs-CZ" sz="1400" dirty="0" smtClean="0">
                <a:solidFill>
                  <a:srgbClr val="000000"/>
                </a:solidFill>
                <a:latin typeface="arial"/>
                <a:hlinkClick r:id="rId5"/>
              </a:rPr>
              <a:t>cs.wikipedia.org/wiki/Soubor:Jesenik-sprcha.jpg</a:t>
            </a:r>
            <a:endParaRPr lang="cs-CZ" sz="1400" dirty="0" smtClean="0">
              <a:solidFill>
                <a:srgbClr val="000000"/>
              </a:solidFill>
              <a:latin typeface="arial"/>
            </a:endParaRPr>
          </a:p>
          <a:p>
            <a:r>
              <a:rPr lang="cs-CZ" sz="1400" dirty="0">
                <a:solidFill>
                  <a:srgbClr val="000000"/>
                </a:solidFill>
                <a:latin typeface="arial"/>
              </a:rPr>
              <a:t>DROZDP. </a:t>
            </a:r>
            <a:r>
              <a:rPr lang="cs-CZ" sz="1400" dirty="0" err="1">
                <a:solidFill>
                  <a:srgbClr val="000000"/>
                </a:solidFill>
                <a:latin typeface="arial"/>
              </a:rPr>
              <a:t>Soubor:Priessnitz</a:t>
            </a:r>
            <a:r>
              <a:rPr lang="cs-CZ" sz="1400" dirty="0">
                <a:solidFill>
                  <a:srgbClr val="000000"/>
                </a:solidFill>
                <a:latin typeface="arial"/>
              </a:rPr>
              <a:t> Chapel.JPG. In: </a:t>
            </a:r>
            <a:r>
              <a:rPr lang="cs-CZ" sz="1400" i="1" dirty="0" err="1">
                <a:solidFill>
                  <a:srgbClr val="000000"/>
                </a:solidFill>
                <a:latin typeface="arial"/>
              </a:rPr>
              <a:t>Wikipedia</a:t>
            </a:r>
            <a:r>
              <a:rPr lang="cs-CZ" sz="1400" dirty="0">
                <a:solidFill>
                  <a:srgbClr val="000000"/>
                </a:solidFill>
                <a:latin typeface="arial"/>
              </a:rPr>
              <a:t>: </a:t>
            </a:r>
            <a:r>
              <a:rPr lang="cs-CZ" sz="1400" i="1" dirty="0" err="1">
                <a:solidFill>
                  <a:srgbClr val="000000"/>
                </a:solidFill>
                <a:latin typeface="arial"/>
              </a:rPr>
              <a:t>the</a:t>
            </a:r>
            <a:r>
              <a:rPr lang="cs-CZ" sz="1400" i="1" dirty="0">
                <a:solidFill>
                  <a:srgbClr val="000000"/>
                </a:solidFill>
                <a:latin typeface="arial"/>
              </a:rPr>
              <a:t> free </a:t>
            </a:r>
            <a:r>
              <a:rPr lang="cs-CZ" sz="1400" i="1" dirty="0" err="1">
                <a:solidFill>
                  <a:srgbClr val="000000"/>
                </a:solidFill>
                <a:latin typeface="arial"/>
              </a:rPr>
              <a:t>encyclopedia</a:t>
            </a:r>
            <a:r>
              <a:rPr lang="cs-CZ" sz="1400" dirty="0">
                <a:solidFill>
                  <a:srgbClr val="000000"/>
                </a:solidFill>
                <a:latin typeface="arial"/>
              </a:rPr>
              <a:t> [online]. San Francisco (CA): </a:t>
            </a:r>
            <a:r>
              <a:rPr lang="cs-CZ" sz="1400" dirty="0" err="1">
                <a:solidFill>
                  <a:srgbClr val="000000"/>
                </a:solidFill>
                <a:latin typeface="arial"/>
              </a:rPr>
              <a:t>Wikimedia</a:t>
            </a:r>
            <a:r>
              <a:rPr lang="cs-CZ" sz="1400" dirty="0">
                <a:solidFill>
                  <a:srgbClr val="000000"/>
                </a:solidFill>
                <a:latin typeface="arial"/>
              </a:rPr>
              <a:t> </a:t>
            </a:r>
            <a:r>
              <a:rPr lang="cs-CZ" sz="1400" dirty="0" err="1">
                <a:solidFill>
                  <a:srgbClr val="000000"/>
                </a:solidFill>
                <a:latin typeface="arial"/>
              </a:rPr>
              <a:t>Foundation</a:t>
            </a:r>
            <a:r>
              <a:rPr lang="cs-CZ" sz="1400" dirty="0">
                <a:solidFill>
                  <a:srgbClr val="000000"/>
                </a:solidFill>
                <a:latin typeface="arial"/>
              </a:rPr>
              <a:t>, 30.8.2005 [cit. 2012-03-29]. Dostupné z: </a:t>
            </a:r>
            <a:r>
              <a:rPr lang="cs-CZ" sz="1400" dirty="0">
                <a:solidFill>
                  <a:srgbClr val="000000"/>
                </a:solidFill>
                <a:latin typeface="arial"/>
                <a:hlinkClick r:id="rId6"/>
              </a:rPr>
              <a:t>http://</a:t>
            </a:r>
            <a:r>
              <a:rPr lang="cs-CZ" sz="1400" dirty="0" smtClean="0">
                <a:solidFill>
                  <a:srgbClr val="000000"/>
                </a:solidFill>
                <a:latin typeface="arial"/>
                <a:hlinkClick r:id="rId6"/>
              </a:rPr>
              <a:t>cs.wikipedia.org/wiki/Soubor:Priessnitz_Chapel.JPG</a:t>
            </a:r>
            <a:endParaRPr lang="cs-CZ" sz="1400" dirty="0" smtClean="0">
              <a:solidFill>
                <a:srgbClr val="000000"/>
              </a:solidFill>
              <a:latin typeface="arial"/>
            </a:endParaRPr>
          </a:p>
          <a:p>
            <a:r>
              <a:rPr lang="cs-CZ" sz="1400" dirty="0"/>
              <a:t>HTTP://COMMONS.WIKIMEDIA.ORG/WIKI/USER:VAVRIK. </a:t>
            </a:r>
            <a:r>
              <a:rPr lang="cs-CZ" sz="1400" i="1" dirty="0" err="1"/>
              <a:t>Soubor:PetrovyPraded.jpg</a:t>
            </a:r>
            <a:r>
              <a:rPr lang="cs-CZ" sz="1400" dirty="0"/>
              <a:t>[online]. [cit. 18.12.2013]. Dostupný na WWW: http://</a:t>
            </a:r>
            <a:r>
              <a:rPr lang="cs-CZ" sz="1400" dirty="0" smtClean="0"/>
              <a:t>cs.wikipedia.org/wiki/Soubor:PetrovyPraded.jpg</a:t>
            </a:r>
            <a:endParaRPr lang="cs-CZ" sz="1400" dirty="0" smtClean="0">
              <a:solidFill>
                <a:srgbClr val="000000"/>
              </a:solidFill>
              <a:latin typeface="arial"/>
            </a:endParaRPr>
          </a:p>
          <a:p>
            <a:r>
              <a:rPr lang="cs-CZ" sz="1400" dirty="0" smtClean="0">
                <a:solidFill>
                  <a:srgbClr val="000000"/>
                </a:solidFill>
                <a:latin typeface="arial"/>
              </a:rPr>
              <a:t>JIROUT</a:t>
            </a:r>
            <a:r>
              <a:rPr lang="cs-CZ" sz="1400" dirty="0">
                <a:solidFill>
                  <a:srgbClr val="000000"/>
                </a:solidFill>
                <a:latin typeface="arial"/>
              </a:rPr>
              <a:t>, Bohumil. </a:t>
            </a:r>
            <a:r>
              <a:rPr lang="cs-CZ" sz="1400" dirty="0" err="1">
                <a:solidFill>
                  <a:srgbClr val="000000"/>
                </a:solidFill>
                <a:latin typeface="arial"/>
              </a:rPr>
              <a:t>Soubor:Praděd</a:t>
            </a:r>
            <a:r>
              <a:rPr lang="cs-CZ" sz="1400" dirty="0">
                <a:solidFill>
                  <a:srgbClr val="000000"/>
                </a:solidFill>
                <a:latin typeface="arial"/>
              </a:rPr>
              <a:t>, kamenná rozhledna (002).</a:t>
            </a:r>
            <a:r>
              <a:rPr lang="cs-CZ" sz="1400" dirty="0" err="1">
                <a:solidFill>
                  <a:srgbClr val="000000"/>
                </a:solidFill>
                <a:latin typeface="arial"/>
              </a:rPr>
              <a:t>jpg</a:t>
            </a:r>
            <a:r>
              <a:rPr lang="cs-CZ" sz="1400" dirty="0">
                <a:solidFill>
                  <a:srgbClr val="000000"/>
                </a:solidFill>
                <a:latin typeface="arial"/>
              </a:rPr>
              <a:t>. In: </a:t>
            </a:r>
            <a:r>
              <a:rPr lang="cs-CZ" sz="1400" i="1" dirty="0" err="1">
                <a:solidFill>
                  <a:srgbClr val="000000"/>
                </a:solidFill>
                <a:latin typeface="arial"/>
              </a:rPr>
              <a:t>Wikipedia</a:t>
            </a:r>
            <a:r>
              <a:rPr lang="cs-CZ" sz="1400" dirty="0">
                <a:solidFill>
                  <a:srgbClr val="000000"/>
                </a:solidFill>
                <a:latin typeface="arial"/>
              </a:rPr>
              <a:t>: </a:t>
            </a:r>
            <a:r>
              <a:rPr lang="cs-CZ" sz="1400" i="1" dirty="0" err="1">
                <a:solidFill>
                  <a:srgbClr val="000000"/>
                </a:solidFill>
                <a:latin typeface="arial"/>
              </a:rPr>
              <a:t>the</a:t>
            </a:r>
            <a:r>
              <a:rPr lang="cs-CZ" sz="1400" i="1" dirty="0">
                <a:solidFill>
                  <a:srgbClr val="000000"/>
                </a:solidFill>
                <a:latin typeface="arial"/>
              </a:rPr>
              <a:t> free </a:t>
            </a:r>
            <a:r>
              <a:rPr lang="cs-CZ" sz="1400" i="1" dirty="0" err="1">
                <a:solidFill>
                  <a:srgbClr val="000000"/>
                </a:solidFill>
                <a:latin typeface="arial"/>
              </a:rPr>
              <a:t>encyclopedia</a:t>
            </a:r>
            <a:r>
              <a:rPr lang="cs-CZ" sz="1400" dirty="0">
                <a:solidFill>
                  <a:srgbClr val="000000"/>
                </a:solidFill>
                <a:latin typeface="arial"/>
              </a:rPr>
              <a:t> [online]. San Francisco (CA): </a:t>
            </a:r>
            <a:r>
              <a:rPr lang="cs-CZ" sz="1400" dirty="0" err="1">
                <a:solidFill>
                  <a:srgbClr val="000000"/>
                </a:solidFill>
                <a:latin typeface="arial"/>
              </a:rPr>
              <a:t>Wikimedia</a:t>
            </a:r>
            <a:r>
              <a:rPr lang="cs-CZ" sz="1400" dirty="0">
                <a:solidFill>
                  <a:srgbClr val="000000"/>
                </a:solidFill>
                <a:latin typeface="arial"/>
              </a:rPr>
              <a:t> </a:t>
            </a:r>
            <a:r>
              <a:rPr lang="cs-CZ" sz="1400" dirty="0" err="1">
                <a:solidFill>
                  <a:srgbClr val="000000"/>
                </a:solidFill>
                <a:latin typeface="arial"/>
              </a:rPr>
              <a:t>Foundation</a:t>
            </a:r>
            <a:r>
              <a:rPr lang="cs-CZ" sz="1400" dirty="0">
                <a:solidFill>
                  <a:srgbClr val="000000"/>
                </a:solidFill>
                <a:latin typeface="arial"/>
              </a:rPr>
              <a:t>, 9.11.2011 [cit. 2012-03-29]. Dostupné z: </a:t>
            </a:r>
            <a:r>
              <a:rPr lang="cs-CZ" sz="1400" dirty="0">
                <a:solidFill>
                  <a:srgbClr val="000000"/>
                </a:solidFill>
                <a:latin typeface="arial"/>
                <a:hlinkClick r:id="rId7"/>
              </a:rPr>
              <a:t>http://cs.wikipedia.org/wiki/Soubor:Prad%C4%9Bd,_kamenn%C3%A1_rozhledna_(002).</a:t>
            </a:r>
            <a:r>
              <a:rPr lang="cs-CZ" sz="1400" dirty="0" smtClean="0">
                <a:solidFill>
                  <a:srgbClr val="000000"/>
                </a:solidFill>
                <a:latin typeface="arial"/>
                <a:hlinkClick r:id="rId7"/>
              </a:rPr>
              <a:t>jpg</a:t>
            </a:r>
            <a:endParaRPr lang="cs-CZ" sz="1400" dirty="0" smtClean="0">
              <a:solidFill>
                <a:srgbClr val="000000"/>
              </a:solidFill>
              <a:latin typeface="arial"/>
            </a:endParaRPr>
          </a:p>
          <a:p>
            <a:r>
              <a:rPr lang="cs-CZ" sz="1400" dirty="0">
                <a:solidFill>
                  <a:srgbClr val="000000"/>
                </a:solidFill>
                <a:latin typeface="arial"/>
              </a:rPr>
              <a:t>PUDELEK. </a:t>
            </a:r>
            <a:r>
              <a:rPr lang="cs-CZ" sz="1400" dirty="0" err="1">
                <a:solidFill>
                  <a:srgbClr val="000000"/>
                </a:solidFill>
                <a:latin typeface="arial"/>
              </a:rPr>
              <a:t>Soubor:Altvater</a:t>
            </a:r>
            <a:r>
              <a:rPr lang="cs-CZ" sz="1400" dirty="0">
                <a:solidFill>
                  <a:srgbClr val="000000"/>
                </a:solidFill>
                <a:latin typeface="arial"/>
              </a:rPr>
              <a:t> - OT.JPG. In: </a:t>
            </a:r>
            <a:r>
              <a:rPr lang="cs-CZ" sz="1400" i="1" dirty="0" err="1">
                <a:solidFill>
                  <a:srgbClr val="000000"/>
                </a:solidFill>
                <a:latin typeface="arial"/>
              </a:rPr>
              <a:t>Wikipedia</a:t>
            </a:r>
            <a:r>
              <a:rPr lang="cs-CZ" sz="1400" dirty="0">
                <a:solidFill>
                  <a:srgbClr val="000000"/>
                </a:solidFill>
                <a:latin typeface="arial"/>
              </a:rPr>
              <a:t>: </a:t>
            </a:r>
            <a:r>
              <a:rPr lang="cs-CZ" sz="1400" i="1" dirty="0" err="1">
                <a:solidFill>
                  <a:srgbClr val="000000"/>
                </a:solidFill>
                <a:latin typeface="arial"/>
              </a:rPr>
              <a:t>the</a:t>
            </a:r>
            <a:r>
              <a:rPr lang="cs-CZ" sz="1400" i="1" dirty="0">
                <a:solidFill>
                  <a:srgbClr val="000000"/>
                </a:solidFill>
                <a:latin typeface="arial"/>
              </a:rPr>
              <a:t> free </a:t>
            </a:r>
            <a:r>
              <a:rPr lang="cs-CZ" sz="1400" i="1" dirty="0" err="1">
                <a:solidFill>
                  <a:srgbClr val="000000"/>
                </a:solidFill>
                <a:latin typeface="arial"/>
              </a:rPr>
              <a:t>encyclopedia</a:t>
            </a:r>
            <a:r>
              <a:rPr lang="cs-CZ" sz="1400" dirty="0">
                <a:solidFill>
                  <a:srgbClr val="000000"/>
                </a:solidFill>
                <a:latin typeface="arial"/>
              </a:rPr>
              <a:t> [online]. San Francisco (CA): </a:t>
            </a:r>
            <a:r>
              <a:rPr lang="cs-CZ" sz="1400" dirty="0" err="1">
                <a:solidFill>
                  <a:srgbClr val="000000"/>
                </a:solidFill>
                <a:latin typeface="arial"/>
              </a:rPr>
              <a:t>Wikimedia</a:t>
            </a:r>
            <a:r>
              <a:rPr lang="cs-CZ" sz="1400" dirty="0">
                <a:solidFill>
                  <a:srgbClr val="000000"/>
                </a:solidFill>
                <a:latin typeface="arial"/>
              </a:rPr>
              <a:t> </a:t>
            </a:r>
            <a:r>
              <a:rPr lang="cs-CZ" sz="1400" dirty="0" err="1">
                <a:solidFill>
                  <a:srgbClr val="000000"/>
                </a:solidFill>
                <a:latin typeface="arial"/>
              </a:rPr>
              <a:t>Foundation</a:t>
            </a:r>
            <a:r>
              <a:rPr lang="cs-CZ" sz="1400" dirty="0">
                <a:solidFill>
                  <a:srgbClr val="000000"/>
                </a:solidFill>
                <a:latin typeface="arial"/>
              </a:rPr>
              <a:t>, 16.5.2008 [cit. 2012-03-29]. Dostupné z: </a:t>
            </a:r>
            <a:r>
              <a:rPr lang="cs-CZ" sz="1400" dirty="0">
                <a:solidFill>
                  <a:srgbClr val="000000"/>
                </a:solidFill>
                <a:latin typeface="arial"/>
                <a:hlinkClick r:id="rId8"/>
              </a:rPr>
              <a:t>http://cs.wikipedia.org/wiki/Soubor:Altvater_-_</a:t>
            </a:r>
            <a:r>
              <a:rPr lang="cs-CZ" sz="1400" dirty="0" smtClean="0">
                <a:solidFill>
                  <a:srgbClr val="000000"/>
                </a:solidFill>
                <a:latin typeface="arial"/>
                <a:hlinkClick r:id="rId8"/>
              </a:rPr>
              <a:t>OT.JPG</a:t>
            </a:r>
            <a:endParaRPr lang="cs-CZ" sz="1400" dirty="0" smtClean="0">
              <a:solidFill>
                <a:srgbClr val="000000"/>
              </a:solidFill>
              <a:latin typeface="arial"/>
            </a:endParaRPr>
          </a:p>
          <a:p>
            <a:r>
              <a:rPr lang="cs-CZ" sz="1400" dirty="0"/>
              <a:t>HTTP://COMMONS.WIKIMEDIA.ORG/WIKI/USER:PUDELEK. </a:t>
            </a:r>
            <a:r>
              <a:rPr lang="cs-CZ" sz="1400" i="1" dirty="0" err="1"/>
              <a:t>Soubor:Ovčárna</a:t>
            </a:r>
            <a:r>
              <a:rPr lang="cs-CZ" sz="1400" i="1" dirty="0"/>
              <a:t> - Schäferei.JPG</a:t>
            </a:r>
            <a:r>
              <a:rPr lang="cs-CZ" sz="1400" dirty="0"/>
              <a:t> [online]. [cit. 18.12.2013]. Dostupný na WWW: http://cs.wikipedia.org/wiki/Soubor:Ov%C4%8D%C3%A1rna_-_Sch%C3%A4ferei.JPG</a:t>
            </a:r>
            <a:endParaRPr lang="cs-CZ" sz="1400" dirty="0">
              <a:solidFill>
                <a:srgbClr val="000000"/>
              </a:solidFill>
              <a:latin typeface="arial"/>
            </a:endParaRPr>
          </a:p>
          <a:p>
            <a:r>
              <a:rPr lang="cs-CZ" sz="1400" dirty="0" smtClean="0">
                <a:solidFill>
                  <a:srgbClr val="000000"/>
                </a:solidFill>
                <a:latin typeface="arial"/>
              </a:rPr>
              <a:t>Vlastní</a:t>
            </a:r>
          </a:p>
          <a:p>
            <a:pPr marL="0" indent="0">
              <a:buNone/>
            </a:pPr>
            <a:endParaRPr lang="cs-CZ" sz="1400" dirty="0" smtClean="0">
              <a:solidFill>
                <a:srgbClr val="000000"/>
              </a:solidFill>
              <a:latin typeface="arial"/>
            </a:endParaRPr>
          </a:p>
        </p:txBody>
      </p:sp>
    </p:spTree>
    <p:extLst>
      <p:ext uri="{BB962C8B-B14F-4D97-AF65-F5344CB8AC3E}">
        <p14:creationId xmlns:p14="http://schemas.microsoft.com/office/powerpoint/2010/main" val="2129911954"/>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_rels/theme3.xml.rels><?xml version="1.0" encoding="UTF-8" standalone="yes"?>
<Relationships xmlns="http://schemas.openxmlformats.org/package/2006/relationships"><Relationship Id="rId1" Type="http://schemas.openxmlformats.org/officeDocument/2006/relationships/image" Target="../media/image1.jpeg"/></Relationships>
</file>

<file path=ppt/theme/_rels/theme5.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ountain">
  <a:themeElements>
    <a:clrScheme name="Austin">
      <a:dk1>
        <a:sysClr val="windowText" lastClr="000000"/>
      </a:dk1>
      <a:lt1>
        <a:sysClr val="window" lastClr="FFFFFF"/>
      </a:lt1>
      <a:dk2>
        <a:srgbClr val="3E3D2D"/>
      </a:dk2>
      <a:lt2>
        <a:srgbClr val="CAF278"/>
      </a:lt2>
      <a:accent1>
        <a:srgbClr val="94C600"/>
      </a:accent1>
      <a:accent2>
        <a:srgbClr val="71685A"/>
      </a:accent2>
      <a:accent3>
        <a:srgbClr val="FF6700"/>
      </a:accent3>
      <a:accent4>
        <a:srgbClr val="909465"/>
      </a:accent4>
      <a:accent5>
        <a:srgbClr val="956B43"/>
      </a:accent5>
      <a:accent6>
        <a:srgbClr val="FEA022"/>
      </a:accent6>
      <a:hlink>
        <a:srgbClr val="E68200"/>
      </a:hlink>
      <a:folHlink>
        <a:srgbClr val="FFA94A"/>
      </a:folHlink>
    </a:clrScheme>
    <a:fontScheme name="Office – klasické">
      <a:majorFont>
        <a:latin typeface="Arial"/>
        <a:ea typeface=""/>
        <a:cs typeface=""/>
        <a:font script="Jpan" typeface="ＭＳ Ｐゴシック"/>
        <a:font script="Hang" typeface="돋움"/>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Times New Roman"/>
        <a:ea typeface=""/>
        <a:cs typeface=""/>
        <a:font script="Jpan" typeface="ＭＳ Ｐ明朝"/>
        <a:font script="Hang" typeface="바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Aspekt">
      <a:fillStyleLst>
        <a:solidFill>
          <a:schemeClr val="phClr"/>
        </a:solidFill>
        <a:gradFill rotWithShape="1">
          <a:gsLst>
            <a:gs pos="0">
              <a:schemeClr val="phClr">
                <a:tint val="65000"/>
                <a:satMod val="270000"/>
              </a:schemeClr>
            </a:gs>
            <a:gs pos="25000">
              <a:schemeClr val="phClr">
                <a:tint val="60000"/>
                <a:satMod val="300000"/>
              </a:schemeClr>
            </a:gs>
            <a:gs pos="100000">
              <a:schemeClr val="phClr">
                <a:tint val="29000"/>
                <a:satMod val="400000"/>
              </a:schemeClr>
            </a:gs>
          </a:gsLst>
          <a:lin ang="16200000" scaled="1"/>
        </a:gradFill>
        <a:gradFill rotWithShape="1">
          <a:gsLst>
            <a:gs pos="0">
              <a:schemeClr val="phClr">
                <a:shade val="45000"/>
                <a:satMod val="155000"/>
              </a:schemeClr>
            </a:gs>
            <a:gs pos="60000">
              <a:schemeClr val="phClr">
                <a:shade val="95000"/>
                <a:satMod val="150000"/>
              </a:schemeClr>
            </a:gs>
            <a:gs pos="100000">
              <a:schemeClr val="phClr">
                <a:tint val="87000"/>
                <a:satMod val="250000"/>
              </a:schemeClr>
            </a:gs>
          </a:gsLst>
          <a:lin ang="16200000" scaled="0"/>
        </a:gradFill>
      </a:fillStyleLst>
      <a:lnStyleLst>
        <a:ln w="9525" cap="flat" cmpd="sng" algn="ctr">
          <a:solidFill>
            <a:schemeClr val="phClr">
              <a:satMod val="150000"/>
            </a:schemeClr>
          </a:solidFill>
          <a:prstDash val="solid"/>
        </a:ln>
        <a:ln w="42500" cap="flat" cmpd="sng" algn="ctr">
          <a:solidFill>
            <a:schemeClr val="phClr"/>
          </a:solidFill>
          <a:prstDash val="solid"/>
        </a:ln>
        <a:ln w="38100" cap="flat" cmpd="sng" algn="ctr">
          <a:solidFill>
            <a:schemeClr val="phClr"/>
          </a:solidFill>
          <a:prstDash val="solid"/>
        </a:ln>
      </a:lnStyleLst>
      <a:effectStyleLst>
        <a:effectStyle>
          <a:effectLst>
            <a:outerShdw blurRad="65500" dist="38100" dir="5400000" rotWithShape="0">
              <a:srgbClr val="000000">
                <a:alpha val="40000"/>
              </a:srgbClr>
            </a:outerShdw>
          </a:effectLst>
        </a:effectStyle>
        <a:effectStyle>
          <a:effectLst>
            <a:outerShdw blurRad="65500" dist="38100" dir="5400000" rotWithShape="0">
              <a:srgbClr val="000000">
                <a:alpha val="40000"/>
              </a:srgbClr>
            </a:outerShdw>
          </a:effectLst>
        </a:effectStyle>
        <a:effectStyle>
          <a:effectLst>
            <a:outerShdw blurRad="65500" dist="38100" dir="5400000" rotWithShape="0">
              <a:srgbClr val="000000">
                <a:alpha val="40000"/>
              </a:srgbClr>
            </a:outerShdw>
          </a:effectLst>
          <a:scene3d>
            <a:camera prst="orthographicFront" fov="0">
              <a:rot lat="0" lon="0" rev="0"/>
            </a:camera>
            <a:lightRig rig="contrasting" dir="t">
              <a:rot lat="0" lon="0" rev="12000000"/>
            </a:lightRig>
          </a:scene3d>
          <a:sp3d prstMaterial="powder">
            <a:bevelT h="50800"/>
          </a:sp3d>
        </a:effectStyle>
      </a:effectStyleLst>
      <a:bgFillStyleLst>
        <a:solidFill>
          <a:schemeClr val="phClr">
            <a:tint val="100000"/>
            <a:shade val="100000"/>
            <a:hueMod val="100000"/>
            <a:satMod val="100000"/>
          </a:schemeClr>
        </a:solidFill>
        <a:gradFill rotWithShape="1">
          <a:gsLst>
            <a:gs pos="0">
              <a:schemeClr val="phClr">
                <a:shade val="40000"/>
                <a:satMod val="165000"/>
              </a:schemeClr>
            </a:gs>
            <a:gs pos="50000">
              <a:schemeClr val="phClr">
                <a:shade val="95000"/>
                <a:satMod val="100000"/>
              </a:schemeClr>
            </a:gs>
            <a:gs pos="100000">
              <a:schemeClr val="phClr">
                <a:tint val="10000"/>
                <a:satMod val="300000"/>
              </a:schemeClr>
            </a:gs>
          </a:gsLst>
          <a:lin ang="13000000" scaled="0"/>
        </a:gradFill>
        <a:blipFill>
          <a:blip xmlns:r="http://schemas.openxmlformats.org/officeDocument/2006/relationships" r:embed="rId1">
            <a:duotone>
              <a:schemeClr val="phClr">
                <a:tint val="100000"/>
                <a:shade val="75000"/>
                <a:hueMod val="100000"/>
                <a:satMod val="100000"/>
              </a:schemeClr>
              <a:schemeClr val="phClr">
                <a:tint val="55000"/>
                <a:shade val="100000"/>
                <a:hueMod val="100000"/>
                <a:satMod val="100000"/>
              </a:schemeClr>
            </a:duotone>
          </a:blip>
          <a:stretch>
            <a:fillRect/>
          </a:stretch>
        </a:blipFill>
      </a:bgFillStyleLst>
    </a:fmtScheme>
  </a:themeElements>
  <a:objectDefaults/>
  <a:extraClrSchemeLst/>
</a:theme>
</file>

<file path=ppt/theme/theme2.xml><?xml version="1.0" encoding="utf-8"?>
<a:theme xmlns:a="http://schemas.openxmlformats.org/drawingml/2006/main" name="1_Mountain">
  <a:themeElements>
    <a:clrScheme name="Mountain">
      <a:dk1>
        <a:srgbClr val="000000"/>
      </a:dk1>
      <a:lt1>
        <a:srgbClr val="FFFFFF"/>
      </a:lt1>
      <a:dk2>
        <a:srgbClr val="0536B3"/>
      </a:dk2>
      <a:lt2>
        <a:srgbClr val="7CB7F8"/>
      </a:lt2>
      <a:accent1>
        <a:srgbClr val="3F9EE4"/>
      </a:accent1>
      <a:accent2>
        <a:srgbClr val="77B559"/>
      </a:accent2>
      <a:accent3>
        <a:srgbClr val="E4A81B"/>
      </a:accent3>
      <a:accent4>
        <a:srgbClr val="108BB4"/>
      </a:accent4>
      <a:accent5>
        <a:srgbClr val="DA7328"/>
      </a:accent5>
      <a:accent6>
        <a:srgbClr val="AE589F"/>
      </a:accent6>
      <a:hlink>
        <a:srgbClr val="460245"/>
      </a:hlink>
      <a:folHlink>
        <a:srgbClr val="AC17D6"/>
      </a:folHlink>
    </a:clrScheme>
    <a:fontScheme name="Office – klasické">
      <a:majorFont>
        <a:latin typeface="Arial"/>
        <a:ea typeface=""/>
        <a:cs typeface=""/>
        <a:font script="Jpan" typeface="ＭＳ Ｐゴシック"/>
        <a:font script="Hang" typeface="돋움"/>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Times New Roman"/>
        <a:ea typeface=""/>
        <a:cs typeface=""/>
        <a:font script="Jpan" typeface="ＭＳ Ｐ明朝"/>
        <a:font script="Hang" typeface="바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Mountain">
      <a:fillStyleLst>
        <a:solidFill>
          <a:schemeClr val="phClr">
            <a:tint val="100000"/>
            <a:shade val="100000"/>
            <a:hueMod val="100000"/>
            <a:satMod val="100000"/>
          </a:schemeClr>
        </a:solidFill>
        <a:gradFill rotWithShape="1">
          <a:gsLst>
            <a:gs pos="0">
              <a:schemeClr val="phClr">
                <a:tint val="100000"/>
                <a:shade val="100000"/>
                <a:hueMod val="100000"/>
                <a:satMod val="100000"/>
              </a:schemeClr>
            </a:gs>
            <a:gs pos="50000">
              <a:schemeClr val="phClr">
                <a:tint val="25000"/>
                <a:shade val="100000"/>
                <a:hueMod val="100000"/>
                <a:satMod val="100000"/>
              </a:schemeClr>
            </a:gs>
            <a:gs pos="100000">
              <a:schemeClr val="phClr">
                <a:tint val="100000"/>
                <a:shade val="100000"/>
                <a:hueMod val="100000"/>
                <a:satMod val="100000"/>
              </a:schemeClr>
            </a:gs>
          </a:gsLst>
          <a:lin ang="5400000" scaled="1"/>
        </a:gradFill>
        <a:gradFill rotWithShape="1">
          <a:gsLst>
            <a:gs pos="0">
              <a:schemeClr val="phClr">
                <a:tint val="40000"/>
                <a:shade val="100000"/>
                <a:hueMod val="100000"/>
                <a:satMod val="100000"/>
              </a:schemeClr>
            </a:gs>
            <a:gs pos="30000">
              <a:schemeClr val="phClr">
                <a:tint val="100000"/>
                <a:shade val="100000"/>
                <a:hueMod val="100000"/>
                <a:satMod val="100000"/>
              </a:schemeClr>
            </a:gs>
            <a:gs pos="68000">
              <a:schemeClr val="phClr">
                <a:tint val="100000"/>
                <a:shade val="100000"/>
                <a:hueMod val="100000"/>
                <a:satMod val="100000"/>
              </a:schemeClr>
            </a:gs>
            <a:gs pos="100000">
              <a:schemeClr val="phClr">
                <a:tint val="40000"/>
                <a:shade val="100000"/>
                <a:hueMod val="100000"/>
                <a:satMod val="100000"/>
              </a:schemeClr>
            </a:gs>
          </a:gsLst>
          <a:lin ang="5400000" scaled="1"/>
        </a:gradFill>
      </a:fillStyleLst>
      <a:lnStyleLst>
        <a:ln w="12700" cap="flat" cmpd="sng" algn="ctr">
          <a:solidFill>
            <a:schemeClr val="phClr"/>
          </a:solidFill>
          <a:prstDash val="solid"/>
        </a:ln>
        <a:ln w="28575" cap="flat" cmpd="sng" algn="ctr">
          <a:solidFill>
            <a:schemeClr val="phClr"/>
          </a:solidFill>
          <a:prstDash val="solid"/>
        </a:ln>
        <a:ln w="38100" cap="flat" cmpd="sng" algn="ctr">
          <a:solidFill>
            <a:schemeClr val="phClr"/>
          </a:solidFill>
          <a:prstDash val="solid"/>
        </a:ln>
      </a:lnStyleLst>
      <a:effectStyleLst>
        <a:effectStyle>
          <a:effectLst>
            <a:outerShdw algn="br">
              <a:srgbClr val="000000">
                <a:alpha val="0"/>
              </a:srgbClr>
            </a:outerShdw>
          </a:effectLst>
        </a:effectStyle>
        <a:effectStyle>
          <a:effectLst>
            <a:outerShdw dir="5400000" algn="ctr">
              <a:srgbClr val="EBE9ED">
                <a:alpha val="0"/>
              </a:srgbClr>
            </a:outerShdw>
          </a:effectLst>
          <a:scene3d>
            <a:camera prst="orthographicFront" fov="0">
              <a:rot lat="0" lon="0" rev="0"/>
            </a:camera>
            <a:lightRig rig="glow" dir="b">
              <a:rot lat="0" lon="0" rev="0"/>
            </a:lightRig>
          </a:scene3d>
          <a:sp3d contourW="6350" prstMaterial="softEdge">
            <a:bevelT w="25400" h="25400"/>
            <a:contourClr>
              <a:schemeClr val="phClr">
                <a:tint val="90000"/>
                <a:shade val="100000"/>
                <a:hueMod val="100000"/>
                <a:satMod val="100000"/>
              </a:schemeClr>
            </a:contourClr>
          </a:sp3d>
        </a:effectStyle>
        <a:effectStyle>
          <a:effectLst>
            <a:reflection blurRad="12700" stA="40000" endPos="40000" dist="25400" dir="5400000" sy="-100000" rotWithShape="0"/>
          </a:effectLst>
          <a:scene3d>
            <a:camera prst="perspectiveFront" fov="0">
              <a:rot lat="0" lon="0" rev="0"/>
            </a:camera>
            <a:lightRig rig="glow" dir="b">
              <a:rot lat="0" lon="0" rev="0"/>
            </a:lightRig>
          </a:scene3d>
          <a:sp3d contourW="6350" prstMaterial="softEdge">
            <a:bevelT w="50800" h="25400"/>
            <a:contourClr>
              <a:schemeClr val="phClr">
                <a:tint val="100000"/>
                <a:shade val="80000"/>
                <a:hueMod val="100000"/>
                <a:satMod val="100000"/>
              </a:schemeClr>
            </a:contourClr>
          </a:sp3d>
        </a:effectStyle>
      </a:effectStyleLst>
      <a:bgFillStyleLst>
        <a:solidFill>
          <a:schemeClr val="phClr">
            <a:tint val="100000"/>
            <a:shade val="100000"/>
            <a:hueMod val="100000"/>
            <a:satMod val="100000"/>
          </a:schemeClr>
        </a:solidFill>
        <a:gradFill rotWithShape="1">
          <a:gsLst>
            <a:gs pos="0">
              <a:schemeClr val="phClr">
                <a:shade val="40000"/>
                <a:satMod val="165000"/>
              </a:schemeClr>
            </a:gs>
            <a:gs pos="50000">
              <a:schemeClr val="phClr">
                <a:shade val="95000"/>
                <a:satMod val="100000"/>
              </a:schemeClr>
            </a:gs>
            <a:gs pos="100000">
              <a:schemeClr val="phClr">
                <a:tint val="10000"/>
                <a:satMod val="300000"/>
              </a:schemeClr>
            </a:gs>
          </a:gsLst>
          <a:lin ang="13000000" scaled="0"/>
        </a:gradFill>
        <a:blipFill>
          <a:blip xmlns:r="http://schemas.openxmlformats.org/officeDocument/2006/relationships" r:embed="rId1">
            <a:duotone>
              <a:schemeClr val="phClr">
                <a:tint val="100000"/>
                <a:shade val="75000"/>
                <a:hueMod val="100000"/>
                <a:satMod val="100000"/>
              </a:schemeClr>
              <a:schemeClr val="phClr">
                <a:tint val="55000"/>
                <a:shade val="100000"/>
                <a:hueMod val="100000"/>
                <a:satMod val="100000"/>
              </a:schemeClr>
            </a:duotone>
          </a:blip>
          <a:stretch>
            <a:fillRect/>
          </a:stretch>
        </a:blipFill>
      </a:bgFillStyleLst>
    </a:fmtScheme>
  </a:themeElements>
  <a:objectDefaults/>
  <a:extraClrSchemeLst/>
</a:theme>
</file>

<file path=ppt/theme/theme3.xml><?xml version="1.0" encoding="utf-8"?>
<a:theme xmlns:a="http://schemas.openxmlformats.org/drawingml/2006/main" name="2_Mountain">
  <a:themeElements>
    <a:clrScheme name="Austin">
      <a:dk1>
        <a:sysClr val="windowText" lastClr="000000"/>
      </a:dk1>
      <a:lt1>
        <a:sysClr val="window" lastClr="FFFFFF"/>
      </a:lt1>
      <a:dk2>
        <a:srgbClr val="3E3D2D"/>
      </a:dk2>
      <a:lt2>
        <a:srgbClr val="CAF278"/>
      </a:lt2>
      <a:accent1>
        <a:srgbClr val="94C600"/>
      </a:accent1>
      <a:accent2>
        <a:srgbClr val="71685A"/>
      </a:accent2>
      <a:accent3>
        <a:srgbClr val="FF6700"/>
      </a:accent3>
      <a:accent4>
        <a:srgbClr val="909465"/>
      </a:accent4>
      <a:accent5>
        <a:srgbClr val="956B43"/>
      </a:accent5>
      <a:accent6>
        <a:srgbClr val="FEA022"/>
      </a:accent6>
      <a:hlink>
        <a:srgbClr val="E68200"/>
      </a:hlink>
      <a:folHlink>
        <a:srgbClr val="FFA94A"/>
      </a:folHlink>
    </a:clrScheme>
    <a:fontScheme name="Office – klasické">
      <a:majorFont>
        <a:latin typeface="Arial"/>
        <a:ea typeface=""/>
        <a:cs typeface=""/>
        <a:font script="Jpan" typeface="ＭＳ Ｐゴシック"/>
        <a:font script="Hang" typeface="돋움"/>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Times New Roman"/>
        <a:ea typeface=""/>
        <a:cs typeface=""/>
        <a:font script="Jpan" typeface="ＭＳ Ｐ明朝"/>
        <a:font script="Hang" typeface="바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Aspekt">
      <a:fillStyleLst>
        <a:solidFill>
          <a:schemeClr val="phClr"/>
        </a:solidFill>
        <a:gradFill rotWithShape="1">
          <a:gsLst>
            <a:gs pos="0">
              <a:schemeClr val="phClr">
                <a:tint val="65000"/>
                <a:satMod val="270000"/>
              </a:schemeClr>
            </a:gs>
            <a:gs pos="25000">
              <a:schemeClr val="phClr">
                <a:tint val="60000"/>
                <a:satMod val="300000"/>
              </a:schemeClr>
            </a:gs>
            <a:gs pos="100000">
              <a:schemeClr val="phClr">
                <a:tint val="29000"/>
                <a:satMod val="400000"/>
              </a:schemeClr>
            </a:gs>
          </a:gsLst>
          <a:lin ang="16200000" scaled="1"/>
        </a:gradFill>
        <a:gradFill rotWithShape="1">
          <a:gsLst>
            <a:gs pos="0">
              <a:schemeClr val="phClr">
                <a:shade val="45000"/>
                <a:satMod val="155000"/>
              </a:schemeClr>
            </a:gs>
            <a:gs pos="60000">
              <a:schemeClr val="phClr">
                <a:shade val="95000"/>
                <a:satMod val="150000"/>
              </a:schemeClr>
            </a:gs>
            <a:gs pos="100000">
              <a:schemeClr val="phClr">
                <a:tint val="87000"/>
                <a:satMod val="250000"/>
              </a:schemeClr>
            </a:gs>
          </a:gsLst>
          <a:lin ang="16200000" scaled="0"/>
        </a:gradFill>
      </a:fillStyleLst>
      <a:lnStyleLst>
        <a:ln w="9525" cap="flat" cmpd="sng" algn="ctr">
          <a:solidFill>
            <a:schemeClr val="phClr">
              <a:satMod val="150000"/>
            </a:schemeClr>
          </a:solidFill>
          <a:prstDash val="solid"/>
        </a:ln>
        <a:ln w="42500" cap="flat" cmpd="sng" algn="ctr">
          <a:solidFill>
            <a:schemeClr val="phClr"/>
          </a:solidFill>
          <a:prstDash val="solid"/>
        </a:ln>
        <a:ln w="38100" cap="flat" cmpd="sng" algn="ctr">
          <a:solidFill>
            <a:schemeClr val="phClr"/>
          </a:solidFill>
          <a:prstDash val="solid"/>
        </a:ln>
      </a:lnStyleLst>
      <a:effectStyleLst>
        <a:effectStyle>
          <a:effectLst>
            <a:outerShdw blurRad="65500" dist="38100" dir="5400000" rotWithShape="0">
              <a:srgbClr val="000000">
                <a:alpha val="40000"/>
              </a:srgbClr>
            </a:outerShdw>
          </a:effectLst>
        </a:effectStyle>
        <a:effectStyle>
          <a:effectLst>
            <a:outerShdw blurRad="65500" dist="38100" dir="5400000" rotWithShape="0">
              <a:srgbClr val="000000">
                <a:alpha val="40000"/>
              </a:srgbClr>
            </a:outerShdw>
          </a:effectLst>
        </a:effectStyle>
        <a:effectStyle>
          <a:effectLst>
            <a:outerShdw blurRad="65500" dist="38100" dir="5400000" rotWithShape="0">
              <a:srgbClr val="000000">
                <a:alpha val="40000"/>
              </a:srgbClr>
            </a:outerShdw>
          </a:effectLst>
          <a:scene3d>
            <a:camera prst="orthographicFront" fov="0">
              <a:rot lat="0" lon="0" rev="0"/>
            </a:camera>
            <a:lightRig rig="contrasting" dir="t">
              <a:rot lat="0" lon="0" rev="12000000"/>
            </a:lightRig>
          </a:scene3d>
          <a:sp3d prstMaterial="powder">
            <a:bevelT h="50800"/>
          </a:sp3d>
        </a:effectStyle>
      </a:effectStyleLst>
      <a:bgFillStyleLst>
        <a:solidFill>
          <a:schemeClr val="phClr">
            <a:tint val="100000"/>
            <a:shade val="100000"/>
            <a:hueMod val="100000"/>
            <a:satMod val="100000"/>
          </a:schemeClr>
        </a:solidFill>
        <a:gradFill rotWithShape="1">
          <a:gsLst>
            <a:gs pos="0">
              <a:schemeClr val="phClr">
                <a:shade val="40000"/>
                <a:satMod val="165000"/>
              </a:schemeClr>
            </a:gs>
            <a:gs pos="50000">
              <a:schemeClr val="phClr">
                <a:shade val="95000"/>
                <a:satMod val="100000"/>
              </a:schemeClr>
            </a:gs>
            <a:gs pos="100000">
              <a:schemeClr val="phClr">
                <a:tint val="10000"/>
                <a:satMod val="300000"/>
              </a:schemeClr>
            </a:gs>
          </a:gsLst>
          <a:lin ang="13000000" scaled="0"/>
        </a:gradFill>
        <a:blipFill>
          <a:blip xmlns:r="http://schemas.openxmlformats.org/officeDocument/2006/relationships" r:embed="rId1">
            <a:duotone>
              <a:schemeClr val="phClr">
                <a:tint val="100000"/>
                <a:shade val="75000"/>
                <a:hueMod val="100000"/>
                <a:satMod val="100000"/>
              </a:schemeClr>
              <a:schemeClr val="phClr">
                <a:tint val="55000"/>
                <a:shade val="100000"/>
                <a:hueMod val="100000"/>
                <a:satMod val="100000"/>
              </a:schemeClr>
            </a:duotone>
          </a:blip>
          <a:stretch>
            <a:fillRect/>
          </a:stretch>
        </a:blipFill>
      </a:bgFillStyleLst>
    </a:fmtScheme>
  </a:themeElements>
  <a:objectDefaults/>
  <a:extraClrSchemeLst/>
</a:theme>
</file>

<file path=ppt/theme/theme4.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3_Mountain">
  <a:themeElements>
    <a:clrScheme name="Mountain">
      <a:dk1>
        <a:srgbClr val="000000"/>
      </a:dk1>
      <a:lt1>
        <a:srgbClr val="FFFFFF"/>
      </a:lt1>
      <a:dk2>
        <a:srgbClr val="0536B3"/>
      </a:dk2>
      <a:lt2>
        <a:srgbClr val="7CB7F8"/>
      </a:lt2>
      <a:accent1>
        <a:srgbClr val="3F9EE4"/>
      </a:accent1>
      <a:accent2>
        <a:srgbClr val="77B559"/>
      </a:accent2>
      <a:accent3>
        <a:srgbClr val="E4A81B"/>
      </a:accent3>
      <a:accent4>
        <a:srgbClr val="108BB4"/>
      </a:accent4>
      <a:accent5>
        <a:srgbClr val="DA7328"/>
      </a:accent5>
      <a:accent6>
        <a:srgbClr val="AE589F"/>
      </a:accent6>
      <a:hlink>
        <a:srgbClr val="460245"/>
      </a:hlink>
      <a:folHlink>
        <a:srgbClr val="AC17D6"/>
      </a:folHlink>
    </a:clrScheme>
    <a:fontScheme name="Office – klasické">
      <a:majorFont>
        <a:latin typeface="Arial"/>
        <a:ea typeface=""/>
        <a:cs typeface=""/>
        <a:font script="Jpan" typeface="ＭＳ Ｐゴシック"/>
        <a:font script="Hang" typeface="돋움"/>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Times New Roman"/>
        <a:ea typeface=""/>
        <a:cs typeface=""/>
        <a:font script="Jpan" typeface="ＭＳ Ｐ明朝"/>
        <a:font script="Hang" typeface="바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Mountain">
      <a:fillStyleLst>
        <a:solidFill>
          <a:schemeClr val="phClr">
            <a:tint val="100000"/>
            <a:shade val="100000"/>
            <a:hueMod val="100000"/>
            <a:satMod val="100000"/>
          </a:schemeClr>
        </a:solidFill>
        <a:gradFill rotWithShape="1">
          <a:gsLst>
            <a:gs pos="0">
              <a:schemeClr val="phClr">
                <a:tint val="100000"/>
                <a:shade val="100000"/>
                <a:hueMod val="100000"/>
                <a:satMod val="100000"/>
              </a:schemeClr>
            </a:gs>
            <a:gs pos="50000">
              <a:schemeClr val="phClr">
                <a:tint val="25000"/>
                <a:shade val="100000"/>
                <a:hueMod val="100000"/>
                <a:satMod val="100000"/>
              </a:schemeClr>
            </a:gs>
            <a:gs pos="100000">
              <a:schemeClr val="phClr">
                <a:tint val="100000"/>
                <a:shade val="100000"/>
                <a:hueMod val="100000"/>
                <a:satMod val="100000"/>
              </a:schemeClr>
            </a:gs>
          </a:gsLst>
          <a:lin ang="5400000" scaled="1"/>
        </a:gradFill>
        <a:gradFill rotWithShape="1">
          <a:gsLst>
            <a:gs pos="0">
              <a:schemeClr val="phClr">
                <a:tint val="40000"/>
                <a:shade val="100000"/>
                <a:hueMod val="100000"/>
                <a:satMod val="100000"/>
              </a:schemeClr>
            </a:gs>
            <a:gs pos="30000">
              <a:schemeClr val="phClr">
                <a:tint val="100000"/>
                <a:shade val="100000"/>
                <a:hueMod val="100000"/>
                <a:satMod val="100000"/>
              </a:schemeClr>
            </a:gs>
            <a:gs pos="68000">
              <a:schemeClr val="phClr">
                <a:tint val="100000"/>
                <a:shade val="100000"/>
                <a:hueMod val="100000"/>
                <a:satMod val="100000"/>
              </a:schemeClr>
            </a:gs>
            <a:gs pos="100000">
              <a:schemeClr val="phClr">
                <a:tint val="40000"/>
                <a:shade val="100000"/>
                <a:hueMod val="100000"/>
                <a:satMod val="100000"/>
              </a:schemeClr>
            </a:gs>
          </a:gsLst>
          <a:lin ang="5400000" scaled="1"/>
        </a:gradFill>
      </a:fillStyleLst>
      <a:lnStyleLst>
        <a:ln w="12700" cap="flat" cmpd="sng" algn="ctr">
          <a:solidFill>
            <a:schemeClr val="phClr"/>
          </a:solidFill>
          <a:prstDash val="solid"/>
        </a:ln>
        <a:ln w="28575" cap="flat" cmpd="sng" algn="ctr">
          <a:solidFill>
            <a:schemeClr val="phClr"/>
          </a:solidFill>
          <a:prstDash val="solid"/>
        </a:ln>
        <a:ln w="38100" cap="flat" cmpd="sng" algn="ctr">
          <a:solidFill>
            <a:schemeClr val="phClr"/>
          </a:solidFill>
          <a:prstDash val="solid"/>
        </a:ln>
      </a:lnStyleLst>
      <a:effectStyleLst>
        <a:effectStyle>
          <a:effectLst>
            <a:outerShdw algn="br">
              <a:srgbClr val="000000">
                <a:alpha val="0"/>
              </a:srgbClr>
            </a:outerShdw>
          </a:effectLst>
        </a:effectStyle>
        <a:effectStyle>
          <a:effectLst>
            <a:outerShdw dir="5400000" algn="ctr">
              <a:srgbClr val="EBE9ED">
                <a:alpha val="0"/>
              </a:srgbClr>
            </a:outerShdw>
          </a:effectLst>
          <a:scene3d>
            <a:camera prst="orthographicFront" fov="0">
              <a:rot lat="0" lon="0" rev="0"/>
            </a:camera>
            <a:lightRig rig="glow" dir="b">
              <a:rot lat="0" lon="0" rev="0"/>
            </a:lightRig>
          </a:scene3d>
          <a:sp3d contourW="6350" prstMaterial="softEdge">
            <a:bevelT w="25400" h="25400"/>
            <a:contourClr>
              <a:schemeClr val="phClr">
                <a:tint val="90000"/>
                <a:shade val="100000"/>
                <a:hueMod val="100000"/>
                <a:satMod val="100000"/>
              </a:schemeClr>
            </a:contourClr>
          </a:sp3d>
        </a:effectStyle>
        <a:effectStyle>
          <a:effectLst>
            <a:reflection blurRad="12700" stA="40000" endPos="40000" dist="25400" dir="5400000" sy="-100000" rotWithShape="0"/>
          </a:effectLst>
          <a:scene3d>
            <a:camera prst="perspectiveFront" fov="0">
              <a:rot lat="0" lon="0" rev="0"/>
            </a:camera>
            <a:lightRig rig="glow" dir="b">
              <a:rot lat="0" lon="0" rev="0"/>
            </a:lightRig>
          </a:scene3d>
          <a:sp3d contourW="6350" prstMaterial="softEdge">
            <a:bevelT w="50800" h="25400"/>
            <a:contourClr>
              <a:schemeClr val="phClr">
                <a:tint val="100000"/>
                <a:shade val="80000"/>
                <a:hueMod val="100000"/>
                <a:satMod val="100000"/>
              </a:schemeClr>
            </a:contourClr>
          </a:sp3d>
        </a:effectStyle>
      </a:effectStyleLst>
      <a:bgFillStyleLst>
        <a:solidFill>
          <a:schemeClr val="phClr">
            <a:tint val="100000"/>
            <a:shade val="100000"/>
            <a:hueMod val="100000"/>
            <a:satMod val="100000"/>
          </a:schemeClr>
        </a:solidFill>
        <a:gradFill rotWithShape="1">
          <a:gsLst>
            <a:gs pos="0">
              <a:schemeClr val="phClr">
                <a:shade val="40000"/>
                <a:satMod val="165000"/>
              </a:schemeClr>
            </a:gs>
            <a:gs pos="50000">
              <a:schemeClr val="phClr">
                <a:shade val="95000"/>
                <a:satMod val="100000"/>
              </a:schemeClr>
            </a:gs>
            <a:gs pos="100000">
              <a:schemeClr val="phClr">
                <a:tint val="10000"/>
                <a:satMod val="300000"/>
              </a:schemeClr>
            </a:gs>
          </a:gsLst>
          <a:lin ang="13000000" scaled="0"/>
        </a:gradFill>
        <a:blipFill>
          <a:blip xmlns:r="http://schemas.openxmlformats.org/officeDocument/2006/relationships" r:embed="rId1">
            <a:duotone>
              <a:schemeClr val="phClr">
                <a:tint val="100000"/>
                <a:shade val="75000"/>
                <a:hueMod val="100000"/>
                <a:satMod val="100000"/>
              </a:schemeClr>
              <a:schemeClr val="phClr">
                <a:tint val="55000"/>
                <a:shade val="100000"/>
                <a:hueMod val="100000"/>
                <a:satMod val="100000"/>
              </a:schemeClr>
            </a:duotone>
          </a:blip>
          <a:stretch>
            <a:fillRect/>
          </a:stretch>
        </a:blipFill>
      </a:bgFillStyleLst>
    </a:fmtScheme>
  </a:themeElements>
  <a:objectDefaults>
    <a:spDef>
      <a:spPr>
        <a:solidFill>
          <a:srgbClr val="0000FF"/>
        </a:solidFill>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theme>
</file>

<file path=ppt/theme/theme6.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Horský motiv</Template>
  <TotalTime>3241</TotalTime>
  <Words>774</Words>
  <Application>Microsoft Office PowerPoint</Application>
  <PresentationFormat>Předvádění na obrazovce (4:3)</PresentationFormat>
  <Paragraphs>285</Paragraphs>
  <Slides>30</Slides>
  <Notes>17</Notes>
  <HiddenSlides>0</HiddenSlides>
  <MMClips>0</MMClips>
  <ScaleCrop>false</ScaleCrop>
  <HeadingPairs>
    <vt:vector size="6" baseType="variant">
      <vt:variant>
        <vt:lpstr>Použitá písma</vt:lpstr>
      </vt:variant>
      <vt:variant>
        <vt:i4>9</vt:i4>
      </vt:variant>
      <vt:variant>
        <vt:lpstr>Motiv</vt:lpstr>
      </vt:variant>
      <vt:variant>
        <vt:i4>5</vt:i4>
      </vt:variant>
      <vt:variant>
        <vt:lpstr>Nadpisy snímků</vt:lpstr>
      </vt:variant>
      <vt:variant>
        <vt:i4>30</vt:i4>
      </vt:variant>
    </vt:vector>
  </HeadingPairs>
  <TitlesOfParts>
    <vt:vector size="44" baseType="lpstr">
      <vt:lpstr>바탕</vt:lpstr>
      <vt:lpstr>맑은 고딕</vt:lpstr>
      <vt:lpstr>Arial</vt:lpstr>
      <vt:lpstr>Arial</vt:lpstr>
      <vt:lpstr>Calibri</vt:lpstr>
      <vt:lpstr>Gill Sans MT</vt:lpstr>
      <vt:lpstr>Times New Roman</vt:lpstr>
      <vt:lpstr>Wingdings</vt:lpstr>
      <vt:lpstr>Wingdings 2</vt:lpstr>
      <vt:lpstr>Mountain</vt:lpstr>
      <vt:lpstr>1_Mountain</vt:lpstr>
      <vt:lpstr>2_Mountain</vt:lpstr>
      <vt:lpstr>Motiv systému Office</vt:lpstr>
      <vt:lpstr>3_Mountain</vt:lpstr>
      <vt:lpstr>Prezentace aplikace PowerPoint</vt:lpstr>
      <vt:lpstr>Anotace</vt:lpstr>
      <vt:lpstr>Datum vytvoření:</vt:lpstr>
      <vt:lpstr>Prezentace aplikace PowerPoint</vt:lpstr>
      <vt:lpstr>Prezentace aplikace PowerPoint</vt:lpstr>
      <vt:lpstr>Prezentace aplikace PowerPoint</vt:lpstr>
      <vt:lpstr>Prezentace aplikace PowerPoint</vt:lpstr>
      <vt:lpstr>Olomoucký kraj</vt:lpstr>
      <vt:lpstr>Olomoucký kraj</vt:lpstr>
      <vt:lpstr>Řeky protékající Olomouckým krajem</vt:lpstr>
      <vt:lpstr>Olomouc</vt:lpstr>
      <vt:lpstr> Jan Opletal</vt:lpstr>
      <vt:lpstr>Hrad Bouzov</vt:lpstr>
      <vt:lpstr> Jiří Karel Wolker</vt:lpstr>
      <vt:lpstr>Čechy pod Kosířem</vt:lpstr>
      <vt:lpstr>Přerov</vt:lpstr>
      <vt:lpstr>Troubky</vt:lpstr>
      <vt:lpstr>Hranická propast</vt:lpstr>
      <vt:lpstr>Helfštýn</vt:lpstr>
      <vt:lpstr>Velké Losiny</vt:lpstr>
      <vt:lpstr>Zámek Úsov</vt:lpstr>
      <vt:lpstr>Lázně Jeseník - Priessnitz</vt:lpstr>
      <vt:lpstr>Praděd</vt:lpstr>
      <vt:lpstr>Tajenka</vt:lpstr>
      <vt:lpstr>Prezentace aplikace PowerPoint</vt:lpstr>
      <vt:lpstr>Tajenka - řešení</vt:lpstr>
      <vt:lpstr>Použité zdroje:</vt:lpstr>
      <vt:lpstr>Použité zdroje:</vt:lpstr>
      <vt:lpstr>Použité zdroje:</vt:lpstr>
      <vt:lpstr>Použité zdroje:</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Ing. Ráček Václav</dc:creator>
  <cp:lastModifiedBy>Ing. Václav Ráček</cp:lastModifiedBy>
  <cp:revision>266</cp:revision>
  <cp:lastPrinted>2012-03-29T08:10:45Z</cp:lastPrinted>
  <dcterms:created xsi:type="dcterms:W3CDTF">2011-11-08T12:26:57Z</dcterms:created>
  <dcterms:modified xsi:type="dcterms:W3CDTF">2013-12-18T21:15:41Z</dcterms:modified>
</cp:coreProperties>
</file>