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53.xml" ContentType="application/vnd.openxmlformats-officedocument.presentationml.slideLayout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s/slide23.xml" ContentType="application/vnd.openxmlformats-officedocument.presentationml.slide+xml"/>
  <Override PartName="/ppt/slideLayouts/slideLayout2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5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32"/>
  </p:notesMasterIdLst>
  <p:sldIdLst>
    <p:sldId id="323" r:id="rId6"/>
    <p:sldId id="324" r:id="rId7"/>
    <p:sldId id="325" r:id="rId8"/>
    <p:sldId id="326" r:id="rId9"/>
    <p:sldId id="368" r:id="rId10"/>
    <p:sldId id="328" r:id="rId11"/>
    <p:sldId id="329" r:id="rId12"/>
    <p:sldId id="320" r:id="rId13"/>
    <p:sldId id="322" r:id="rId14"/>
    <p:sldId id="335" r:id="rId15"/>
    <p:sldId id="358" r:id="rId16"/>
    <p:sldId id="338" r:id="rId17"/>
    <p:sldId id="345" r:id="rId18"/>
    <p:sldId id="362" r:id="rId19"/>
    <p:sldId id="363" r:id="rId20"/>
    <p:sldId id="348" r:id="rId21"/>
    <p:sldId id="352" r:id="rId22"/>
    <p:sldId id="354" r:id="rId23"/>
    <p:sldId id="331" r:id="rId24"/>
    <p:sldId id="332" r:id="rId25"/>
    <p:sldId id="333" r:id="rId26"/>
    <p:sldId id="344" r:id="rId27"/>
    <p:sldId id="334" r:id="rId28"/>
    <p:sldId id="365" r:id="rId29"/>
    <p:sldId id="346" r:id="rId30"/>
    <p:sldId id="366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0000FF"/>
    <a:srgbClr val="000099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103" d="100"/>
          <a:sy n="103" d="100"/>
        </p:scale>
        <p:origin x="-150" y="-96"/>
      </p:cViewPr>
      <p:guideLst>
        <p:guide orient="horz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4815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10727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5782326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824814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3849757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6740137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61177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5954696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51744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7989057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1220104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907907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09911090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844764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5255361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3168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38669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927268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171144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09021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794242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646098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955729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596243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21581894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6237284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2636456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15915727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684251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03989296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8672158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425739074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113243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9752866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xmlns="" val="3391372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6.1.2014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5978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8891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6.1.2014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6667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emf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emf"/><Relationship Id="rId4" Type="http://schemas.openxmlformats.org/officeDocument/2006/relationships/image" Target="../media/image8.emf"/><Relationship Id="rId9" Type="http://schemas.openxmlformats.org/officeDocument/2006/relationships/image" Target="../media/image13.emf"/><Relationship Id="rId1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10" Type="http://schemas.openxmlformats.org/officeDocument/2006/relationships/image" Target="../media/image43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image" Target="../media/image4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7" Type="http://schemas.openxmlformats.org/officeDocument/2006/relationships/image" Target="../media/image5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5.jpeg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rad_%C5%A0pilberk_v_Brn%C4%9B_(vyrez).jpg" TargetMode="External"/><Relationship Id="rId3" Type="http://schemas.openxmlformats.org/officeDocument/2006/relationships/hyperlink" Target="http://cs.wikipedia.org/wiki/Soubor:Flag_of_South_Moravian_Region.svg" TargetMode="External"/><Relationship Id="rId7" Type="http://schemas.openxmlformats.org/officeDocument/2006/relationships/hyperlink" Target="http://cs.wikipedia.org/wiki/Soubor:Warm_up_lap_start,_Formula_Renault_3.5_Series,_2010_Brno_WSR.ogv" TargetMode="External"/><Relationship Id="rId2" Type="http://schemas.openxmlformats.org/officeDocument/2006/relationships/hyperlink" Target="http://cs.wikipedia.org/wiki/Soubor:South_Moravian_Region_CoA_CZ.sv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Brn%C4%9Bnsk%C3%A9_kolo_a_drak_(02)_v%C3%BD%C5%99ez.jpg" TargetMode="External"/><Relationship Id="rId5" Type="http://schemas.openxmlformats.org/officeDocument/2006/relationships/hyperlink" Target="http://cs.wikipedia.org/wiki/Soubor:D%C5%AFm_p%C3%A1n%C5%AF_z_lip%C3%A9_-_pas%C3%A1%C5%BE_II.JPG" TargetMode="External"/><Relationship Id="rId4" Type="http://schemas.openxmlformats.org/officeDocument/2006/relationships/hyperlink" Target="http://cs.wikipedia.org/wiki/Soubor:01_airshots.cz-wallpaper16x10-noTm.jpg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hyla_miru_2.jpg" TargetMode="External"/><Relationship Id="rId3" Type="http://schemas.openxmlformats.org/officeDocument/2006/relationships/hyperlink" Target="http://cs.wikipedia.org/wiki/Soubor:Alexander_I_of_Russia.PNG" TargetMode="External"/><Relationship Id="rId7" Type="http://schemas.openxmlformats.org/officeDocument/2006/relationships/hyperlink" Target="http://cs.wikipedia.org/wiki/Soubor:Austerlitz-baron-Pascal.jpg" TargetMode="External"/><Relationship Id="rId2" Type="http://schemas.openxmlformats.org/officeDocument/2006/relationships/hyperlink" Target="http://cs.wikipedia.org/wiki/Soubor:Jacques-Louis_David_017.jp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Zuran.jpg" TargetMode="External"/><Relationship Id="rId5" Type="http://schemas.openxmlformats.org/officeDocument/2006/relationships/hyperlink" Target="http://cs.wikipedia.org/wiki/Soubor:Panorama_Austerlitz_Battle_Field_Prace_Czech_Rep.jpg" TargetMode="External"/><Relationship Id="rId4" Type="http://schemas.openxmlformats.org/officeDocument/2006/relationships/hyperlink" Target="http://cs.wikipedia.org/wiki/Soubor:FranciscusII.png" TargetMode="External"/><Relationship Id="rId9" Type="http://schemas.openxmlformats.org/officeDocument/2006/relationships/hyperlink" Target="http://cs.wikipedia.org/wiki/Soubor:Mohyla_m%C3%ADru_-_Austria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avedeni_slovanske_liturgie_na_velke_morave.jpg" TargetMode="External"/><Relationship Id="rId3" Type="http://schemas.openxmlformats.org/officeDocument/2006/relationships/hyperlink" Target="http://cs.wikipedia.org/wiki/Soubor:Alfons_Mucha_-_Czechoslovakian_poststamps.JPG" TargetMode="External"/><Relationship Id="rId7" Type="http://schemas.openxmlformats.org/officeDocument/2006/relationships/hyperlink" Target="http://cs.wikipedia.org/wiki/Soubor:Slovane_v_pravlasti_81x61m.jpg" TargetMode="External"/><Relationship Id="rId12" Type="http://schemas.openxmlformats.org/officeDocument/2006/relationships/hyperlink" Target="http://cs.wikipedia.org/wiki/Soubor:Jan_milic_z_kromerize.jpg" TargetMode="External"/><Relationship Id="rId2" Type="http://schemas.openxmlformats.org/officeDocument/2006/relationships/hyperlink" Target="http://cs.wikipedia.org/wiki/Soubor:Alfons_Mucha_LOC_3c05828u.jp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Alfons_Mucha_at_work_Slavs_Mucha_4.jpg" TargetMode="External"/><Relationship Id="rId11" Type="http://schemas.openxmlformats.org/officeDocument/2006/relationships/hyperlink" Target="http://cs.wikipedia.org/wiki/Soubor:Po_bitv%C4%9B_na_V%C3%ADtkov%C4%9B.jpg" TargetMode="External"/><Relationship Id="rId5" Type="http://schemas.openxmlformats.org/officeDocument/2006/relationships/hyperlink" Target="http://cs.wikipedia.org/wiki/Soubor:00b_mucha_slaveepic_poster_1928.jpg" TargetMode="External"/><Relationship Id="rId10" Type="http://schemas.openxmlformats.org/officeDocument/2006/relationships/hyperlink" Target="http://cs.wikipedia.org/wiki/Soubor:Premysl_otakar_ii_kral_zelezny_a_zlaty.jpg" TargetMode="External"/><Relationship Id="rId4" Type="http://schemas.openxmlformats.org/officeDocument/2006/relationships/hyperlink" Target="http://cs.wikipedia.org/wiki/Soubor:Mucha-Maud_Adams_as_Joan_of_Arc-1909.jpg" TargetMode="External"/><Relationship Id="rId9" Type="http://schemas.openxmlformats.org/officeDocument/2006/relationships/hyperlink" Target="http://cs.wikipedia.org/wiki/Soubor:After_the_Battle_of_Grunwald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Valtice_colonnade.jpg" TargetMode="External"/><Relationship Id="rId13" Type="http://schemas.openxmlformats.org/officeDocument/2006/relationships/hyperlink" Target="http://cs.wikipedia.org/wiki/Soubor:Vestonicka_venuse_left.jpg" TargetMode="External"/><Relationship Id="rId3" Type="http://schemas.openxmlformats.org/officeDocument/2006/relationships/hyperlink" Target="http://cs.wikipedia.org/wiki/Soubor:Januv_hrad_Lednice.jpg" TargetMode="External"/><Relationship Id="rId7" Type="http://schemas.openxmlformats.org/officeDocument/2006/relationships/hyperlink" Target="http://cs.wikipedia.org/wiki/Soubor:Valtice_rendez-vous.JPG" TargetMode="External"/><Relationship Id="rId12" Type="http://schemas.openxmlformats.org/officeDocument/2006/relationships/hyperlink" Target="http://cs.wikipedia.org/wiki/Soubor:Vestonicka_venuse_back.jpg" TargetMode="External"/><Relationship Id="rId2" Type="http://schemas.openxmlformats.org/officeDocument/2006/relationships/hyperlink" Target="http://cs.wikipedia.org/wiki/Soubor:Z%C3%A1mek_Lednice.jp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Valtice_castle_courtyard.JPG" TargetMode="External"/><Relationship Id="rId11" Type="http://schemas.openxmlformats.org/officeDocument/2006/relationships/hyperlink" Target="http://cs.wikipedia.org/wiki/Soubor:Vestonicka_venuse_edit.jpg" TargetMode="External"/><Relationship Id="rId5" Type="http://schemas.openxmlformats.org/officeDocument/2006/relationships/hyperlink" Target="http://cs.wikipedia.org/wiki/Soubor:Jadgschl%C3%B6sschen.jpg" TargetMode="External"/><Relationship Id="rId10" Type="http://schemas.openxmlformats.org/officeDocument/2006/relationships/hyperlink" Target="http://cs.wikipedia.org/wiki/Soubor:Doln%C3%AD_V%C4%9Bstonice.jpg" TargetMode="External"/><Relationship Id="rId4" Type="http://schemas.openxmlformats.org/officeDocument/2006/relationships/hyperlink" Target="http://cs.wikipedia.org/wiki/Soubor:Apolonuv_chram.jpg" TargetMode="External"/><Relationship Id="rId9" Type="http://schemas.openxmlformats.org/officeDocument/2006/relationships/hyperlink" Target="http://cs.wikipedia.org/wiki/Soubor:Valtice_St_Hubert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emysl_Orac.jpg" TargetMode="External"/><Relationship Id="rId2" Type="http://schemas.openxmlformats.org/officeDocument/2006/relationships/hyperlink" Target="http://cs.wikipedia.org/wiki/Soubor:ZnojmoRotundaKateriny.jpg" TargetMode="External"/><Relationship Id="rId1" Type="http://schemas.openxmlformats.org/officeDocument/2006/relationships/slideLayout" Target="../slideLayouts/slideLayout46.xml"/><Relationship Id="rId5" Type="http://schemas.openxmlformats.org/officeDocument/2006/relationships/hyperlink" Target="http://cs.wikipedia.org/wiki/Soubor:Vratislav_II.PNG" TargetMode="External"/><Relationship Id="rId4" Type="http://schemas.openxmlformats.org/officeDocument/2006/relationships/hyperlink" Target="http://cs.wikipedia.org/wiki/Soubor:Znojmo_napi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9815252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VY_32_INOVACE_539_ČESKÁ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JIHOMORAVSKÝ KRAJ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2567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Jihomoravského      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nejdůležitější pojmy a provedou společnou kontrolu zápisu 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tabuli</a:t>
            </a:r>
          </a:p>
        </p:txBody>
      </p:sp>
    </p:spTree>
    <p:extLst>
      <p:ext uri="{BB962C8B-B14F-4D97-AF65-F5344CB8AC3E}">
        <p14:creationId xmlns:p14="http://schemas.microsoft.com/office/powerpoint/2010/main" xmlns="" val="6858689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Jihomoravský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Jihomoravský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Řeky protékající Jihomoravským krajem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Brno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840760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JIHOMORAVSKÝ </a:t>
            </a:r>
            <a:r>
              <a:rPr lang="cs-CZ" sz="1600" b="0" dirty="0">
                <a:solidFill>
                  <a:prstClr val="black"/>
                </a:solidFill>
                <a:effectLst/>
              </a:rPr>
              <a:t>KRAJ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, BRNO, SLAVKOV, ALFONS MUCHA, SLOVANSKÁ EPOPEJ, LEDNICE, VALTICE, DOLNÍ VĚSTONICE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1343285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Bitva u Slavkova tří císařů r. 1805 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Mohyla míru u Slavkova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Alfons Mucha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Slovanská epopej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Lednicko-valtický areál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Lednicko-valtický areál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2510932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Dolní Věstonice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18: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Rotunda sv. Kateřiny ve Znojmě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Tajenka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xmlns="" val="216621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404664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58031" y="5085184"/>
            <a:ext cx="7027937" cy="923330"/>
          </a:xfrm>
          <a:prstGeom prst="rect">
            <a:avLst/>
          </a:prstGeom>
          <a:gradFill>
            <a:gsLst>
              <a:gs pos="49000">
                <a:schemeClr val="accent3">
                  <a:lumMod val="60000"/>
                  <a:lumOff val="40000"/>
                </a:schemeClr>
              </a:gs>
              <a:gs pos="89000">
                <a:srgbClr val="21D6E0"/>
              </a:gs>
              <a:gs pos="19000">
                <a:srgbClr val="0087E6"/>
              </a:gs>
              <a:gs pos="74000">
                <a:srgbClr val="005CBF"/>
              </a:gs>
            </a:gsLst>
            <a:lin ang="54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>
                  <a:solidFill>
                    <a:sysClr val="windowText" lastClr="000000"/>
                  </a:solidFill>
                </a:ln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Jihomoravský kraj </a:t>
            </a:r>
            <a:endParaRPr lang="cs-CZ" sz="5400" b="1" spc="50" dirty="0">
              <a:ln w="11430">
                <a:solidFill>
                  <a:sysClr val="windowText" lastClr="000000"/>
                </a:solidFill>
              </a:ln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9" name="Picture 1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6557" y="980728"/>
            <a:ext cx="2541587" cy="18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89184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00"/>
                            </p:stCondLst>
                            <p:childTnLst>
                              <p:par>
                                <p:cTn id="15" presetID="45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Jihomoravský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70606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41517" y="270006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2" name="Picture 1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6557" y="980728"/>
            <a:ext cx="2541587" cy="18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vál 12"/>
          <p:cNvSpPr/>
          <p:nvPr/>
        </p:nvSpPr>
        <p:spPr>
          <a:xfrm>
            <a:off x="4545054" y="1746888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3034721" y="1441782"/>
            <a:ext cx="1502733" cy="369332"/>
            <a:chOff x="2840004" y="3203268"/>
            <a:chExt cx="1502733" cy="369332"/>
          </a:xfrm>
        </p:grpSpPr>
        <p:sp>
          <p:nvSpPr>
            <p:cNvPr id="22" name="TextovéPole 21"/>
            <p:cNvSpPr txBox="1"/>
            <p:nvPr/>
          </p:nvSpPr>
          <p:spPr>
            <a:xfrm>
              <a:off x="2840004" y="3203268"/>
              <a:ext cx="64633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Brno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26" name="Přímá spojnice se šipkou 25"/>
            <p:cNvCxnSpPr>
              <a:stCxn id="22" idx="3"/>
            </p:cNvCxnSpPr>
            <p:nvPr/>
          </p:nvCxnSpPr>
          <p:spPr>
            <a:xfrm>
              <a:off x="3486335" y="3387934"/>
              <a:ext cx="856402" cy="18466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 descr="Soubor:South Moravian Region CoA CZ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2460" y="3399904"/>
            <a:ext cx="2066008" cy="2489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Flag of South Moravian Region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288" y="3425304"/>
            <a:ext cx="3624675" cy="2414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96984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Jihomoravský kraj</a:t>
            </a:r>
            <a:endParaRPr lang="cs-CZ" dirty="0"/>
          </a:p>
        </p:txBody>
      </p:sp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42214"/>
            <a:ext cx="2541587" cy="18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Ovál 36"/>
          <p:cNvSpPr/>
          <p:nvPr/>
        </p:nvSpPr>
        <p:spPr>
          <a:xfrm>
            <a:off x="4350337" y="3508374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3759588" y="418024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4773281" y="4311524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4995395" y="412835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4832294" y="3387934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4437363" y="322620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2840004" y="3203268"/>
            <a:ext cx="1502733" cy="369332"/>
            <a:chOff x="2840004" y="3203268"/>
            <a:chExt cx="1502733" cy="369332"/>
          </a:xfrm>
        </p:grpSpPr>
        <p:sp>
          <p:nvSpPr>
            <p:cNvPr id="101" name="TextovéPole 100"/>
            <p:cNvSpPr txBox="1"/>
            <p:nvPr/>
          </p:nvSpPr>
          <p:spPr>
            <a:xfrm>
              <a:off x="2840004" y="3203268"/>
              <a:ext cx="646331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Brno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7" name="Přímá spojnice se šipkou 6"/>
            <p:cNvCxnSpPr>
              <a:stCxn id="101" idx="3"/>
            </p:cNvCxnSpPr>
            <p:nvPr/>
          </p:nvCxnSpPr>
          <p:spPr>
            <a:xfrm>
              <a:off x="3486335" y="3387934"/>
              <a:ext cx="856402" cy="184666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3759588" y="2319183"/>
            <a:ext cx="941283" cy="884085"/>
            <a:chOff x="3759588" y="2319183"/>
            <a:chExt cx="941283" cy="884085"/>
          </a:xfrm>
        </p:grpSpPr>
        <p:sp>
          <p:nvSpPr>
            <p:cNvPr id="5" name="TextovéPole 4"/>
            <p:cNvSpPr txBox="1"/>
            <p:nvPr/>
          </p:nvSpPr>
          <p:spPr>
            <a:xfrm>
              <a:off x="3759588" y="2319183"/>
              <a:ext cx="94128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Blansko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0" name="Přímá spojnice se šipkou 9"/>
            <p:cNvCxnSpPr>
              <a:stCxn id="5" idx="2"/>
            </p:cNvCxnSpPr>
            <p:nvPr/>
          </p:nvCxnSpPr>
          <p:spPr>
            <a:xfrm>
              <a:off x="4230230" y="2688515"/>
              <a:ext cx="172403" cy="51475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4878013" y="2656249"/>
            <a:ext cx="1022969" cy="731685"/>
            <a:chOff x="4878013" y="2656249"/>
            <a:chExt cx="1022969" cy="731685"/>
          </a:xfrm>
        </p:grpSpPr>
        <p:sp>
          <p:nvSpPr>
            <p:cNvPr id="92" name="TextovéPole 91"/>
            <p:cNvSpPr txBox="1"/>
            <p:nvPr/>
          </p:nvSpPr>
          <p:spPr>
            <a:xfrm>
              <a:off x="5023754" y="2656249"/>
              <a:ext cx="877228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Vyškov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3" name="Přímá spojnice se šipkou 12"/>
            <p:cNvCxnSpPr>
              <a:stCxn id="92" idx="2"/>
            </p:cNvCxnSpPr>
            <p:nvPr/>
          </p:nvCxnSpPr>
          <p:spPr>
            <a:xfrm flipH="1">
              <a:off x="4878013" y="3025581"/>
              <a:ext cx="584355" cy="36235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5034419" y="3452562"/>
            <a:ext cx="1473440" cy="682488"/>
            <a:chOff x="5034419" y="3452562"/>
            <a:chExt cx="1473440" cy="682488"/>
          </a:xfrm>
        </p:grpSpPr>
        <p:sp>
          <p:nvSpPr>
            <p:cNvPr id="98" name="TextovéPole 97"/>
            <p:cNvSpPr txBox="1"/>
            <p:nvPr/>
          </p:nvSpPr>
          <p:spPr>
            <a:xfrm>
              <a:off x="5515280" y="3452562"/>
              <a:ext cx="992579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Hodonín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6" name="Přímá spojnice se šipkou 15"/>
            <p:cNvCxnSpPr>
              <a:stCxn id="98" idx="1"/>
              <a:endCxn id="70" idx="7"/>
            </p:cNvCxnSpPr>
            <p:nvPr/>
          </p:nvCxnSpPr>
          <p:spPr>
            <a:xfrm flipH="1">
              <a:off x="5034419" y="3637228"/>
              <a:ext cx="480861" cy="49782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4819000" y="4402223"/>
            <a:ext cx="1319246" cy="369332"/>
            <a:chOff x="4819000" y="4402223"/>
            <a:chExt cx="1319246" cy="369332"/>
          </a:xfrm>
        </p:grpSpPr>
        <p:sp>
          <p:nvSpPr>
            <p:cNvPr id="99" name="TextovéPole 98"/>
            <p:cNvSpPr txBox="1"/>
            <p:nvPr/>
          </p:nvSpPr>
          <p:spPr>
            <a:xfrm>
              <a:off x="5235435" y="4402223"/>
              <a:ext cx="902811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Břeclav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19" name="Přímá spojnice se šipkou 18"/>
            <p:cNvCxnSpPr/>
            <p:nvPr/>
          </p:nvCxnSpPr>
          <p:spPr>
            <a:xfrm flipH="1" flipV="1">
              <a:off x="4819000" y="4402223"/>
              <a:ext cx="416435" cy="18466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3427102" y="4225961"/>
            <a:ext cx="915635" cy="730260"/>
            <a:chOff x="3427102" y="4225961"/>
            <a:chExt cx="915635" cy="730260"/>
          </a:xfrm>
        </p:grpSpPr>
        <p:sp>
          <p:nvSpPr>
            <p:cNvPr id="100" name="TextovéPole 99"/>
            <p:cNvSpPr txBox="1"/>
            <p:nvPr/>
          </p:nvSpPr>
          <p:spPr>
            <a:xfrm>
              <a:off x="3427102" y="4586889"/>
              <a:ext cx="915635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rgbClr val="000000"/>
                  </a:solidFill>
                </a:rPr>
                <a:t>Znojmo</a:t>
              </a:r>
              <a:endParaRPr lang="cs-CZ" dirty="0">
                <a:solidFill>
                  <a:srgbClr val="000000"/>
                </a:solidFill>
              </a:endParaRPr>
            </a:p>
          </p:txBody>
        </p:sp>
        <p:cxnSp>
          <p:nvCxnSpPr>
            <p:cNvPr id="38" name="Přímá spojnice se šipkou 37"/>
            <p:cNvCxnSpPr/>
            <p:nvPr/>
          </p:nvCxnSpPr>
          <p:spPr>
            <a:xfrm flipH="1" flipV="1">
              <a:off x="3782447" y="4225961"/>
              <a:ext cx="102472" cy="36092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229751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68" grpId="0" animBg="1"/>
      <p:bldP spid="69" grpId="0" animBg="1"/>
      <p:bldP spid="70" grpId="0" animBg="1"/>
      <p:bldP spid="71" grpId="0" animBg="1"/>
      <p:bldP spid="7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5933" y="3967593"/>
            <a:ext cx="2616907" cy="1896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549" y="1295623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93868" y="2878860"/>
            <a:ext cx="798412" cy="2989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97376" y="4857016"/>
            <a:ext cx="1810190" cy="10514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7" name="Picture 2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2900" y="5327798"/>
            <a:ext cx="359404" cy="16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2" name="Picture 3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0804" y="3852332"/>
            <a:ext cx="914400" cy="150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3" name="Picture 35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6297" y="3717899"/>
            <a:ext cx="303213" cy="111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5" name="Picture 3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1310" y="4532996"/>
            <a:ext cx="442913" cy="155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Řeky protékající Jihomoravským krajem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rot="4538929">
            <a:off x="6223293" y="3268775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Morava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0823861">
            <a:off x="6250059" y="4231599"/>
            <a:ext cx="7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Haná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4234320" y="4717548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Dyje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 rot="881527">
            <a:off x="4750704" y="4961466"/>
            <a:ext cx="1146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Jevišovka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3915845" y="4160670"/>
            <a:ext cx="9028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Jihlava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 rot="3786012">
            <a:off x="4987177" y="433525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Oslava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 rot="1047596">
            <a:off x="4781761" y="3584158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Svratka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 rot="4260720">
            <a:off x="5626626" y="3878621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Svitava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9" name="AutoShape 3"/>
          <p:cNvSpPr>
            <a:spLocks noChangeAspect="1" noChangeArrowheads="1" noTextEdit="1"/>
          </p:cNvSpPr>
          <p:nvPr/>
        </p:nvSpPr>
        <p:spPr bwMode="auto">
          <a:xfrm>
            <a:off x="4832350" y="5054600"/>
            <a:ext cx="1020763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72671">
            <a:off x="4790283" y="5169871"/>
            <a:ext cx="1049338" cy="30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035492">
            <a:off x="4873979" y="5274455"/>
            <a:ext cx="52816" cy="90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0265" y="4845930"/>
            <a:ext cx="1736725" cy="560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11062" y="4398062"/>
            <a:ext cx="1646237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3280960" y="5340420"/>
            <a:ext cx="2225802" cy="594977"/>
            <a:chOff x="3369882" y="5418242"/>
            <a:chExt cx="2225802" cy="594977"/>
          </a:xfrm>
        </p:grpSpPr>
        <p:sp>
          <p:nvSpPr>
            <p:cNvPr id="2" name="TextovéPole 1"/>
            <p:cNvSpPr txBox="1"/>
            <p:nvPr/>
          </p:nvSpPr>
          <p:spPr>
            <a:xfrm>
              <a:off x="3369882" y="5643887"/>
              <a:ext cx="2225802" cy="369332"/>
            </a:xfrm>
            <a:prstGeom prst="rect">
              <a:avLst/>
            </a:prstGeom>
            <a:solidFill>
              <a:srgbClr val="0000FF">
                <a:alpha val="25000"/>
              </a:srgbClr>
            </a:solidFill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000099"/>
                  </a:solidFill>
                </a:rPr>
                <a:t>Vranovská přehrada</a:t>
              </a:r>
              <a:endParaRPr lang="cs-CZ" b="1" dirty="0">
                <a:solidFill>
                  <a:srgbClr val="000099"/>
                </a:solidFill>
              </a:endParaRPr>
            </a:p>
          </p:txBody>
        </p:sp>
        <p:cxnSp>
          <p:nvCxnSpPr>
            <p:cNvPr id="6" name="Přímá spojnice se šipkou 5"/>
            <p:cNvCxnSpPr>
              <a:stCxn id="2" idx="0"/>
            </p:cNvCxnSpPr>
            <p:nvPr/>
          </p:nvCxnSpPr>
          <p:spPr>
            <a:xfrm flipV="1">
              <a:off x="4482783" y="5418242"/>
              <a:ext cx="511953" cy="225645"/>
            </a:xfrm>
            <a:prstGeom prst="straightConnector1">
              <a:avLst/>
            </a:prstGeom>
            <a:ln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0078" y="4178718"/>
            <a:ext cx="725487" cy="877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6225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repeatCount="indefinite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53" presetClass="entr" presetSubtype="16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2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8" grpId="0"/>
      <p:bldP spid="69" grpId="0"/>
      <p:bldP spid="70" grpId="0"/>
      <p:bldP spid="71" grpId="0"/>
      <p:bldP spid="72" grpId="0"/>
      <p:bldP spid="73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01 airshots.cz-wallpaper16x10-noT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49155" y="1"/>
            <a:ext cx="7905866" cy="4941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Hrad Špilberk v Brně (vyrez)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4934981"/>
            <a:ext cx="5436097" cy="1923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Nadpis 1"/>
          <p:cNvSpPr txBox="1">
            <a:spLocks/>
          </p:cNvSpPr>
          <p:nvPr/>
        </p:nvSpPr>
        <p:spPr>
          <a:xfrm>
            <a:off x="2837802" y="0"/>
            <a:ext cx="4292239" cy="837306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Brno </a:t>
            </a:r>
            <a:endParaRPr lang="cs-CZ" dirty="0"/>
          </a:p>
        </p:txBody>
      </p:sp>
      <p:pic>
        <p:nvPicPr>
          <p:cNvPr id="7" name="Picture 6" descr="http://upload.wikimedia.org/wikipedia/commons/thumb/a/a9/D%C5%AFm_p%C3%A1n%C5%AF_z_lip%C3%A9_-_pas%C3%A1%C5%BE_II.JPG/220px-D%C5%AFm_p%C3%A1n%C5%AF_z_lip%C3%A9_-_pas%C3%A1%C5%BE_II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4514" y="0"/>
            <a:ext cx="2267744" cy="220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http://upload.wikimedia.org/wikipedia/commons/thumb/c/cd/Brn%C4%9Bnsk%C3%A9_kolo_a_drak_%2802%29_v%C3%BD%C5%99ez.jpg/170px-Brn%C4%9Bnsk%C3%A9_kolo_a_drak_%2802%29_v%C3%BD%C5%99e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4244" y="2205896"/>
            <a:ext cx="1941190" cy="2729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Warm up lap start, Formula Renault 3.5 Series, 2010 Brno WSR.ogv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0293" y="4941168"/>
            <a:ext cx="2595558" cy="194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12337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>Bitva u Slavkova tří císařů v r. 1805</a:t>
            </a:r>
            <a:endParaRPr lang="cs-CZ" sz="4000" dirty="0"/>
          </a:p>
        </p:txBody>
      </p:sp>
      <p:pic>
        <p:nvPicPr>
          <p:cNvPr id="3074" name="Picture 2" descr="Soubor:Panorama Austerlitz Battle Field Prace Czech Re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920739"/>
            <a:ext cx="9144000" cy="93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Zura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" y="3317517"/>
            <a:ext cx="3944585" cy="262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Alexander I of Russia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0485" y="547379"/>
            <a:ext cx="1740236" cy="2378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Soubor:FranciscusI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1157" y="555910"/>
            <a:ext cx="1819275" cy="2376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Napoleon I. ve své pracovně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7379"/>
            <a:ext cx="1449125" cy="238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Soubor:Austerlitz-baron-Pascal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8181" y="3317517"/>
            <a:ext cx="5282573" cy="262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51520" y="2943236"/>
            <a:ext cx="3018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Císař Napoleon I. Bonaparte</a:t>
            </a:r>
            <a:endParaRPr lang="cs-CZ" b="1" i="1" dirty="0">
              <a:solidFill>
                <a:srgbClr val="000099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30400" y="2939458"/>
            <a:ext cx="2279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Ruský car Alexandr I.</a:t>
            </a:r>
            <a:endParaRPr lang="cs-CZ" b="1" i="1" dirty="0">
              <a:solidFill>
                <a:srgbClr val="000099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23559" y="2939458"/>
            <a:ext cx="2826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Rakouský císař František I.</a:t>
            </a:r>
            <a:endParaRPr lang="cs-CZ" b="1" i="1" dirty="0">
              <a:solidFill>
                <a:srgbClr val="000099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47245" y="6020037"/>
            <a:ext cx="5500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Slavkovské bojiště v r. 2007. Vesnice  Prace je v popředí.</a:t>
            </a:r>
            <a:endParaRPr lang="cs-CZ" b="1" i="1" dirty="0">
              <a:solidFill>
                <a:srgbClr val="000099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52" y="3429000"/>
            <a:ext cx="37946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FF00"/>
                </a:solidFill>
              </a:rPr>
              <a:t>ŽURÁŇ – vrchol kopce s památníkem</a:t>
            </a:r>
          </a:p>
          <a:p>
            <a:r>
              <a:rPr lang="cs-CZ" b="1" i="1" dirty="0" smtClean="0">
                <a:solidFill>
                  <a:srgbClr val="FFFF00"/>
                </a:solidFill>
              </a:rPr>
              <a:t> a mapou bojiště</a:t>
            </a:r>
            <a:endParaRPr lang="cs-CZ" b="1" i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7282" y="5272352"/>
            <a:ext cx="47243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FFCC"/>
                </a:solidFill>
              </a:rPr>
              <a:t>Generál </a:t>
            </a:r>
            <a:r>
              <a:rPr lang="cs-CZ" b="1" i="1" dirty="0" err="1" smtClean="0">
                <a:solidFill>
                  <a:srgbClr val="00FFCC"/>
                </a:solidFill>
              </a:rPr>
              <a:t>Rapp</a:t>
            </a:r>
            <a:r>
              <a:rPr lang="cs-CZ" b="1" i="1" dirty="0" smtClean="0">
                <a:solidFill>
                  <a:srgbClr val="00FFCC"/>
                </a:solidFill>
              </a:rPr>
              <a:t> přivádí před Napoleona zajatého </a:t>
            </a:r>
          </a:p>
          <a:p>
            <a:r>
              <a:rPr lang="cs-CZ" b="1" i="1" dirty="0" smtClean="0">
                <a:solidFill>
                  <a:srgbClr val="00FFCC"/>
                </a:solidFill>
              </a:rPr>
              <a:t>knížete </a:t>
            </a:r>
            <a:r>
              <a:rPr lang="cs-CZ" b="1" i="1" dirty="0" err="1" smtClean="0">
                <a:solidFill>
                  <a:srgbClr val="00FFCC"/>
                </a:solidFill>
              </a:rPr>
              <a:t>Repnina</a:t>
            </a:r>
            <a:endParaRPr lang="cs-CZ" b="1" i="1" dirty="0" smtClean="0">
              <a:solidFill>
                <a:srgbClr val="00FF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492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Mohyla miru 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4514" y="15484"/>
            <a:ext cx="9158513" cy="5357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368099"/>
            <a:ext cx="6194208" cy="83730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Mohyla míru u Slavkova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95980" y="6488668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Rakouský štítonoš</a:t>
            </a:r>
            <a:endParaRPr lang="cs-CZ" b="1" i="1" dirty="0">
              <a:solidFill>
                <a:srgbClr val="000099"/>
              </a:solidFill>
            </a:endParaRPr>
          </a:p>
        </p:txBody>
      </p:sp>
      <p:pic>
        <p:nvPicPr>
          <p:cNvPr id="3078" name="Picture 6" descr="Soubor:Mohyla míru - Austri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4208" y="2937318"/>
            <a:ext cx="2949792" cy="3933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7297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Alfons Mucha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8706" y="836712"/>
            <a:ext cx="24801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24. </a:t>
            </a:r>
            <a:r>
              <a:rPr lang="cs-CZ" sz="2000" dirty="0">
                <a:solidFill>
                  <a:srgbClr val="000000"/>
                </a:solidFill>
              </a:rPr>
              <a:t>7</a:t>
            </a:r>
            <a:r>
              <a:rPr lang="cs-CZ" sz="2000" dirty="0" smtClean="0">
                <a:solidFill>
                  <a:srgbClr val="000000"/>
                </a:solidFill>
              </a:rPr>
              <a:t>. 186o Ivančice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12216" y="1373580"/>
            <a:ext cx="2255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14. </a:t>
            </a:r>
            <a:r>
              <a:rPr lang="cs-CZ" sz="2000" dirty="0">
                <a:solidFill>
                  <a:srgbClr val="000000"/>
                </a:solidFill>
              </a:rPr>
              <a:t>7</a:t>
            </a:r>
            <a:r>
              <a:rPr lang="cs-CZ" sz="2000" dirty="0" smtClean="0">
                <a:solidFill>
                  <a:srgbClr val="000000"/>
                </a:solidFill>
              </a:rPr>
              <a:t>. 1939 Praha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6985" y="1046318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11453" y="1045887"/>
            <a:ext cx="26420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Český malíř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0" y="2370779"/>
            <a:ext cx="1354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Dílo: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-119" y="2708920"/>
            <a:ext cx="937974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Plakát </a:t>
            </a:r>
            <a:r>
              <a:rPr lang="cs-CZ" sz="2000" dirty="0" err="1" smtClean="0">
                <a:solidFill>
                  <a:srgbClr val="000000"/>
                </a:solidFill>
                <a:cs typeface="Times New Roman" pitchFamily="18" charset="0"/>
              </a:rPr>
              <a:t>Gismonda</a:t>
            </a:r>
            <a:r>
              <a:rPr lang="cs-CZ" sz="2000" dirty="0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(plakát si u A. Muchy objednala pařížská herečka Sarah </a:t>
            </a:r>
            <a:endParaRPr lang="cs-CZ" sz="2000" dirty="0">
              <a:solidFill>
                <a:srgbClr val="000000"/>
              </a:solidFill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Bernhardtová a plakát, který A. Mucha namaloval, jej proslavil prakticky přes noc) 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Dekorativní umění (malíř je považován za největšího dekorativního umělce ve světě, </a:t>
            </a:r>
          </a:p>
          <a:p>
            <a:r>
              <a:rPr lang="cs-CZ" sz="2000" dirty="0">
                <a:solidFill>
                  <a:srgbClr val="000000"/>
                </a:solidFill>
                <a:cs typeface="Times New Roman" pitchFamily="18" charset="0"/>
              </a:rPr>
              <a:t>m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aloval plakáty, portréty, dekorace interiéru zámků 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Užitné umění ( malíř se proslavil jako navrhovatel vinět vín, cigaret, čokolád, </a:t>
            </a:r>
          </a:p>
          <a:p>
            <a:r>
              <a:rPr lang="cs-CZ" sz="2000" dirty="0">
                <a:solidFill>
                  <a:srgbClr val="000000"/>
                </a:solidFill>
                <a:cs typeface="Times New Roman" pitchFamily="18" charset="0"/>
              </a:rPr>
              <a:t>j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ídelních menu, kalendářů,</a:t>
            </a:r>
            <a:r>
              <a:rPr lang="cs-CZ" sz="2000" dirty="0">
                <a:solidFill>
                  <a:srgbClr val="000000"/>
                </a:solidFill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známek, šperků, nádobí, doplňoval knihy svými ilustracemi, </a:t>
            </a:r>
          </a:p>
          <a:p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navrhoval okna katedrály sv. Víta v Praze)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Slovanská Epopej (velkoformátový obraz, který odráží dějiny Slovanského národa)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0" y="2601166"/>
            <a:ext cx="39549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První Československé poštovní známky </a:t>
            </a:r>
          </a:p>
          <a:p>
            <a:r>
              <a:rPr lang="cs-CZ" b="1" i="1" dirty="0" smtClean="0">
                <a:solidFill>
                  <a:srgbClr val="000099"/>
                </a:solidFill>
              </a:rPr>
              <a:t>podle návrhu A. Muchy</a:t>
            </a:r>
          </a:p>
        </p:txBody>
      </p:sp>
      <p:pic>
        <p:nvPicPr>
          <p:cNvPr id="4100" name="Picture 4" descr="Soubor:Alfons Mucha LOC 3c05828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1907704" cy="2370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-7484" y="5157192"/>
            <a:ext cx="938013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Antonín </a:t>
            </a:r>
            <a:r>
              <a:rPr lang="cs-CZ" sz="2400" dirty="0" err="1" smtClean="0">
                <a:solidFill>
                  <a:srgbClr val="000000"/>
                </a:solidFill>
                <a:cs typeface="Times New Roman" pitchFamily="18" charset="0"/>
              </a:rPr>
              <a:t>Mirkos</a:t>
            </a: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, přední český astronom a objevitel planet, který </a:t>
            </a:r>
          </a:p>
          <a:p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pojmenoval </a:t>
            </a:r>
            <a:r>
              <a:rPr lang="cs-CZ" sz="2400" dirty="0">
                <a:solidFill>
                  <a:srgbClr val="000000"/>
                </a:solidFill>
                <a:cs typeface="Times New Roman" pitchFamily="18" charset="0"/>
              </a:rPr>
              <a:t>j</a:t>
            </a: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ednu ze svých planet po A. Muchovi. Planetka byla objevena </a:t>
            </a:r>
          </a:p>
          <a:p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3.1. 1989, je registrovaná pod číslem 5122 a názvem Mucha </a:t>
            </a:r>
          </a:p>
        </p:txBody>
      </p:sp>
      <p:pic>
        <p:nvPicPr>
          <p:cNvPr id="1028" name="Picture 4" descr="Soubor:Alfons Mucha - Czechoslovakian poststamps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49300"/>
            <a:ext cx="5776702" cy="2729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Mucha-Maud Adams as Joan of Arc-190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00916" y="1967316"/>
            <a:ext cx="1752607" cy="489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619672" y="6218457"/>
            <a:ext cx="49594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Plakát z </a:t>
            </a:r>
            <a:r>
              <a:rPr lang="cs-CZ" b="1" i="1" smtClean="0">
                <a:solidFill>
                  <a:srgbClr val="000099"/>
                </a:solidFill>
              </a:rPr>
              <a:t>roku 1909 </a:t>
            </a:r>
            <a:r>
              <a:rPr lang="cs-CZ" b="1" i="1" dirty="0" smtClean="0">
                <a:solidFill>
                  <a:srgbClr val="000099"/>
                </a:solidFill>
              </a:rPr>
              <a:t>zobrazující </a:t>
            </a:r>
            <a:r>
              <a:rPr lang="cs-CZ" b="1" i="1" dirty="0" err="1" smtClean="0">
                <a:solidFill>
                  <a:srgbClr val="000099"/>
                </a:solidFill>
              </a:rPr>
              <a:t>Maude</a:t>
            </a:r>
            <a:r>
              <a:rPr lang="cs-CZ" b="1" i="1" dirty="0" smtClean="0">
                <a:solidFill>
                  <a:srgbClr val="000099"/>
                </a:solidFill>
              </a:rPr>
              <a:t> Adamsovou</a:t>
            </a:r>
          </a:p>
          <a:p>
            <a:r>
              <a:rPr lang="cs-CZ" b="1" i="1" dirty="0">
                <a:solidFill>
                  <a:srgbClr val="000099"/>
                </a:solidFill>
              </a:rPr>
              <a:t>j</a:t>
            </a:r>
            <a:r>
              <a:rPr lang="cs-CZ" b="1" i="1" dirty="0" smtClean="0">
                <a:solidFill>
                  <a:srgbClr val="000099"/>
                </a:solidFill>
              </a:rPr>
              <a:t>ako Johanku z Arku</a:t>
            </a:r>
          </a:p>
        </p:txBody>
      </p:sp>
    </p:spTree>
    <p:extLst>
      <p:ext uri="{BB962C8B-B14F-4D97-AF65-F5344CB8AC3E}">
        <p14:creationId xmlns:p14="http://schemas.microsoft.com/office/powerpoint/2010/main" xmlns="" val="66496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7" grpId="0" build="allAtOnce"/>
      <p:bldP spid="12" grpId="0" build="allAtOnce"/>
      <p:bldP spid="16" grpId="0"/>
      <p:bldP spid="14" grpId="0" build="allAtOnce"/>
      <p:bldP spid="1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7/72/00b_mucha_slaveepic_poster_1928.jpg/220px-00b_mucha_slaveepic_poster_192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5693" y="4935"/>
            <a:ext cx="1873314" cy="415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532" name="Picture 4" descr="Soubor:Slovane v pravlasti 81x61m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68192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534" name="Picture 6" descr="Soubor:Zavedeni slovanske liturgie na velke morav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1" y="2420888"/>
            <a:ext cx="3369995" cy="231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536" name="Picture 8" descr="Soubor:Premysl otakar ii kral zelezny a zlat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1256" y="4160288"/>
            <a:ext cx="3160598" cy="2709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538" name="Picture 10" descr="Soubor:Jan milic z kromeriz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2414" y="2964825"/>
            <a:ext cx="2628511" cy="3894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540" name="Picture 12" descr="Soubor:Po bitvě na Vítkově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78813" y="0"/>
            <a:ext cx="3384502" cy="296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i="1" dirty="0" smtClean="0">
                <a:latin typeface="French Script MT" pitchFamily="66" charset="0"/>
              </a:rPr>
              <a:t>SLOVANSKÁ EPOPEJ</a:t>
            </a:r>
            <a:endParaRPr lang="cs-CZ" sz="4000" i="1" dirty="0">
              <a:latin typeface="French Script MT" pitchFamily="66" charset="0"/>
              <a:cs typeface="Times New Roman" pitchFamily="18" charset="0"/>
            </a:endParaRPr>
          </a:p>
        </p:txBody>
      </p:sp>
      <p:pic>
        <p:nvPicPr>
          <p:cNvPr id="22542" name="Picture 14" descr="Soubor:After the Battle of Grunwald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1" y="4622707"/>
            <a:ext cx="3369995" cy="224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61" y="0"/>
            <a:ext cx="2012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Slované v pravlasti</a:t>
            </a:r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631" y="4283804"/>
            <a:ext cx="2732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0000FF"/>
                </a:solidFill>
              </a:rPr>
              <a:t>Zavedení slovanské liturgie</a:t>
            </a:r>
            <a:endParaRPr lang="cs-CZ" i="1" dirty="0">
              <a:solidFill>
                <a:srgbClr val="0000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496" y="6516052"/>
            <a:ext cx="2217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00FFCC"/>
                </a:solidFill>
              </a:rPr>
              <a:t>Po bitvě u Grunwaldu</a:t>
            </a:r>
            <a:endParaRPr lang="cs-CZ" i="1" dirty="0">
              <a:solidFill>
                <a:srgbClr val="00FFCC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07918" y="44624"/>
            <a:ext cx="2020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Po bitvě na Vítkově</a:t>
            </a:r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77204" y="6482364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Milíč z Kroměříže</a:t>
            </a:r>
            <a:endParaRPr lang="cs-CZ" i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14143" y="6482364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Český </a:t>
            </a:r>
            <a:r>
              <a:rPr lang="cs-CZ" i="1" dirty="0" smtClean="0">
                <a:solidFill>
                  <a:srgbClr val="FFFF00"/>
                </a:solidFill>
              </a:rPr>
              <a:t>král </a:t>
            </a:r>
            <a:r>
              <a:rPr lang="cs-CZ" i="1" dirty="0" smtClean="0">
                <a:solidFill>
                  <a:srgbClr val="FFFF00"/>
                </a:solidFill>
              </a:rPr>
              <a:t>Přemysl Otakar II</a:t>
            </a:r>
            <a:endParaRPr lang="cs-CZ" i="1" dirty="0">
              <a:solidFill>
                <a:srgbClr val="FFFF00"/>
              </a:solidFill>
            </a:endParaRPr>
          </a:p>
        </p:txBody>
      </p:sp>
      <p:pic>
        <p:nvPicPr>
          <p:cNvPr id="2052" name="Picture 4" descr="http://upload.wikimedia.org/wikipedia/commons/thumb/6/60/Alfons_Mucha_at_work_Slavs_Mucha_4.jpg/220px-Alfons_Mucha_at_work_Slavs_Mucha_4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2836" y="2693967"/>
            <a:ext cx="2095500" cy="165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3095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4" name="Picture 6" descr="Soubor:Apolonuv chra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7" y="520"/>
            <a:ext cx="4551955" cy="3413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Soubor:Jadgschlösschen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2" y="3716013"/>
            <a:ext cx="4282706" cy="2842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Soubor:Zámek Lednic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4370" y="2708920"/>
            <a:ext cx="6295446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Januv hrad Lednice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-1"/>
            <a:ext cx="4697318" cy="3522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Lednicko-valtický areál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95606" y="6488668"/>
            <a:ext cx="1717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00"/>
                </a:solidFill>
              </a:rPr>
              <a:t>Zámek Lednice</a:t>
            </a:r>
            <a:endParaRPr lang="cs-CZ" b="1" i="1" dirty="0">
              <a:solidFill>
                <a:srgbClr val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481135" y="44624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00"/>
                </a:solidFill>
              </a:rPr>
              <a:t>Janův hrad</a:t>
            </a:r>
            <a:endParaRPr lang="cs-CZ" b="1" i="1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7504" y="44624"/>
            <a:ext cx="1845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00"/>
                </a:solidFill>
              </a:rPr>
              <a:t>Apollónův chrám</a:t>
            </a:r>
            <a:endParaRPr lang="cs-CZ" b="1" i="1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6516052"/>
            <a:ext cx="183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00"/>
                </a:solidFill>
              </a:rPr>
              <a:t>Lovecký zámeček</a:t>
            </a:r>
            <a:endParaRPr lang="cs-CZ" b="1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3910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2" name="Picture 8" descr="Soubor:Valtice St Huber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284" y="14513"/>
            <a:ext cx="3403657" cy="4797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Soubor:Valtice castle courtyar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1992" y="14335"/>
            <a:ext cx="5742008" cy="376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Valtice colonnad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3761208"/>
            <a:ext cx="4614220" cy="309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Lednicko-valtický areál </a:t>
            </a:r>
            <a:endParaRPr lang="cs-CZ" dirty="0"/>
          </a:p>
        </p:txBody>
      </p:sp>
      <p:pic>
        <p:nvPicPr>
          <p:cNvPr id="6150" name="Picture 6" descr="Soubor:Valtice rendez-vous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0534" y="3761208"/>
            <a:ext cx="4623466" cy="3096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414427" y="3244334"/>
            <a:ext cx="1537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00"/>
                </a:solidFill>
              </a:rPr>
              <a:t>Zámek Valtice</a:t>
            </a:r>
            <a:endParaRPr lang="cs-CZ" b="1" i="1" dirty="0">
              <a:solidFill>
                <a:srgbClr val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72528"/>
            <a:ext cx="1811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00"/>
                </a:solidFill>
              </a:rPr>
              <a:t>Kaple Sv. Hubert</a:t>
            </a:r>
            <a:endParaRPr lang="cs-CZ" b="1" i="1" dirty="0">
              <a:solidFill>
                <a:srgbClr val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496" y="3851756"/>
            <a:ext cx="2217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00"/>
                </a:solidFill>
              </a:rPr>
              <a:t>Letohrádek kolonáda</a:t>
            </a:r>
            <a:endParaRPr lang="cs-CZ" b="1" i="1" dirty="0">
              <a:solidFill>
                <a:srgbClr val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88224" y="6309320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err="1" smtClean="0">
                <a:solidFill>
                  <a:srgbClr val="000000"/>
                </a:solidFill>
              </a:rPr>
              <a:t>Randez</a:t>
            </a:r>
            <a:r>
              <a:rPr lang="cs-CZ" b="1" i="1" dirty="0" smtClean="0">
                <a:solidFill>
                  <a:srgbClr val="000000"/>
                </a:solidFill>
              </a:rPr>
              <a:t>-vous</a:t>
            </a:r>
            <a:endParaRPr lang="cs-CZ" b="1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4296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Soubor:Dolní Věstoni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4120" y="0"/>
            <a:ext cx="5669880" cy="4252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512526" y="0"/>
            <a:ext cx="5631474" cy="837306"/>
          </a:xfrm>
          <a:prstGeom prst="rect">
            <a:avLst/>
          </a:prstGeom>
        </p:spPr>
        <p:txBody>
          <a:bodyPr vert="horz" rtlCol="0" anchor="ctr">
            <a:normAutofit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</a:rPr>
              <a:t>Dolní Věstonice</a:t>
            </a:r>
            <a:endParaRPr lang="cs-CZ" dirty="0">
              <a:solidFill>
                <a:srgbClr val="FFFFFF"/>
              </a:solidFill>
              <a:effectLst>
                <a:glow rad="101600">
                  <a:srgbClr val="0536B3"/>
                </a:glow>
              </a:effectLst>
            </a:endParaRPr>
          </a:p>
        </p:txBody>
      </p:sp>
      <p:pic>
        <p:nvPicPr>
          <p:cNvPr id="10250" name="Picture 10" descr="Soubor:Vestonicka venuse edit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-6961"/>
            <a:ext cx="3533749" cy="6864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Vestonicka venuse back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07672" y="3008069"/>
            <a:ext cx="1944216" cy="384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Vestonicka venuse left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3748" y="3008069"/>
            <a:ext cx="1773924" cy="3849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Vestonicka venuse right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029788"/>
            <a:ext cx="1907704" cy="382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689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oubor:ZnojmoRotundaKaterin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7652" y="474456"/>
            <a:ext cx="4992215" cy="374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Soubor:Premysl Ora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6470" y="3455166"/>
            <a:ext cx="4162799" cy="340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Soubor:Znojmo napis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-2862"/>
            <a:ext cx="2807238" cy="2639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368" name="Picture 8" descr="Soubor:Vratislav II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-14501"/>
            <a:ext cx="4272405" cy="6872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713651" y="0"/>
            <a:ext cx="4765356" cy="836712"/>
          </a:xfrm>
          <a:prstGeom prst="rect">
            <a:avLst/>
          </a:prstGeom>
        </p:spPr>
        <p:txBody>
          <a:bodyPr vert="horz" rtlCol="0" anchor="ctr">
            <a:normAutofit fontScale="62500" lnSpcReduction="20000"/>
          </a:bodyPr>
          <a:lstStyle>
            <a:lvl1pPr algn="l" rtl="0" eaLnBrk="1" latinLnBrk="1" hangingPunct="1">
              <a:spcBef>
                <a:spcPct val="0"/>
              </a:spcBef>
              <a:buNone/>
              <a:defRPr sz="4400" b="0" i="0" kern="1200" spc="50" baseline="0">
                <a:ln w="6350">
                  <a:noFill/>
                </a:ln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  <a:latin typeface="Gill Sans MT"/>
                <a:ea typeface="맑은 고딕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</a:rPr>
              <a:t>Znojmo</a:t>
            </a:r>
          </a:p>
          <a:p>
            <a:pPr algn="ctr"/>
            <a:r>
              <a:rPr lang="cs-CZ" dirty="0" smtClean="0">
                <a:solidFill>
                  <a:srgbClr val="FFFFFF"/>
                </a:solidFill>
                <a:effectLst>
                  <a:glow rad="101600">
                    <a:srgbClr val="0536B3"/>
                  </a:glow>
                </a:effectLst>
              </a:rPr>
              <a:t>rotunda sv. Kateřiny</a:t>
            </a:r>
            <a:endParaRPr lang="cs-CZ" dirty="0">
              <a:solidFill>
                <a:srgbClr val="FFFFFF"/>
              </a:solidFill>
              <a:effectLst>
                <a:glow rad="101600">
                  <a:srgbClr val="0536B3"/>
                </a:glo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98515" y="6381328"/>
            <a:ext cx="2576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Oráčská scéna ve 3. pásu</a:t>
            </a:r>
            <a:endParaRPr lang="cs-CZ" b="1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56094" y="6444044"/>
            <a:ext cx="2961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Vratislav II. ve 4. pásu maleb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279336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Do kterého povodí patří území jižní Moravy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nazývá propast, která je součástí krasové oblasti Moravský kras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 řece Dyje poblíž Znojma se nachází vodní nádrž 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lidově nazývají Pavlovské vrchy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se nejvíce pěstuje na jižní Moravě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Další velké město Jihomoravského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Východním směrem od Brna leží město známé „bitvou tří císařů“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Vodní nádrž na řece Dyji nedaleko Mikulova – Nové 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Toto město je městská památková rezervace, je zde i svatý kopeček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Krajské město Jihomoravského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divadla v Brně, které bylo jako první evropské divadlo osvětlené elektřinou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Malá soška Venuše byla nalezena u Dolních …</a:t>
            </a:r>
          </a:p>
        </p:txBody>
      </p:sp>
    </p:spTree>
    <p:extLst>
      <p:ext uri="{BB962C8B-B14F-4D97-AF65-F5344CB8AC3E}">
        <p14:creationId xmlns:p14="http://schemas.microsoft.com/office/powerpoint/2010/main" xmlns="" val="3980865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03869139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539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2" name="Skupina 1"/>
          <p:cNvGrpSpPr/>
          <p:nvPr/>
        </p:nvGrpSpPr>
        <p:grpSpPr>
          <a:xfrm>
            <a:off x="748052" y="1367213"/>
            <a:ext cx="6416236" cy="4430281"/>
            <a:chOff x="748052" y="1367213"/>
            <a:chExt cx="6416236" cy="4430281"/>
          </a:xfrm>
        </p:grpSpPr>
        <p:sp>
          <p:nvSpPr>
            <p:cNvPr id="881" name="Obdélník 880"/>
            <p:cNvSpPr/>
            <p:nvPr/>
          </p:nvSpPr>
          <p:spPr>
            <a:xfrm>
              <a:off x="748052" y="136721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2" name="Obdélník 881"/>
            <p:cNvSpPr/>
            <p:nvPr/>
          </p:nvSpPr>
          <p:spPr>
            <a:xfrm>
              <a:off x="750549" y="173678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3" name="Obdélník 882"/>
            <p:cNvSpPr/>
            <p:nvPr/>
          </p:nvSpPr>
          <p:spPr>
            <a:xfrm>
              <a:off x="750533" y="210827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4" name="Obdélník 883"/>
            <p:cNvSpPr/>
            <p:nvPr/>
          </p:nvSpPr>
          <p:spPr>
            <a:xfrm>
              <a:off x="750517" y="247977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5" name="Obdélník 884"/>
            <p:cNvSpPr/>
            <p:nvPr/>
          </p:nvSpPr>
          <p:spPr>
            <a:xfrm>
              <a:off x="750501" y="285127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6" name="Obdélník 885"/>
            <p:cNvSpPr/>
            <p:nvPr/>
          </p:nvSpPr>
          <p:spPr>
            <a:xfrm>
              <a:off x="750485" y="32100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7" name="TextovéPole 886"/>
            <p:cNvSpPr txBox="1"/>
            <p:nvPr/>
          </p:nvSpPr>
          <p:spPr>
            <a:xfrm>
              <a:off x="825806" y="136744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88" name="TextovéPole 887"/>
            <p:cNvSpPr txBox="1"/>
            <p:nvPr/>
          </p:nvSpPr>
          <p:spPr>
            <a:xfrm>
              <a:off x="829023" y="174165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  <p:sp>
          <p:nvSpPr>
            <p:cNvPr id="889" name="TextovéPole 888"/>
            <p:cNvSpPr txBox="1"/>
            <p:nvPr/>
          </p:nvSpPr>
          <p:spPr>
            <a:xfrm>
              <a:off x="830971" y="211373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890" name="TextovéPole 889"/>
            <p:cNvSpPr txBox="1"/>
            <p:nvPr/>
          </p:nvSpPr>
          <p:spPr>
            <a:xfrm>
              <a:off x="825790" y="248197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891" name="TextovéPole 890"/>
            <p:cNvSpPr txBox="1"/>
            <p:nvPr/>
          </p:nvSpPr>
          <p:spPr>
            <a:xfrm>
              <a:off x="825790" y="285624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892" name="TextovéPole 891"/>
            <p:cNvSpPr txBox="1"/>
            <p:nvPr/>
          </p:nvSpPr>
          <p:spPr>
            <a:xfrm>
              <a:off x="825774" y="321823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3" name="Obdélník 892"/>
            <p:cNvSpPr/>
            <p:nvPr/>
          </p:nvSpPr>
          <p:spPr>
            <a:xfrm>
              <a:off x="750469" y="358157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4" name="TextovéPole 893"/>
            <p:cNvSpPr txBox="1"/>
            <p:nvPr/>
          </p:nvSpPr>
          <p:spPr>
            <a:xfrm>
              <a:off x="825758" y="358179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895" name="Obdélník 894"/>
            <p:cNvSpPr/>
            <p:nvPr/>
          </p:nvSpPr>
          <p:spPr>
            <a:xfrm>
              <a:off x="750453" y="395306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6" name="TextovéPole 895"/>
            <p:cNvSpPr txBox="1"/>
            <p:nvPr/>
          </p:nvSpPr>
          <p:spPr>
            <a:xfrm>
              <a:off x="825742" y="395871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7" name="Obdélník 896"/>
            <p:cNvSpPr/>
            <p:nvPr/>
          </p:nvSpPr>
          <p:spPr>
            <a:xfrm>
              <a:off x="750437" y="432456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8" name="TextovéPole 897"/>
            <p:cNvSpPr txBox="1"/>
            <p:nvPr/>
          </p:nvSpPr>
          <p:spPr>
            <a:xfrm>
              <a:off x="824327" y="432545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899" name="Obdélník 898"/>
            <p:cNvSpPr/>
            <p:nvPr/>
          </p:nvSpPr>
          <p:spPr>
            <a:xfrm>
              <a:off x="752815" y="468336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0" name="TextovéPole 899"/>
            <p:cNvSpPr txBox="1"/>
            <p:nvPr/>
          </p:nvSpPr>
          <p:spPr>
            <a:xfrm>
              <a:off x="759267" y="468991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1" name="Obdélník 900"/>
            <p:cNvSpPr/>
            <p:nvPr/>
          </p:nvSpPr>
          <p:spPr>
            <a:xfrm>
              <a:off x="752252" y="505486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2" name="Obdélník 901"/>
            <p:cNvSpPr/>
            <p:nvPr/>
          </p:nvSpPr>
          <p:spPr>
            <a:xfrm>
              <a:off x="752236" y="542636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3" name="TextovéPole 902"/>
            <p:cNvSpPr txBox="1"/>
            <p:nvPr/>
          </p:nvSpPr>
          <p:spPr>
            <a:xfrm>
              <a:off x="773540" y="5056648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4" name="TextovéPole 903"/>
            <p:cNvSpPr txBox="1"/>
            <p:nvPr/>
          </p:nvSpPr>
          <p:spPr>
            <a:xfrm>
              <a:off x="759251" y="542816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5" name="Obdélník 904"/>
            <p:cNvSpPr/>
            <p:nvPr/>
          </p:nvSpPr>
          <p:spPr>
            <a:xfrm>
              <a:off x="2584240" y="46909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6" name="Obdélník 905"/>
            <p:cNvSpPr/>
            <p:nvPr/>
          </p:nvSpPr>
          <p:spPr>
            <a:xfrm>
              <a:off x="3049238" y="469096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7" name="Obdélník 906"/>
            <p:cNvSpPr/>
            <p:nvPr/>
          </p:nvSpPr>
          <p:spPr>
            <a:xfrm>
              <a:off x="3506470" y="469094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8" name="Obdélník 907"/>
            <p:cNvSpPr/>
            <p:nvPr/>
          </p:nvSpPr>
          <p:spPr>
            <a:xfrm>
              <a:off x="3963702" y="46909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3" name="Obdélník 912"/>
            <p:cNvSpPr/>
            <p:nvPr/>
          </p:nvSpPr>
          <p:spPr>
            <a:xfrm>
              <a:off x="2584240" y="50592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4" name="Obdélník 913"/>
            <p:cNvSpPr/>
            <p:nvPr/>
          </p:nvSpPr>
          <p:spPr>
            <a:xfrm>
              <a:off x="3049238" y="505926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5" name="Obdélník 914"/>
            <p:cNvSpPr/>
            <p:nvPr/>
          </p:nvSpPr>
          <p:spPr>
            <a:xfrm>
              <a:off x="3506470" y="505924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6" name="Obdélník 915"/>
            <p:cNvSpPr/>
            <p:nvPr/>
          </p:nvSpPr>
          <p:spPr>
            <a:xfrm>
              <a:off x="3963702" y="50592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97" name="Obdélník 1096"/>
            <p:cNvSpPr/>
            <p:nvPr/>
          </p:nvSpPr>
          <p:spPr>
            <a:xfrm>
              <a:off x="4420934" y="50592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98" name="Obdélník 1097"/>
            <p:cNvSpPr/>
            <p:nvPr/>
          </p:nvSpPr>
          <p:spPr>
            <a:xfrm>
              <a:off x="4878166" y="50592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99" name="Obdélník 1098"/>
            <p:cNvSpPr/>
            <p:nvPr/>
          </p:nvSpPr>
          <p:spPr>
            <a:xfrm>
              <a:off x="5335398" y="50591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0" name="Obdélník 1099"/>
            <p:cNvSpPr/>
            <p:nvPr/>
          </p:nvSpPr>
          <p:spPr>
            <a:xfrm>
              <a:off x="5792630" y="50591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9" name="Obdélník 1108"/>
            <p:cNvSpPr/>
            <p:nvPr/>
          </p:nvSpPr>
          <p:spPr>
            <a:xfrm>
              <a:off x="2127008" y="542761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0" name="Obdélník 1109"/>
            <p:cNvSpPr/>
            <p:nvPr/>
          </p:nvSpPr>
          <p:spPr>
            <a:xfrm>
              <a:off x="2584240" y="54275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1" name="Obdélník 1110"/>
            <p:cNvSpPr/>
            <p:nvPr/>
          </p:nvSpPr>
          <p:spPr>
            <a:xfrm>
              <a:off x="3049238" y="542756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2" name="Obdélník 1111"/>
            <p:cNvSpPr/>
            <p:nvPr/>
          </p:nvSpPr>
          <p:spPr>
            <a:xfrm>
              <a:off x="3506470" y="542754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3" name="Obdélník 1112"/>
            <p:cNvSpPr/>
            <p:nvPr/>
          </p:nvSpPr>
          <p:spPr>
            <a:xfrm>
              <a:off x="3963702" y="54275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4" name="Obdélník 1113"/>
            <p:cNvSpPr/>
            <p:nvPr/>
          </p:nvSpPr>
          <p:spPr>
            <a:xfrm>
              <a:off x="4420934" y="54275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5" name="Obdélník 1114"/>
            <p:cNvSpPr/>
            <p:nvPr/>
          </p:nvSpPr>
          <p:spPr>
            <a:xfrm>
              <a:off x="4878166" y="54275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6" name="Obdélník 1115"/>
            <p:cNvSpPr/>
            <p:nvPr/>
          </p:nvSpPr>
          <p:spPr>
            <a:xfrm>
              <a:off x="5335398" y="54274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5" name="Obdélník 1124"/>
            <p:cNvSpPr/>
            <p:nvPr/>
          </p:nvSpPr>
          <p:spPr>
            <a:xfrm>
              <a:off x="2127008" y="432271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6" name="Obdélník 1125"/>
            <p:cNvSpPr/>
            <p:nvPr/>
          </p:nvSpPr>
          <p:spPr>
            <a:xfrm>
              <a:off x="2584240" y="43226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7" name="Obdélník 1126"/>
            <p:cNvSpPr/>
            <p:nvPr/>
          </p:nvSpPr>
          <p:spPr>
            <a:xfrm>
              <a:off x="3049238" y="4322665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8" name="Obdélník 1127"/>
            <p:cNvSpPr/>
            <p:nvPr/>
          </p:nvSpPr>
          <p:spPr>
            <a:xfrm>
              <a:off x="3506470" y="432264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9" name="Obdélník 1128"/>
            <p:cNvSpPr/>
            <p:nvPr/>
          </p:nvSpPr>
          <p:spPr>
            <a:xfrm>
              <a:off x="3963702" y="43226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0" name="Obdélník 1129"/>
            <p:cNvSpPr/>
            <p:nvPr/>
          </p:nvSpPr>
          <p:spPr>
            <a:xfrm>
              <a:off x="4420934" y="43226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1" name="Obdélník 1130"/>
            <p:cNvSpPr/>
            <p:nvPr/>
          </p:nvSpPr>
          <p:spPr>
            <a:xfrm>
              <a:off x="4878166" y="43226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9" name="Obdélník 1138"/>
            <p:cNvSpPr/>
            <p:nvPr/>
          </p:nvSpPr>
          <p:spPr>
            <a:xfrm>
              <a:off x="2127008" y="39555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0" name="Obdélník 1139"/>
            <p:cNvSpPr/>
            <p:nvPr/>
          </p:nvSpPr>
          <p:spPr>
            <a:xfrm>
              <a:off x="2584240" y="39555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1" name="Obdélník 1140"/>
            <p:cNvSpPr/>
            <p:nvPr/>
          </p:nvSpPr>
          <p:spPr>
            <a:xfrm>
              <a:off x="3049238" y="395549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2" name="Obdélník 1141"/>
            <p:cNvSpPr/>
            <p:nvPr/>
          </p:nvSpPr>
          <p:spPr>
            <a:xfrm>
              <a:off x="3506470" y="39554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3" name="Obdélník 1142"/>
            <p:cNvSpPr/>
            <p:nvPr/>
          </p:nvSpPr>
          <p:spPr>
            <a:xfrm>
              <a:off x="3963702" y="395546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9" name="Obdélník 1148"/>
            <p:cNvSpPr/>
            <p:nvPr/>
          </p:nvSpPr>
          <p:spPr>
            <a:xfrm>
              <a:off x="1212544" y="35872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0" name="Obdélník 1149"/>
            <p:cNvSpPr/>
            <p:nvPr/>
          </p:nvSpPr>
          <p:spPr>
            <a:xfrm>
              <a:off x="1669776" y="35872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1" name="Obdélník 1150"/>
            <p:cNvSpPr/>
            <p:nvPr/>
          </p:nvSpPr>
          <p:spPr>
            <a:xfrm>
              <a:off x="2127008" y="35872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2" name="Obdélník 1151"/>
            <p:cNvSpPr/>
            <p:nvPr/>
          </p:nvSpPr>
          <p:spPr>
            <a:xfrm>
              <a:off x="2584240" y="35872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3" name="Obdélník 1152"/>
            <p:cNvSpPr/>
            <p:nvPr/>
          </p:nvSpPr>
          <p:spPr>
            <a:xfrm>
              <a:off x="3049238" y="358719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4" name="Obdélník 1153"/>
            <p:cNvSpPr/>
            <p:nvPr/>
          </p:nvSpPr>
          <p:spPr>
            <a:xfrm>
              <a:off x="3506470" y="35871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5" name="Obdélník 1154"/>
            <p:cNvSpPr/>
            <p:nvPr/>
          </p:nvSpPr>
          <p:spPr>
            <a:xfrm>
              <a:off x="3963702" y="358716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3" name="Obdélník 1162"/>
            <p:cNvSpPr/>
            <p:nvPr/>
          </p:nvSpPr>
          <p:spPr>
            <a:xfrm>
              <a:off x="1212544" y="321897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4" name="Obdélník 1163"/>
            <p:cNvSpPr/>
            <p:nvPr/>
          </p:nvSpPr>
          <p:spPr>
            <a:xfrm>
              <a:off x="1669776" y="321895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5" name="Obdélník 1164"/>
            <p:cNvSpPr/>
            <p:nvPr/>
          </p:nvSpPr>
          <p:spPr>
            <a:xfrm>
              <a:off x="2127008" y="321894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6" name="Obdélník 1165"/>
            <p:cNvSpPr/>
            <p:nvPr/>
          </p:nvSpPr>
          <p:spPr>
            <a:xfrm>
              <a:off x="2584240" y="32189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7" name="Obdélník 1166"/>
            <p:cNvSpPr/>
            <p:nvPr/>
          </p:nvSpPr>
          <p:spPr>
            <a:xfrm>
              <a:off x="3049238" y="321889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8" name="Obdélník 1167"/>
            <p:cNvSpPr/>
            <p:nvPr/>
          </p:nvSpPr>
          <p:spPr>
            <a:xfrm>
              <a:off x="3506470" y="32188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9" name="Obdélník 1168"/>
            <p:cNvSpPr/>
            <p:nvPr/>
          </p:nvSpPr>
          <p:spPr>
            <a:xfrm>
              <a:off x="3963702" y="321886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7" name="Obdélník 1176"/>
            <p:cNvSpPr/>
            <p:nvPr/>
          </p:nvSpPr>
          <p:spPr>
            <a:xfrm>
              <a:off x="3049238" y="284984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8" name="Obdélník 1177"/>
            <p:cNvSpPr/>
            <p:nvPr/>
          </p:nvSpPr>
          <p:spPr>
            <a:xfrm>
              <a:off x="3506470" y="28498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9" name="Obdélník 1178"/>
            <p:cNvSpPr/>
            <p:nvPr/>
          </p:nvSpPr>
          <p:spPr>
            <a:xfrm>
              <a:off x="3963702" y="28498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0" name="Obdélník 1179"/>
            <p:cNvSpPr/>
            <p:nvPr/>
          </p:nvSpPr>
          <p:spPr>
            <a:xfrm>
              <a:off x="4420934" y="28498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1" name="Obdélník 1180"/>
            <p:cNvSpPr/>
            <p:nvPr/>
          </p:nvSpPr>
          <p:spPr>
            <a:xfrm>
              <a:off x="4878166" y="28497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2" name="Obdélník 1181"/>
            <p:cNvSpPr/>
            <p:nvPr/>
          </p:nvSpPr>
          <p:spPr>
            <a:xfrm>
              <a:off x="5335398" y="28497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3" name="Obdélník 1182"/>
            <p:cNvSpPr/>
            <p:nvPr/>
          </p:nvSpPr>
          <p:spPr>
            <a:xfrm>
              <a:off x="5792630" y="284975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4" name="Obdélník 1183"/>
            <p:cNvSpPr/>
            <p:nvPr/>
          </p:nvSpPr>
          <p:spPr>
            <a:xfrm>
              <a:off x="6249862" y="284982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5" name="Obdélník 1184"/>
            <p:cNvSpPr/>
            <p:nvPr/>
          </p:nvSpPr>
          <p:spPr>
            <a:xfrm>
              <a:off x="6707094" y="284980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5" name="Obdélník 1194"/>
            <p:cNvSpPr/>
            <p:nvPr/>
          </p:nvSpPr>
          <p:spPr>
            <a:xfrm>
              <a:off x="1669776" y="248161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6" name="Obdélník 1195"/>
            <p:cNvSpPr/>
            <p:nvPr/>
          </p:nvSpPr>
          <p:spPr>
            <a:xfrm>
              <a:off x="2127008" y="24815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7" name="Obdélník 1196"/>
            <p:cNvSpPr/>
            <p:nvPr/>
          </p:nvSpPr>
          <p:spPr>
            <a:xfrm>
              <a:off x="2584240" y="24815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8" name="Obdélník 1197"/>
            <p:cNvSpPr/>
            <p:nvPr/>
          </p:nvSpPr>
          <p:spPr>
            <a:xfrm>
              <a:off x="3049238" y="248154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9" name="Obdélník 1198"/>
            <p:cNvSpPr/>
            <p:nvPr/>
          </p:nvSpPr>
          <p:spPr>
            <a:xfrm>
              <a:off x="3506470" y="24815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0" name="Obdélník 1199"/>
            <p:cNvSpPr/>
            <p:nvPr/>
          </p:nvSpPr>
          <p:spPr>
            <a:xfrm>
              <a:off x="3963702" y="24815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7" name="Obdélník 1206"/>
            <p:cNvSpPr/>
            <p:nvPr/>
          </p:nvSpPr>
          <p:spPr>
            <a:xfrm>
              <a:off x="2584240" y="21132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8" name="Obdélník 1207"/>
            <p:cNvSpPr/>
            <p:nvPr/>
          </p:nvSpPr>
          <p:spPr>
            <a:xfrm>
              <a:off x="3049238" y="211324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09" name="Obdélník 1208"/>
            <p:cNvSpPr/>
            <p:nvPr/>
          </p:nvSpPr>
          <p:spPr>
            <a:xfrm>
              <a:off x="3506470" y="21132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0" name="Obdélník 1209"/>
            <p:cNvSpPr/>
            <p:nvPr/>
          </p:nvSpPr>
          <p:spPr>
            <a:xfrm>
              <a:off x="3963702" y="21132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1" name="Obdélník 1210"/>
            <p:cNvSpPr/>
            <p:nvPr/>
          </p:nvSpPr>
          <p:spPr>
            <a:xfrm>
              <a:off x="4420934" y="21132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2" name="Obdélník 1211"/>
            <p:cNvSpPr/>
            <p:nvPr/>
          </p:nvSpPr>
          <p:spPr>
            <a:xfrm>
              <a:off x="4878166" y="21131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9" name="Obdélník 1218"/>
            <p:cNvSpPr/>
            <p:nvPr/>
          </p:nvSpPr>
          <p:spPr>
            <a:xfrm>
              <a:off x="1669776" y="174501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0" name="Obdélník 1219"/>
            <p:cNvSpPr/>
            <p:nvPr/>
          </p:nvSpPr>
          <p:spPr>
            <a:xfrm>
              <a:off x="2127008" y="174499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1" name="Obdélník 1220"/>
            <p:cNvSpPr/>
            <p:nvPr/>
          </p:nvSpPr>
          <p:spPr>
            <a:xfrm>
              <a:off x="2584240" y="174498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2" name="Obdélník 1221"/>
            <p:cNvSpPr/>
            <p:nvPr/>
          </p:nvSpPr>
          <p:spPr>
            <a:xfrm>
              <a:off x="3049238" y="174494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3" name="Obdélník 1222"/>
            <p:cNvSpPr/>
            <p:nvPr/>
          </p:nvSpPr>
          <p:spPr>
            <a:xfrm>
              <a:off x="3506470" y="17449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4" name="Obdélník 1223"/>
            <p:cNvSpPr/>
            <p:nvPr/>
          </p:nvSpPr>
          <p:spPr>
            <a:xfrm>
              <a:off x="3963702" y="17449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1" name="Obdélník 1230"/>
            <p:cNvSpPr/>
            <p:nvPr/>
          </p:nvSpPr>
          <p:spPr>
            <a:xfrm>
              <a:off x="3049238" y="137664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2" name="Obdélník 1231"/>
            <p:cNvSpPr/>
            <p:nvPr/>
          </p:nvSpPr>
          <p:spPr>
            <a:xfrm>
              <a:off x="3506470" y="137663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3" name="Obdélník 1232"/>
            <p:cNvSpPr/>
            <p:nvPr/>
          </p:nvSpPr>
          <p:spPr>
            <a:xfrm>
              <a:off x="3963702" y="137661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4" name="Obdélník 1233"/>
            <p:cNvSpPr/>
            <p:nvPr/>
          </p:nvSpPr>
          <p:spPr>
            <a:xfrm>
              <a:off x="4420934" y="13766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5" name="Obdélník 1234"/>
            <p:cNvSpPr/>
            <p:nvPr/>
          </p:nvSpPr>
          <p:spPr>
            <a:xfrm>
              <a:off x="4878166" y="137658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6" name="Obdélník 1235"/>
            <p:cNvSpPr/>
            <p:nvPr/>
          </p:nvSpPr>
          <p:spPr>
            <a:xfrm>
              <a:off x="5335398" y="137656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9130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– řešení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48052" y="13672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750549" y="173678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750533" y="210827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750517" y="247977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750501" y="285127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750485" y="321007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825806" y="13674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829023" y="17416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830971" y="211373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825790" y="248197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825790" y="285624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825774" y="321823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750469" y="358157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825758" y="35817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750453" y="395306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825742" y="395871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750437" y="432456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824327" y="43254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752815" y="468336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759267" y="468991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752252" y="505486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752236" y="542636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773540" y="5056648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759251" y="542816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6" name="Obdélník 545"/>
          <p:cNvSpPr/>
          <p:nvPr/>
        </p:nvSpPr>
        <p:spPr>
          <a:xfrm>
            <a:off x="2584240" y="46909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3049238" y="469096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9" name="Obdélník 548"/>
          <p:cNvSpPr/>
          <p:nvPr/>
        </p:nvSpPr>
        <p:spPr>
          <a:xfrm>
            <a:off x="3506470" y="46909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0" name="Obdélník 549"/>
          <p:cNvSpPr/>
          <p:nvPr/>
        </p:nvSpPr>
        <p:spPr>
          <a:xfrm>
            <a:off x="3963702" y="46909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1" name="TextovéPole 560"/>
          <p:cNvSpPr txBox="1"/>
          <p:nvPr/>
        </p:nvSpPr>
        <p:spPr>
          <a:xfrm>
            <a:off x="3108558" y="469086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563" name="TextovéPole 562"/>
          <p:cNvSpPr txBox="1"/>
          <p:nvPr/>
        </p:nvSpPr>
        <p:spPr>
          <a:xfrm>
            <a:off x="2624199" y="469672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567" name="TextovéPole 566"/>
          <p:cNvSpPr txBox="1"/>
          <p:nvPr/>
        </p:nvSpPr>
        <p:spPr>
          <a:xfrm>
            <a:off x="3565876" y="469932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568" name="TextovéPole 567"/>
          <p:cNvSpPr txBox="1"/>
          <p:nvPr/>
        </p:nvSpPr>
        <p:spPr>
          <a:xfrm>
            <a:off x="4023070" y="46920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582" name="Obdélník 581"/>
          <p:cNvSpPr/>
          <p:nvPr/>
        </p:nvSpPr>
        <p:spPr>
          <a:xfrm>
            <a:off x="2584240" y="50592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4" name="Obdélník 583"/>
          <p:cNvSpPr/>
          <p:nvPr/>
        </p:nvSpPr>
        <p:spPr>
          <a:xfrm>
            <a:off x="3049238" y="505926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5" name="Obdélník 584"/>
          <p:cNvSpPr/>
          <p:nvPr/>
        </p:nvSpPr>
        <p:spPr>
          <a:xfrm>
            <a:off x="3506470" y="50592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6" name="Obdélník 585"/>
          <p:cNvSpPr/>
          <p:nvPr/>
        </p:nvSpPr>
        <p:spPr>
          <a:xfrm>
            <a:off x="3963702" y="50592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7" name="Obdélník 586"/>
          <p:cNvSpPr/>
          <p:nvPr/>
        </p:nvSpPr>
        <p:spPr>
          <a:xfrm>
            <a:off x="4420934" y="50592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8" name="Obdélník 587"/>
          <p:cNvSpPr/>
          <p:nvPr/>
        </p:nvSpPr>
        <p:spPr>
          <a:xfrm>
            <a:off x="4878166" y="50592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9" name="Obdélník 588"/>
          <p:cNvSpPr/>
          <p:nvPr/>
        </p:nvSpPr>
        <p:spPr>
          <a:xfrm>
            <a:off x="5335398" y="50591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0" name="Obdélník 589"/>
          <p:cNvSpPr/>
          <p:nvPr/>
        </p:nvSpPr>
        <p:spPr>
          <a:xfrm>
            <a:off x="5792630" y="50591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7" name="TextovéPole 596"/>
          <p:cNvSpPr txBox="1"/>
          <p:nvPr/>
        </p:nvSpPr>
        <p:spPr>
          <a:xfrm>
            <a:off x="3108558" y="505916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599" name="TextovéPole 598"/>
          <p:cNvSpPr txBox="1"/>
          <p:nvPr/>
        </p:nvSpPr>
        <p:spPr>
          <a:xfrm>
            <a:off x="2624199" y="506502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603" name="TextovéPole 602"/>
          <p:cNvSpPr txBox="1"/>
          <p:nvPr/>
        </p:nvSpPr>
        <p:spPr>
          <a:xfrm>
            <a:off x="3565876" y="506762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604" name="TextovéPole 603"/>
          <p:cNvSpPr txBox="1"/>
          <p:nvPr/>
        </p:nvSpPr>
        <p:spPr>
          <a:xfrm>
            <a:off x="4023070" y="50603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605" name="TextovéPole 604"/>
          <p:cNvSpPr txBox="1"/>
          <p:nvPr/>
        </p:nvSpPr>
        <p:spPr>
          <a:xfrm>
            <a:off x="4480264" y="50676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606" name="TextovéPole 605"/>
          <p:cNvSpPr txBox="1"/>
          <p:nvPr/>
        </p:nvSpPr>
        <p:spPr>
          <a:xfrm>
            <a:off x="4937458" y="505980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607" name="TextovéPole 606"/>
          <p:cNvSpPr txBox="1"/>
          <p:nvPr/>
        </p:nvSpPr>
        <p:spPr>
          <a:xfrm>
            <a:off x="5380138" y="506706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608" name="TextovéPole 607"/>
          <p:cNvSpPr txBox="1"/>
          <p:nvPr/>
        </p:nvSpPr>
        <p:spPr>
          <a:xfrm>
            <a:off x="5844586" y="506036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7" name="Obdélník 616"/>
          <p:cNvSpPr/>
          <p:nvPr/>
        </p:nvSpPr>
        <p:spPr>
          <a:xfrm>
            <a:off x="2127008" y="54276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18" name="Obdélník 617"/>
          <p:cNvSpPr/>
          <p:nvPr/>
        </p:nvSpPr>
        <p:spPr>
          <a:xfrm>
            <a:off x="2584240" y="54275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0" name="Obdélník 619"/>
          <p:cNvSpPr/>
          <p:nvPr/>
        </p:nvSpPr>
        <p:spPr>
          <a:xfrm>
            <a:off x="3049238" y="542756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1" name="Obdélník 620"/>
          <p:cNvSpPr/>
          <p:nvPr/>
        </p:nvSpPr>
        <p:spPr>
          <a:xfrm>
            <a:off x="3506470" y="54275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2" name="Obdélník 621"/>
          <p:cNvSpPr/>
          <p:nvPr/>
        </p:nvSpPr>
        <p:spPr>
          <a:xfrm>
            <a:off x="3963702" y="54275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3" name="Obdélník 622"/>
          <p:cNvSpPr/>
          <p:nvPr/>
        </p:nvSpPr>
        <p:spPr>
          <a:xfrm>
            <a:off x="4420934" y="54275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4" name="Obdélník 623"/>
          <p:cNvSpPr/>
          <p:nvPr/>
        </p:nvSpPr>
        <p:spPr>
          <a:xfrm>
            <a:off x="4878166" y="54275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5" name="Obdélník 624"/>
          <p:cNvSpPr/>
          <p:nvPr/>
        </p:nvSpPr>
        <p:spPr>
          <a:xfrm>
            <a:off x="5335398" y="54274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3" name="TextovéPole 632"/>
          <p:cNvSpPr txBox="1"/>
          <p:nvPr/>
        </p:nvSpPr>
        <p:spPr>
          <a:xfrm>
            <a:off x="3108558" y="542746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635" name="TextovéPole 634"/>
          <p:cNvSpPr txBox="1"/>
          <p:nvPr/>
        </p:nvSpPr>
        <p:spPr>
          <a:xfrm>
            <a:off x="2624199" y="543332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636" name="TextovéPole 635"/>
          <p:cNvSpPr txBox="1"/>
          <p:nvPr/>
        </p:nvSpPr>
        <p:spPr>
          <a:xfrm>
            <a:off x="2179272" y="54281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639" name="TextovéPole 638"/>
          <p:cNvSpPr txBox="1"/>
          <p:nvPr/>
        </p:nvSpPr>
        <p:spPr>
          <a:xfrm>
            <a:off x="3565876" y="543592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640" name="TextovéPole 639"/>
          <p:cNvSpPr txBox="1"/>
          <p:nvPr/>
        </p:nvSpPr>
        <p:spPr>
          <a:xfrm>
            <a:off x="4023070" y="54286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641" name="TextovéPole 640"/>
          <p:cNvSpPr txBox="1"/>
          <p:nvPr/>
        </p:nvSpPr>
        <p:spPr>
          <a:xfrm>
            <a:off x="4480264" y="54359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642" name="TextovéPole 641"/>
          <p:cNvSpPr txBox="1"/>
          <p:nvPr/>
        </p:nvSpPr>
        <p:spPr>
          <a:xfrm>
            <a:off x="4981000" y="542810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643" name="TextovéPole 642"/>
          <p:cNvSpPr txBox="1"/>
          <p:nvPr/>
        </p:nvSpPr>
        <p:spPr>
          <a:xfrm>
            <a:off x="5394652" y="543536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4" name="Obdélník 453"/>
          <p:cNvSpPr/>
          <p:nvPr/>
        </p:nvSpPr>
        <p:spPr>
          <a:xfrm>
            <a:off x="2127008" y="43227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5" name="Obdélník 454"/>
          <p:cNvSpPr/>
          <p:nvPr/>
        </p:nvSpPr>
        <p:spPr>
          <a:xfrm>
            <a:off x="2584240" y="43226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7" name="Obdélník 456"/>
          <p:cNvSpPr/>
          <p:nvPr/>
        </p:nvSpPr>
        <p:spPr>
          <a:xfrm>
            <a:off x="3049238" y="432266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8" name="Obdélník 457"/>
          <p:cNvSpPr/>
          <p:nvPr/>
        </p:nvSpPr>
        <p:spPr>
          <a:xfrm>
            <a:off x="3506470" y="43226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9" name="Obdélník 468"/>
          <p:cNvSpPr/>
          <p:nvPr/>
        </p:nvSpPr>
        <p:spPr>
          <a:xfrm>
            <a:off x="3963702" y="43226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0" name="Obdélník 469"/>
          <p:cNvSpPr/>
          <p:nvPr/>
        </p:nvSpPr>
        <p:spPr>
          <a:xfrm>
            <a:off x="4420934" y="43226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1" name="Obdélník 470"/>
          <p:cNvSpPr/>
          <p:nvPr/>
        </p:nvSpPr>
        <p:spPr>
          <a:xfrm>
            <a:off x="4878166" y="43226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8" name="TextovéPole 537"/>
          <p:cNvSpPr txBox="1"/>
          <p:nvPr/>
        </p:nvSpPr>
        <p:spPr>
          <a:xfrm>
            <a:off x="3108558" y="432256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540" name="TextovéPole 539"/>
          <p:cNvSpPr txBox="1"/>
          <p:nvPr/>
        </p:nvSpPr>
        <p:spPr>
          <a:xfrm>
            <a:off x="2624199" y="432842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541" name="TextovéPole 540"/>
          <p:cNvSpPr txBox="1"/>
          <p:nvPr/>
        </p:nvSpPr>
        <p:spPr>
          <a:xfrm>
            <a:off x="2179272" y="43232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760" name="TextovéPole 759"/>
          <p:cNvSpPr txBox="1"/>
          <p:nvPr/>
        </p:nvSpPr>
        <p:spPr>
          <a:xfrm>
            <a:off x="3565876" y="433102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761" name="TextovéPole 760"/>
          <p:cNvSpPr txBox="1"/>
          <p:nvPr/>
        </p:nvSpPr>
        <p:spPr>
          <a:xfrm>
            <a:off x="4023070" y="43237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762" name="TextovéPole 761"/>
          <p:cNvSpPr txBox="1"/>
          <p:nvPr/>
        </p:nvSpPr>
        <p:spPr>
          <a:xfrm>
            <a:off x="4480264" y="433103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763" name="TextovéPole 762"/>
          <p:cNvSpPr txBox="1"/>
          <p:nvPr/>
        </p:nvSpPr>
        <p:spPr>
          <a:xfrm>
            <a:off x="4937458" y="43232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774" name="Obdélník 773"/>
          <p:cNvSpPr/>
          <p:nvPr/>
        </p:nvSpPr>
        <p:spPr>
          <a:xfrm>
            <a:off x="2127008" y="39555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5" name="Obdélník 774"/>
          <p:cNvSpPr/>
          <p:nvPr/>
        </p:nvSpPr>
        <p:spPr>
          <a:xfrm>
            <a:off x="2584240" y="39555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7" name="Obdélník 776"/>
          <p:cNvSpPr/>
          <p:nvPr/>
        </p:nvSpPr>
        <p:spPr>
          <a:xfrm>
            <a:off x="3049238" y="395549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3506470" y="395547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3963702" y="39554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0" name="TextovéPole 789"/>
          <p:cNvSpPr txBox="1"/>
          <p:nvPr/>
        </p:nvSpPr>
        <p:spPr>
          <a:xfrm>
            <a:off x="3108558" y="395538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</a:p>
        </p:txBody>
      </p:sp>
      <p:sp>
        <p:nvSpPr>
          <p:cNvPr id="792" name="TextovéPole 791"/>
          <p:cNvSpPr txBox="1"/>
          <p:nvPr/>
        </p:nvSpPr>
        <p:spPr>
          <a:xfrm>
            <a:off x="2624199" y="396125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793" name="TextovéPole 792"/>
          <p:cNvSpPr txBox="1"/>
          <p:nvPr/>
        </p:nvSpPr>
        <p:spPr>
          <a:xfrm>
            <a:off x="2179272" y="395603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796" name="TextovéPole 795"/>
          <p:cNvSpPr txBox="1"/>
          <p:nvPr/>
        </p:nvSpPr>
        <p:spPr>
          <a:xfrm>
            <a:off x="3565876" y="396385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797" name="TextovéPole 796"/>
          <p:cNvSpPr txBox="1"/>
          <p:nvPr/>
        </p:nvSpPr>
        <p:spPr>
          <a:xfrm>
            <a:off x="4023070" y="395660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808" name="Obdélník 807"/>
          <p:cNvSpPr/>
          <p:nvPr/>
        </p:nvSpPr>
        <p:spPr>
          <a:xfrm>
            <a:off x="1212544" y="35872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09" name="Obdélník 808"/>
          <p:cNvSpPr/>
          <p:nvPr/>
        </p:nvSpPr>
        <p:spPr>
          <a:xfrm>
            <a:off x="1669776" y="35872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0" name="Obdélník 809"/>
          <p:cNvSpPr/>
          <p:nvPr/>
        </p:nvSpPr>
        <p:spPr>
          <a:xfrm>
            <a:off x="2127008" y="35872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1" name="Obdélník 810"/>
          <p:cNvSpPr/>
          <p:nvPr/>
        </p:nvSpPr>
        <p:spPr>
          <a:xfrm>
            <a:off x="2584240" y="35872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3" name="Obdélník 812"/>
          <p:cNvSpPr/>
          <p:nvPr/>
        </p:nvSpPr>
        <p:spPr>
          <a:xfrm>
            <a:off x="3049238" y="358719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3506470" y="358717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3963702" y="35871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6" name="TextovéPole 825"/>
          <p:cNvSpPr txBox="1"/>
          <p:nvPr/>
        </p:nvSpPr>
        <p:spPr>
          <a:xfrm>
            <a:off x="3108558" y="358708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828" name="TextovéPole 827"/>
          <p:cNvSpPr txBox="1"/>
          <p:nvPr/>
        </p:nvSpPr>
        <p:spPr>
          <a:xfrm>
            <a:off x="2624199" y="359295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829" name="TextovéPole 828"/>
          <p:cNvSpPr txBox="1"/>
          <p:nvPr/>
        </p:nvSpPr>
        <p:spPr>
          <a:xfrm>
            <a:off x="2179272" y="358773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30" name="TextovéPole 829"/>
          <p:cNvSpPr txBox="1"/>
          <p:nvPr/>
        </p:nvSpPr>
        <p:spPr>
          <a:xfrm>
            <a:off x="1736598" y="35882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831" name="TextovéPole 830"/>
          <p:cNvSpPr txBox="1"/>
          <p:nvPr/>
        </p:nvSpPr>
        <p:spPr>
          <a:xfrm>
            <a:off x="1279410" y="359555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832" name="TextovéPole 831"/>
          <p:cNvSpPr txBox="1"/>
          <p:nvPr/>
        </p:nvSpPr>
        <p:spPr>
          <a:xfrm>
            <a:off x="3565876" y="359555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833" name="TextovéPole 832"/>
          <p:cNvSpPr txBox="1"/>
          <p:nvPr/>
        </p:nvSpPr>
        <p:spPr>
          <a:xfrm>
            <a:off x="4023070" y="358830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844" name="Obdélník 843"/>
          <p:cNvSpPr/>
          <p:nvPr/>
        </p:nvSpPr>
        <p:spPr>
          <a:xfrm>
            <a:off x="1212544" y="32189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5" name="Obdélník 844"/>
          <p:cNvSpPr/>
          <p:nvPr/>
        </p:nvSpPr>
        <p:spPr>
          <a:xfrm>
            <a:off x="1669776" y="32189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6" name="Obdélník 845"/>
          <p:cNvSpPr/>
          <p:nvPr/>
        </p:nvSpPr>
        <p:spPr>
          <a:xfrm>
            <a:off x="2127008" y="32189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7" name="Obdélník 846"/>
          <p:cNvSpPr/>
          <p:nvPr/>
        </p:nvSpPr>
        <p:spPr>
          <a:xfrm>
            <a:off x="2584240" y="32189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9" name="Obdélník 848"/>
          <p:cNvSpPr/>
          <p:nvPr/>
        </p:nvSpPr>
        <p:spPr>
          <a:xfrm>
            <a:off x="3049238" y="321889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0" name="Obdélník 849"/>
          <p:cNvSpPr/>
          <p:nvPr/>
        </p:nvSpPr>
        <p:spPr>
          <a:xfrm>
            <a:off x="3506470" y="321887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1" name="Obdélník 850"/>
          <p:cNvSpPr/>
          <p:nvPr/>
        </p:nvSpPr>
        <p:spPr>
          <a:xfrm>
            <a:off x="3963702" y="321886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2" name="TextovéPole 861"/>
          <p:cNvSpPr txBox="1"/>
          <p:nvPr/>
        </p:nvSpPr>
        <p:spPr>
          <a:xfrm>
            <a:off x="3108558" y="321878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864" name="TextovéPole 863"/>
          <p:cNvSpPr txBox="1"/>
          <p:nvPr/>
        </p:nvSpPr>
        <p:spPr>
          <a:xfrm>
            <a:off x="2624199" y="322465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865" name="TextovéPole 864"/>
          <p:cNvSpPr txBox="1"/>
          <p:nvPr/>
        </p:nvSpPr>
        <p:spPr>
          <a:xfrm>
            <a:off x="2179272" y="321943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866" name="TextovéPole 865"/>
          <p:cNvSpPr txBox="1"/>
          <p:nvPr/>
        </p:nvSpPr>
        <p:spPr>
          <a:xfrm>
            <a:off x="1736598" y="32199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867" name="TextovéPole 866"/>
          <p:cNvSpPr txBox="1"/>
          <p:nvPr/>
        </p:nvSpPr>
        <p:spPr>
          <a:xfrm>
            <a:off x="1279410" y="322725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868" name="TextovéPole 867"/>
          <p:cNvSpPr txBox="1"/>
          <p:nvPr/>
        </p:nvSpPr>
        <p:spPr>
          <a:xfrm>
            <a:off x="3565876" y="322725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69" name="TextovéPole 868"/>
          <p:cNvSpPr txBox="1"/>
          <p:nvPr/>
        </p:nvSpPr>
        <p:spPr>
          <a:xfrm>
            <a:off x="4023070" y="322000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922" name="Obdélník 921"/>
          <p:cNvSpPr/>
          <p:nvPr/>
        </p:nvSpPr>
        <p:spPr>
          <a:xfrm>
            <a:off x="3049238" y="284984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3506470" y="28498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3963702" y="28498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4420934" y="28498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6" name="Obdélník 925"/>
          <p:cNvSpPr/>
          <p:nvPr/>
        </p:nvSpPr>
        <p:spPr>
          <a:xfrm>
            <a:off x="4878166" y="28497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7" name="Obdélník 926"/>
          <p:cNvSpPr/>
          <p:nvPr/>
        </p:nvSpPr>
        <p:spPr>
          <a:xfrm>
            <a:off x="5335398" y="28497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8" name="Obdélník 927"/>
          <p:cNvSpPr/>
          <p:nvPr/>
        </p:nvSpPr>
        <p:spPr>
          <a:xfrm>
            <a:off x="5792630" y="28497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9" name="Obdélník 928"/>
          <p:cNvSpPr/>
          <p:nvPr/>
        </p:nvSpPr>
        <p:spPr>
          <a:xfrm>
            <a:off x="6249862" y="28498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0" name="Obdélník 929"/>
          <p:cNvSpPr/>
          <p:nvPr/>
        </p:nvSpPr>
        <p:spPr>
          <a:xfrm>
            <a:off x="6707094" y="28498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3108558" y="2849745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941" name="TextovéPole 940"/>
          <p:cNvSpPr txBox="1"/>
          <p:nvPr/>
        </p:nvSpPr>
        <p:spPr>
          <a:xfrm>
            <a:off x="3609418" y="285821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942" name="TextovéPole 941"/>
          <p:cNvSpPr txBox="1"/>
          <p:nvPr/>
        </p:nvSpPr>
        <p:spPr>
          <a:xfrm>
            <a:off x="4023070" y="285095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943" name="TextovéPole 942"/>
          <p:cNvSpPr txBox="1"/>
          <p:nvPr/>
        </p:nvSpPr>
        <p:spPr>
          <a:xfrm>
            <a:off x="4480264" y="285821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944" name="TextovéPole 943"/>
          <p:cNvSpPr txBox="1"/>
          <p:nvPr/>
        </p:nvSpPr>
        <p:spPr>
          <a:xfrm>
            <a:off x="4937458" y="285038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945" name="TextovéPole 944"/>
          <p:cNvSpPr txBox="1"/>
          <p:nvPr/>
        </p:nvSpPr>
        <p:spPr>
          <a:xfrm>
            <a:off x="5380138" y="285764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946" name="TextovéPole 945"/>
          <p:cNvSpPr txBox="1"/>
          <p:nvPr/>
        </p:nvSpPr>
        <p:spPr>
          <a:xfrm>
            <a:off x="5844586" y="28509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947" name="TextovéPole 946"/>
          <p:cNvSpPr txBox="1"/>
          <p:nvPr/>
        </p:nvSpPr>
        <p:spPr>
          <a:xfrm>
            <a:off x="6316294" y="285038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948" name="TextovéPole 947"/>
          <p:cNvSpPr txBox="1"/>
          <p:nvPr/>
        </p:nvSpPr>
        <p:spPr>
          <a:xfrm>
            <a:off x="6788002" y="285764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54" name="Obdélník 953"/>
          <p:cNvSpPr/>
          <p:nvPr/>
        </p:nvSpPr>
        <p:spPr>
          <a:xfrm>
            <a:off x="1669776" y="24816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5" name="Obdélník 954"/>
          <p:cNvSpPr/>
          <p:nvPr/>
        </p:nvSpPr>
        <p:spPr>
          <a:xfrm>
            <a:off x="2127008" y="24815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6" name="Obdélník 955"/>
          <p:cNvSpPr/>
          <p:nvPr/>
        </p:nvSpPr>
        <p:spPr>
          <a:xfrm>
            <a:off x="2584240" y="24815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3049238" y="248154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3506470" y="24815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3963702" y="24815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3108558" y="248144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73" name="TextovéPole 972"/>
          <p:cNvSpPr txBox="1"/>
          <p:nvPr/>
        </p:nvSpPr>
        <p:spPr>
          <a:xfrm>
            <a:off x="2624199" y="248731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974" name="TextovéPole 973"/>
          <p:cNvSpPr txBox="1"/>
          <p:nvPr/>
        </p:nvSpPr>
        <p:spPr>
          <a:xfrm>
            <a:off x="2179272" y="248208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975" name="TextovéPole 974"/>
          <p:cNvSpPr txBox="1"/>
          <p:nvPr/>
        </p:nvSpPr>
        <p:spPr>
          <a:xfrm>
            <a:off x="1736598" y="24826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977" name="TextovéPole 976"/>
          <p:cNvSpPr txBox="1"/>
          <p:nvPr/>
        </p:nvSpPr>
        <p:spPr>
          <a:xfrm>
            <a:off x="3565876" y="248991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978" name="TextovéPole 977"/>
          <p:cNvSpPr txBox="1"/>
          <p:nvPr/>
        </p:nvSpPr>
        <p:spPr>
          <a:xfrm>
            <a:off x="4023070" y="24826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92" name="Obdélník 991"/>
          <p:cNvSpPr/>
          <p:nvPr/>
        </p:nvSpPr>
        <p:spPr>
          <a:xfrm>
            <a:off x="2584240" y="21132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3049238" y="211324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3506470" y="21132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3963702" y="21132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7" name="Obdélník 996"/>
          <p:cNvSpPr/>
          <p:nvPr/>
        </p:nvSpPr>
        <p:spPr>
          <a:xfrm>
            <a:off x="4420934" y="21132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8" name="Obdélník 997"/>
          <p:cNvSpPr/>
          <p:nvPr/>
        </p:nvSpPr>
        <p:spPr>
          <a:xfrm>
            <a:off x="4878166" y="21131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3108558" y="211314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009" name="TextovéPole 1008"/>
          <p:cNvSpPr txBox="1"/>
          <p:nvPr/>
        </p:nvSpPr>
        <p:spPr>
          <a:xfrm>
            <a:off x="2638713" y="211901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13" name="TextovéPole 1012"/>
          <p:cNvSpPr txBox="1"/>
          <p:nvPr/>
        </p:nvSpPr>
        <p:spPr>
          <a:xfrm>
            <a:off x="3565876" y="212161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14" name="TextovéPole 1013"/>
          <p:cNvSpPr txBox="1"/>
          <p:nvPr/>
        </p:nvSpPr>
        <p:spPr>
          <a:xfrm>
            <a:off x="4023070" y="211435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015" name="TextovéPole 1014"/>
          <p:cNvSpPr txBox="1"/>
          <p:nvPr/>
        </p:nvSpPr>
        <p:spPr>
          <a:xfrm>
            <a:off x="4480264" y="212161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016" name="TextovéPole 1015"/>
          <p:cNvSpPr txBox="1"/>
          <p:nvPr/>
        </p:nvSpPr>
        <p:spPr>
          <a:xfrm>
            <a:off x="4937458" y="211378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26" name="Obdélník 1025"/>
          <p:cNvSpPr/>
          <p:nvPr/>
        </p:nvSpPr>
        <p:spPr>
          <a:xfrm>
            <a:off x="1669776" y="174501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7" name="Obdélník 1026"/>
          <p:cNvSpPr/>
          <p:nvPr/>
        </p:nvSpPr>
        <p:spPr>
          <a:xfrm>
            <a:off x="2127008" y="17449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8" name="Obdélník 1027"/>
          <p:cNvSpPr/>
          <p:nvPr/>
        </p:nvSpPr>
        <p:spPr>
          <a:xfrm>
            <a:off x="2584240" y="17449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3049238" y="174494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3506470" y="17449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3963702" y="17449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3108558" y="1744845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045" name="TextovéPole 1044"/>
          <p:cNvSpPr txBox="1"/>
          <p:nvPr/>
        </p:nvSpPr>
        <p:spPr>
          <a:xfrm>
            <a:off x="2638713" y="175071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1046" name="TextovéPole 1045"/>
          <p:cNvSpPr txBox="1"/>
          <p:nvPr/>
        </p:nvSpPr>
        <p:spPr>
          <a:xfrm>
            <a:off x="2179272" y="174548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47" name="TextovéPole 1046"/>
          <p:cNvSpPr txBox="1"/>
          <p:nvPr/>
        </p:nvSpPr>
        <p:spPr>
          <a:xfrm>
            <a:off x="1707570" y="174605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049" name="TextovéPole 1048"/>
          <p:cNvSpPr txBox="1"/>
          <p:nvPr/>
        </p:nvSpPr>
        <p:spPr>
          <a:xfrm>
            <a:off x="3478792" y="1753310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CH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50" name="TextovéPole 1049"/>
          <p:cNvSpPr txBox="1"/>
          <p:nvPr/>
        </p:nvSpPr>
        <p:spPr>
          <a:xfrm>
            <a:off x="4023070" y="17460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66" name="Obdélník 1065"/>
          <p:cNvSpPr/>
          <p:nvPr/>
        </p:nvSpPr>
        <p:spPr>
          <a:xfrm>
            <a:off x="3049238" y="137664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3506470" y="137663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3963702" y="13766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4420934" y="13766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0" name="Obdélník 1069"/>
          <p:cNvSpPr/>
          <p:nvPr/>
        </p:nvSpPr>
        <p:spPr>
          <a:xfrm>
            <a:off x="4878166" y="13765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1" name="Obdélník 1070"/>
          <p:cNvSpPr/>
          <p:nvPr/>
        </p:nvSpPr>
        <p:spPr>
          <a:xfrm>
            <a:off x="5335398" y="13765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3108558" y="137654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1085" name="TextovéPole 1084"/>
          <p:cNvSpPr txBox="1"/>
          <p:nvPr/>
        </p:nvSpPr>
        <p:spPr>
          <a:xfrm>
            <a:off x="3565876" y="138501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086" name="TextovéPole 1085"/>
          <p:cNvSpPr txBox="1"/>
          <p:nvPr/>
        </p:nvSpPr>
        <p:spPr>
          <a:xfrm>
            <a:off x="4023070" y="137775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087" name="TextovéPole 1086"/>
          <p:cNvSpPr txBox="1"/>
          <p:nvPr/>
        </p:nvSpPr>
        <p:spPr>
          <a:xfrm>
            <a:off x="4480264" y="138501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088" name="TextovéPole 1087"/>
          <p:cNvSpPr txBox="1"/>
          <p:nvPr/>
        </p:nvSpPr>
        <p:spPr>
          <a:xfrm>
            <a:off x="4937458" y="137718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89" name="TextovéPole 1088"/>
          <p:cNvSpPr txBox="1"/>
          <p:nvPr/>
        </p:nvSpPr>
        <p:spPr>
          <a:xfrm>
            <a:off x="5392838" y="137174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xmlns="" val="4026844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8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000"/>
                            </p:stCondLst>
                            <p:childTnLst>
                              <p:par>
                                <p:cTn id="72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8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3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500"/>
                            </p:stCondLst>
                            <p:childTnLst>
                              <p:par>
                                <p:cTn id="88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9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91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9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0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0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0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1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18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4000"/>
                            </p:stCondLst>
                            <p:childTnLst>
                              <p:par>
                                <p:cTn id="125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5000"/>
                            </p:stCondLst>
                            <p:childTnLst>
                              <p:par>
                                <p:cTn id="132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9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9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9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000"/>
                            </p:stCondLst>
                            <p:childTnLst>
                              <p:par>
                                <p:cTn id="147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9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9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9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2000"/>
                            </p:stCondLst>
                            <p:childTnLst>
                              <p:par>
                                <p:cTn id="15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9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3000"/>
                            </p:stCondLst>
                            <p:childTnLst>
                              <p:par>
                                <p:cTn id="161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1000" fill="hold"/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4000"/>
                            </p:stCondLst>
                            <p:childTnLst>
                              <p:par>
                                <p:cTn id="168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000"/>
                            </p:stCondLst>
                            <p:childTnLst>
                              <p:par>
                                <p:cTn id="17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1000"/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500" tmFilter="0,0; .5, 1; 1, 1"/>
                                        <p:tgtEl>
                                          <p:spTgt spid="9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0" fill="hold">
                            <p:stCondLst>
                              <p:cond delay="500"/>
                            </p:stCondLst>
                            <p:childTnLst>
                              <p:par>
                                <p:cTn id="19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500" tmFilter="0,0; .5, 1; 1, 1"/>
                                        <p:tgtEl>
                                          <p:spTgt spid="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 tmFilter="0,0; .5, 1; 1, 1"/>
                                        <p:tgtEl>
                                          <p:spTgt spid="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1500"/>
                            </p:stCondLst>
                            <p:childTnLst>
                              <p:par>
                                <p:cTn id="20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 tmFilter="0,0; .5, 1; 1, 1"/>
                                        <p:tgtEl>
                                          <p:spTgt spid="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4" fill="hold">
                            <p:stCondLst>
                              <p:cond delay="2000"/>
                            </p:stCondLst>
                            <p:childTnLst>
                              <p:par>
                                <p:cTn id="21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fill="hold"/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1" dur="500" tmFilter="0,0; .5, 1; 1, 1"/>
                                        <p:tgtEl>
                                          <p:spTgt spid="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2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500" tmFilter="0,0; .5, 1; 1, 1"/>
                                        <p:tgtEl>
                                          <p:spTgt spid="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0" fill="hold">
                            <p:stCondLst>
                              <p:cond delay="3000"/>
                            </p:stCondLst>
                            <p:childTnLst>
                              <p:par>
                                <p:cTn id="23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 fill="hold"/>
                                        <p:tgtEl>
                                          <p:spTgt spid="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7" dur="500" tmFilter="0,0; .5, 1; 1, 1"/>
                                        <p:tgtEl>
                                          <p:spTgt spid="9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3500"/>
                            </p:stCondLst>
                            <p:childTnLst>
                              <p:par>
                                <p:cTn id="23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500" fill="hold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fill="hold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500" tmFilter="0,0; .5, 1; 1, 1"/>
                                        <p:tgtEl>
                                          <p:spTgt spid="9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>
                            <p:stCondLst>
                              <p:cond delay="4000"/>
                            </p:stCondLst>
                            <p:childTnLst>
                              <p:par>
                                <p:cTn id="24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9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9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9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9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3" dur="500" tmFilter="0,0; .5, 1; 1, 1"/>
                                        <p:tgtEl>
                                          <p:spTgt spid="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2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5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8" fill="hold">
                      <p:stCondLst>
                        <p:cond delay="indefinite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6" fill="hold">
                            <p:stCondLst>
                              <p:cond delay="2000"/>
                            </p:stCondLst>
                            <p:childTnLst>
                              <p:par>
                                <p:cTn id="387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3" fill="hold">
                            <p:stCondLst>
                              <p:cond delay="4000"/>
                            </p:stCondLst>
                            <p:childTnLst>
                              <p:par>
                                <p:cTn id="40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0" fill="hold">
                            <p:stCondLst>
                              <p:cond delay="6000"/>
                            </p:stCondLst>
                            <p:childTnLst>
                              <p:par>
                                <p:cTn id="421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7" fill="hold">
                            <p:stCondLst>
                              <p:cond delay="8000"/>
                            </p:stCondLst>
                            <p:childTnLst>
                              <p:par>
                                <p:cTn id="438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1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8" fill="hold">
                      <p:stCondLst>
                        <p:cond delay="indefinite"/>
                      </p:stCondLst>
                      <p:childTnLst>
                        <p:par>
                          <p:cTn id="489" fill="hold">
                            <p:stCondLst>
                              <p:cond delay="0"/>
                            </p:stCondLst>
                            <p:childTnLst>
                              <p:par>
                                <p:cTn id="4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2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3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4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6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7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8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0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1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2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4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5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8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9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0" fill="hold">
                      <p:stCondLst>
                        <p:cond delay="indefinite"/>
                      </p:stCondLst>
                      <p:childTnLst>
                        <p:par>
                          <p:cTn id="511" fill="hold">
                            <p:stCondLst>
                              <p:cond delay="0"/>
                            </p:stCondLst>
                            <p:childTnLst>
                              <p:par>
                                <p:cTn id="5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4" dur="5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5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5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8" dur="500" tmFilter="0,0; .5, 1; 1, 1"/>
                                        <p:tgtEl>
                                          <p:spTgt spid="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9" fill="hold">
                            <p:stCondLst>
                              <p:cond delay="500"/>
                            </p:stCondLst>
                            <p:childTnLst>
                              <p:par>
                                <p:cTn id="52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2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3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4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500" fill="hold"/>
                                        <p:tgtEl>
                                          <p:spTgt spid="5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6" dur="500" tmFilter="0,0; .5, 1; 1, 1"/>
                                        <p:tgtEl>
                                          <p:spTgt spid="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7" fill="hold">
                            <p:stCondLst>
                              <p:cond delay="1000"/>
                            </p:stCondLst>
                            <p:childTnLst>
                              <p:par>
                                <p:cTn id="52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0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1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2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5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4" dur="500" tmFilter="0,0; .5, 1; 1, 1"/>
                                        <p:tgtEl>
                                          <p:spTgt spid="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5" fill="hold">
                            <p:stCondLst>
                              <p:cond delay="1500"/>
                            </p:stCondLst>
                            <p:childTnLst>
                              <p:par>
                                <p:cTn id="53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8" dur="5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9" dur="5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0" dur="5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5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2" dur="500" tmFilter="0,0; .5, 1; 1, 1"/>
                                        <p:tgtEl>
                                          <p:spTgt spid="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4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6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7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8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9" dur="500" fill="hold"/>
                                        <p:tgtEl>
                                          <p:spTgt spid="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0" dur="500" tmFilter="0,0; .5, 1; 1, 1"/>
                                        <p:tgtEl>
                                          <p:spTgt spid="5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1" fill="hold">
                            <p:stCondLst>
                              <p:cond delay="2500"/>
                            </p:stCondLst>
                            <p:childTnLst>
                              <p:par>
                                <p:cTn id="55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4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5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6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7" dur="5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8" dur="500" tmFilter="0,0; .5, 1; 1, 1"/>
                                        <p:tgtEl>
                                          <p:spTgt spid="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9" fill="hold">
                            <p:stCondLst>
                              <p:cond delay="3000"/>
                            </p:stCondLst>
                            <p:childTnLst>
                              <p:par>
                                <p:cTn id="56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2" dur="5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5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4" dur="5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5" dur="5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6" dur="500" tmFilter="0,0; .5, 1; 1, 1"/>
                                        <p:tgtEl>
                                          <p:spTgt spid="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7" fill="hold">
                      <p:stCondLst>
                        <p:cond delay="indefinite"/>
                      </p:stCondLst>
                      <p:childTnLst>
                        <p:par>
                          <p:cTn id="568" fill="hold">
                            <p:stCondLst>
                              <p:cond delay="0"/>
                            </p:stCondLst>
                            <p:childTnLst>
                              <p:par>
                                <p:cTn id="569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1" dur="800" decel="100000"/>
                                        <p:tgtEl>
                                          <p:spTgt spid="5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2" dur="800" decel="1000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3" dur="800" decel="1000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4" dur="800" decel="100000" fill="hold"/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9" dur="800" decel="100000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0" dur="800" decel="1000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800" decel="1000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800" decel="1000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7" dur="800" decel="100000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8" dur="800" decel="100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9" dur="800" decel="100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0" dur="800" decel="1000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5" dur="800" decel="100000"/>
                                        <p:tgtEl>
                                          <p:spTgt spid="5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800" decel="1000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800" decel="1000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800" decel="1000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1" fill="hold">
                      <p:stCondLst>
                        <p:cond delay="indefinite"/>
                      </p:stCondLst>
                      <p:childTnLst>
                        <p:par>
                          <p:cTn id="602" fill="hold">
                            <p:stCondLst>
                              <p:cond delay="0"/>
                            </p:stCondLst>
                            <p:childTnLst>
                              <p:par>
                                <p:cTn id="60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5" dur="1000" fill="hold"/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6" dur="1000" fill="hold"/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7" dur="1000" fill="hold"/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8" dur="1000" fill="hold"/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1" dur="10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2" dur="10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3" dur="10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4" dur="10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7" dur="10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0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9" dur="10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0" dur="10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3" dur="10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4" dur="10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5" dur="10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6" dur="10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9" dur="10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0" dur="10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1" dur="10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2" dur="10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5" dur="10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6" dur="10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7" dur="10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8" dur="10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1" dur="10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2" dur="10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3" dur="10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4" dur="10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7" dur="1000" fill="hold"/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8" dur="1000" fill="hold"/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9" dur="1000" fill="hold"/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0" dur="1000" fill="hold"/>
                                        <p:tgtEl>
                                          <p:spTgt spid="6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1" fill="hold">
                      <p:stCondLst>
                        <p:cond delay="indefinite"/>
                      </p:stCondLst>
                      <p:childTnLst>
                        <p:par>
                          <p:cTn id="652" fill="hold">
                            <p:stCondLst>
                              <p:cond delay="0"/>
                            </p:stCondLst>
                            <p:childTnLst>
                              <p:par>
                                <p:cTn id="65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5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5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6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6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6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8" fill="hold">
                            <p:stCondLst>
                              <p:cond delay="2000"/>
                            </p:stCondLst>
                            <p:childTnLst>
                              <p:par>
                                <p:cTn id="66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7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6" fill="hold">
                            <p:stCondLst>
                              <p:cond delay="3000"/>
                            </p:stCondLst>
                            <p:childTnLst>
                              <p:par>
                                <p:cTn id="677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7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0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2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3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4" fill="hold">
                            <p:stCondLst>
                              <p:cond delay="4000"/>
                            </p:stCondLst>
                            <p:childTnLst>
                              <p:par>
                                <p:cTn id="685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8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8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2" fill="hold">
                            <p:stCondLst>
                              <p:cond delay="5000"/>
                            </p:stCondLst>
                            <p:childTnLst>
                              <p:par>
                                <p:cTn id="693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69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69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0" fill="hold">
                            <p:stCondLst>
                              <p:cond delay="6000"/>
                            </p:stCondLst>
                            <p:childTnLst>
                              <p:par>
                                <p:cTn id="701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0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0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8" fill="hold">
                            <p:stCondLst>
                              <p:cond delay="7000"/>
                            </p:stCondLst>
                            <p:childTnLst>
                              <p:par>
                                <p:cTn id="709" presetID="38" presetClass="entr" presetSubtype="0" accel="50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7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11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712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5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" grpId="0"/>
      <p:bldP spid="563" grpId="0"/>
      <p:bldP spid="567" grpId="0"/>
      <p:bldP spid="568" grpId="0"/>
      <p:bldP spid="597" grpId="0"/>
      <p:bldP spid="599" grpId="0"/>
      <p:bldP spid="603" grpId="0"/>
      <p:bldP spid="604" grpId="0"/>
      <p:bldP spid="605" grpId="0"/>
      <p:bldP spid="606" grpId="0"/>
      <p:bldP spid="607" grpId="0"/>
      <p:bldP spid="608" grpId="0"/>
      <p:bldP spid="633" grpId="0"/>
      <p:bldP spid="635" grpId="0"/>
      <p:bldP spid="636" grpId="0"/>
      <p:bldP spid="639" grpId="0"/>
      <p:bldP spid="640" grpId="0"/>
      <p:bldP spid="641" grpId="0"/>
      <p:bldP spid="642" grpId="0"/>
      <p:bldP spid="643" grpId="0"/>
      <p:bldP spid="538" grpId="0"/>
      <p:bldP spid="540" grpId="0"/>
      <p:bldP spid="541" grpId="0"/>
      <p:bldP spid="760" grpId="0"/>
      <p:bldP spid="761" grpId="0"/>
      <p:bldP spid="762" grpId="0"/>
      <p:bldP spid="763" grpId="0"/>
      <p:bldP spid="790" grpId="0"/>
      <p:bldP spid="792" grpId="0"/>
      <p:bldP spid="793" grpId="0"/>
      <p:bldP spid="796" grpId="0"/>
      <p:bldP spid="797" grpId="0"/>
      <p:bldP spid="826" grpId="0"/>
      <p:bldP spid="828" grpId="0"/>
      <p:bldP spid="829" grpId="0"/>
      <p:bldP spid="830" grpId="0"/>
      <p:bldP spid="831" grpId="0"/>
      <p:bldP spid="832" grpId="0"/>
      <p:bldP spid="833" grpId="0"/>
      <p:bldP spid="862" grpId="0"/>
      <p:bldP spid="864" grpId="0"/>
      <p:bldP spid="865" grpId="0"/>
      <p:bldP spid="866" grpId="0"/>
      <p:bldP spid="867" grpId="0"/>
      <p:bldP spid="868" grpId="0"/>
      <p:bldP spid="869" grpId="0"/>
      <p:bldP spid="935" grpId="0"/>
      <p:bldP spid="941" grpId="0"/>
      <p:bldP spid="942" grpId="0"/>
      <p:bldP spid="943" grpId="0"/>
      <p:bldP spid="944" grpId="0"/>
      <p:bldP spid="945" grpId="0"/>
      <p:bldP spid="946" grpId="0"/>
      <p:bldP spid="947" grpId="0"/>
      <p:bldP spid="948" grpId="0"/>
      <p:bldP spid="971" grpId="0"/>
      <p:bldP spid="973" grpId="0"/>
      <p:bldP spid="974" grpId="0"/>
      <p:bldP spid="975" grpId="0"/>
      <p:bldP spid="977" grpId="0"/>
      <p:bldP spid="978" grpId="0"/>
      <p:bldP spid="1007" grpId="0"/>
      <p:bldP spid="1009" grpId="0"/>
      <p:bldP spid="1013" grpId="0"/>
      <p:bldP spid="1014" grpId="0"/>
      <p:bldP spid="1015" grpId="0"/>
      <p:bldP spid="1016" grpId="0"/>
      <p:bldP spid="1043" grpId="0"/>
      <p:bldP spid="1045" grpId="0"/>
      <p:bldP spid="1046" grpId="0"/>
      <p:bldP spid="1047" grpId="0"/>
      <p:bldP spid="1049" grpId="0"/>
      <p:bldP spid="1050" grpId="0"/>
      <p:bldP spid="1079" grpId="0"/>
      <p:bldP spid="1085" grpId="0"/>
      <p:bldP spid="1086" grpId="0"/>
      <p:bldP spid="1087" grpId="0"/>
      <p:bldP spid="1088" grpId="0"/>
      <p:bldP spid="108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Soubor:South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Moravian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Region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7.5.2007 [cit. 2012-03-24].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cs.wikipedia.org/wiki/Soubor:South_Moravian_Region_CoA_CZ.svg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South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Moravian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Region.svg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27.5.2007 [cit. 2012-03-24].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cs.wikipedia.org/wiki/Soubor:Flag_of_South_Moravian_Region.svg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HOMOLA, Ing. Jan. Soubor:01 airshots.cz-wallpaper16x10-noTm.jpg.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13.4.2011 [cit. 2012-03-29].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cs.wikipedia.org/wiki/Soubor:01_airshots.cz-wallpaper16x10-noTm.jpg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Soubor:Dům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pánů z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lipé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- pasáž II.JPG.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12.9.2011 [cit. 2012-03-29].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http://cs.wikipedia.org/wiki/Soubor:D%C5%AFm_p%C3%A1n%C5%AF_z_lip%C3%A9_-_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pas%C3%A1%C5%BE_II.JPG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Soubor:Brněnské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kolo a drak (02) výřez.jpg.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10.9.2011 [cit. 2012-03-29].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http://cs.wikipedia.org/wiki/Soubor:Brn%C4%9Bnsk%C3%A9_kolo_a_drak_(02)_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v%C3%BD%C5%99ez.jpg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ŠEVELA, Pavel.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Soubor:Warm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up lap start,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Formula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Renault 3.5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Series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2010 Brno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WSR.ogv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10.6.2010 [cit. 2012-03-29].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http://cs.wikipedia.org/wiki/Soubor:Warm_up_lap_start,_Formula_Renault_3.5_Series,_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2010_Brno_WSR.ogv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Soubor:Hrad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Špilberk v Brně (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vyrez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).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20.9.2011 [cit. 2012-03-29].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http://cs.wikipedia.org/wiki/Soubor:Hrad_%C5%A0pilberk_v_Brn%C4%9B_(vyrez).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58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Autofit/>
          </a:bodyPr>
          <a:lstStyle/>
          <a:p>
            <a:pPr lvl="0">
              <a:buClr>
                <a:srgbClr val="0536B3"/>
              </a:buClr>
            </a:pPr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Soubor:Jacques-Louis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David 017.jpg.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20.2.2012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http://cs.wikipedia.org/wiki/Soubor:Jacques-Louis_David_017.jpg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Soubor:Alexander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I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Russia.PNG.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4.6.2008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http://cs.wikipedia.org/wiki/Soubor:Alexander_I_of_Russia.PNG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Soubor:FranciscusII.png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25.11.2007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http://cs.wikipedia.org/wiki/Soubor:FranciscusII.png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>
                <a:solidFill>
                  <a:srgbClr val="000000"/>
                </a:solidFill>
                <a:latin typeface="arial"/>
              </a:rPr>
              <a:t>GAO,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Jialiang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Soubor:Panorama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Austerlitz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Battle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Field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Prace Czech Rep.jpg.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24.9.2009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http://cs.wikipedia.org/wiki/Soubor:Panorama_Austerlitz_Battle_Field_Prace_Czech_Rep.jpg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>
                <a:solidFill>
                  <a:srgbClr val="000000"/>
                </a:solidFill>
                <a:latin typeface="arial"/>
              </a:rPr>
              <a:t>NEDOROST, Jiří.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Soubor:Zuran.jpg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1.8.2008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http://cs.wikipedia.org/wiki/Soubor:Zuran.jpg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Soubor:Austerlitz-baron-Pascal.jpg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 smtClean="0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 smtClean="0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 smtClean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 smtClean="0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, 24.1.2012 [cit. 2012-03-30]. Dostupné z: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http://cs.wikipedia.org/wiki/Soubor:Austerlitz-baron-Pascal.jpg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>
                <a:solidFill>
                  <a:srgbClr val="000000"/>
                </a:solidFill>
                <a:latin typeface="arial"/>
              </a:rPr>
              <a:t>KIRK.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Soubor:Mohyla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miru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14.6.2011 [cit. 2012-03-29].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http://cs.wikipedia.org/wiki/Soubor:Mohyla_miru_2.jpg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r>
              <a:rPr lang="cs-CZ" sz="1200" dirty="0">
                <a:solidFill>
                  <a:srgbClr val="000000"/>
                </a:solidFill>
                <a:latin typeface="arial"/>
              </a:rPr>
              <a:t>SZALA, Marcin.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Soubor:Mohyla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míru - Austria.jpg.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26.8.2008 [cit. 2012-03-29].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http://cs.wikipedia.org/wiki/Soubor:Mohyla_m%C3%ADru_-_Austria.jpg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pPr lvl="0">
              <a:buClr>
                <a:srgbClr val="0536B3"/>
              </a:buClr>
            </a:pP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83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Autofit/>
          </a:bodyPr>
          <a:lstStyle/>
          <a:p>
            <a:r>
              <a:rPr lang="cs-CZ" sz="1200" dirty="0" err="1" smtClean="0">
                <a:solidFill>
                  <a:srgbClr val="000000"/>
                </a:solidFill>
                <a:latin typeface="arial"/>
              </a:rPr>
              <a:t>Soubor:Alfons</a:t>
            </a:r>
            <a:r>
              <a:rPr lang="cs-CZ" sz="12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Mucha LOC 3c05828u.jpg.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13.11.2006 [cit. 2012-03-29].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cs.wikipedia.org/wiki/Soubor:Alfons_Mucha_LOC_3c05828u.jpg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JARBA.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Soubor:Alfons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Mucha -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Czechoslovakian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poststamps.JPG.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4.1.2010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http://cs.wikipedia.org/wiki/Soubor:Alfons_Mucha_-_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Czechoslovakian_poststamps.JPG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MUCHA, Alfons.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Soubor:Mucha-Maud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Adams as Joan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Arc-1909.jpg.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6.5.2007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cs.wikipedia.org/wiki/Soubor:Mucha-Maud_Adams_as_Joan_of_Arc-1909.jpg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MUCHA, Alfons. Soubor:00b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mucha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slaveepic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poster 1928.jpg.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3.11.2011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cs.wikipedia.org/wiki/Soubor:00b_mucha_slaveepic_poster_1928.jpg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Soubor:Alfons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Mucha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at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work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Slavs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Mucha 4.jpg.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26.3.2009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cs.wikipedia.org/wiki/Soubor:Alfons_Mucha_at_work_Slavs_Mucha_4.jpg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MUCHA, Alfons.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Soubor:Slovane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 pravlasti 81x61m.jpg.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16.7.2011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cs.wikipedia.org/wiki/Soubor:Slovane_v_pravlasti_81x61m.jpg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MUCHA, Alfons.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Soubor:Zavedeni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slovanske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liturgie na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velke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morave.jpg.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16.7.2011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cs.wikipedia.org/wiki/Soubor:Zavedeni_slovanske_liturgie_na_velke_morave.jpg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MUCHA,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Alphonse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Soubor:After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Battle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Grunwald.jpg.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25.4.2010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cs.wikipedia.org/wiki/Soubor:After_the_Battle_of_Grunwald.jpg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MUCHA, Alfons.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Soubor:Premysl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otakar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ii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kral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zelezny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a zlaty.jpg.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3.11.2011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cs.wikipedia.org/wiki/Soubor:Premysl_otakar_ii_kral_zelezny_a_zlaty.jpg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MUCHA, Alfons.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bitvě na Vítkově.jpg.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26.6.2011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cs.wikipedia.org/wiki/Soubor:Po_bitv%C4%9B_na_V%C3%ADtkov%C4%9B.jpg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MUCHA, Alfons.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milic z kromerize.jpg.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3.11.2011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2"/>
              </a:rPr>
              <a:t>cs.wikipedia.org/wiki/Soubor:Jan_milic_z_kromerize.jpg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7511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PRAŽÁK,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Soubor:Zámek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Lednice.jpg.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5.3.2007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cs.wikipedia.org/wiki/Soubor:Z%C3%A1mek_Lednice.jpg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HUB, Martin.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Soubor:Januv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hrad Lednice.jpg.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5.3.2007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cs.wikipedia.org/wiki/Soubor:Januv_hrad_Lednice.jpg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S, Radek.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Soubor:Apolonuv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chram.jpg.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10.4.2009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cs.wikipedia.org/wiki/Soubor:Apolonuv_chram.jpg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DORONENKO.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Soubor:Jadgschlösschen.jpg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24.7.2011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cs.wikipedia.org/wiki/Soubor:Jadgschl%C3%B6sschen.jpg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PRAŽÁK,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Soubor:Valtice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castle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courtyard.JPG.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2.12.2006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cs.wikipedia.org/wiki/Soubor:Valtice_castle_courtyard.JPG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PRAŽÁK,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Soubor:Valtice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rendez-vous.JPG.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2.12.2006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cs.wikipedia.org/wiki/Soubor:Valtice_rendez-vous.JPG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PRAŽÁK,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Soubor:Valtice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colonnade.jpg.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2.12.2006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cs.wikipedia.org/wiki/Soubor:Valtice_colonnade.jpg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PRAŽÁK,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Soubor:Valtice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St Hubert.jpg.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2.12.2006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cs.wikipedia.org/wiki/Soubor:Valtice_St_Hubert.jpg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BARÁNEK, Daniel.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Soubor:Dolní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Věstonice.jpg.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10.3.2008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cs.wikipedia.org/wiki/Soubor:Doln%C3%AD_V%C4%9Bstonice.jpg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B, Danny.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Soubor:Vestonicka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venuse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edit.jpg.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4.9.2007 [cit. 2012-03-30].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cs.wikipedia.org/wiki/Soubor:Vestonicka_venuse_edit.jpg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/>
              <a:t>(PROSÍM UVÁDĚT JAKO „PETR NOVÁK, WIKIPEDIE“, POKUD TOTO UŽIJETE MIMO PROJEKTY WIKIMEDIA.) GUIDANCE: DANNY B.. </a:t>
            </a:r>
            <a:r>
              <a:rPr lang="cs-CZ" sz="1200" i="1" dirty="0" err="1"/>
              <a:t>Soubor:Vestonicka</a:t>
            </a:r>
            <a:r>
              <a:rPr lang="cs-CZ" sz="1200" i="1" dirty="0"/>
              <a:t> </a:t>
            </a:r>
            <a:r>
              <a:rPr lang="cs-CZ" sz="1200" i="1" dirty="0" err="1"/>
              <a:t>venuse</a:t>
            </a:r>
            <a:r>
              <a:rPr lang="cs-CZ" sz="1200" i="1" dirty="0"/>
              <a:t> back.jpg</a:t>
            </a:r>
            <a:r>
              <a:rPr lang="cs-CZ" sz="1200" dirty="0"/>
              <a:t>[online]. [cit. 18.12.2013]. Dostupný na WWW: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cs.wikipedia.org/wiki/Soubor:Vestonicka_venuse_back.jpg</a:t>
            </a:r>
            <a:endParaRPr lang="cs-CZ" sz="1200" dirty="0" smtClean="0"/>
          </a:p>
          <a:p>
            <a:r>
              <a:rPr lang="cs-CZ" sz="1200" dirty="0"/>
              <a:t>(PROSÍM UVÁDĚT JAKO „PETR NOVÁK, WIKIPEDIE“, POKUD TOTO UŽIJETE MIMO PROJEKTY WIKIMEDIA.) GUIDANCE: DANNY B.. </a:t>
            </a:r>
            <a:r>
              <a:rPr lang="cs-CZ" sz="1200" i="1" dirty="0" err="1"/>
              <a:t>Soubor:Vestonicka</a:t>
            </a:r>
            <a:r>
              <a:rPr lang="cs-CZ" sz="1200" i="1" dirty="0"/>
              <a:t> </a:t>
            </a:r>
            <a:r>
              <a:rPr lang="cs-CZ" sz="1200" i="1" dirty="0" err="1"/>
              <a:t>venuse</a:t>
            </a:r>
            <a:r>
              <a:rPr lang="cs-CZ" sz="1200" i="1" dirty="0"/>
              <a:t> left.jpg</a:t>
            </a:r>
            <a:r>
              <a:rPr lang="cs-CZ" sz="1200" dirty="0"/>
              <a:t>[online]. [cit. 18.12.2013]. Dostupný na WWW: </a:t>
            </a: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cs.wikipedia.org/wiki/Soubor:Vestonicka_venuse_left.jpg</a:t>
            </a:r>
            <a:endParaRPr lang="cs-CZ" sz="1200" dirty="0" smtClean="0"/>
          </a:p>
          <a:p>
            <a:r>
              <a:rPr lang="cs-CZ" sz="1200" dirty="0"/>
              <a:t>(PROSÍM UVÁDĚT JAKO „PETR NOVÁK, WIKIPEDIE“, POKUD TOTO UŽIJETE MIMO PROJEKTY WIKIMEDIA.) GUIDANCE: DANNY B.. </a:t>
            </a:r>
            <a:r>
              <a:rPr lang="cs-CZ" sz="1200" i="1" dirty="0" err="1"/>
              <a:t>Soubor:Vestonicka</a:t>
            </a:r>
            <a:r>
              <a:rPr lang="cs-CZ" sz="1200" i="1" dirty="0"/>
              <a:t> </a:t>
            </a:r>
            <a:r>
              <a:rPr lang="cs-CZ" sz="1200" i="1" dirty="0" err="1"/>
              <a:t>venuse</a:t>
            </a:r>
            <a:r>
              <a:rPr lang="cs-CZ" sz="1200" i="1" dirty="0"/>
              <a:t> right.jpg</a:t>
            </a:r>
            <a:r>
              <a:rPr lang="cs-CZ" sz="1200" dirty="0"/>
              <a:t>[online]. [cit. 18.12.2013]. Dostupný na WWW: http://</a:t>
            </a:r>
            <a:r>
              <a:rPr lang="cs-CZ" sz="1200" dirty="0" smtClean="0"/>
              <a:t>cs.wikipedia.org/wiki/Soubor:Vestonicka_venuse_right.jpg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70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VAVŘÍK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Martin.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Soubor:ZnojmoRotundaKateriny.jpg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30.5.2009 [cit. 2012-03-31].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cs.wikipedia.org/wiki/Soubor:ZnojmoRotundaKateriny.jpg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Soubor:Premysl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Orac.jpg.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10.5.2010 [cit. 2012-03-31].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cs.wikipedia.org/wiki/Soubor:Premysl_Orac.jpg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X,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Soubor:Znojmo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napis.png.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27.4.2010 [cit. 2012-03-31].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cs.wikipedia.org/wiki/Soubor:Znojmo_napis.png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Soubor:Vratislav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II.PNG.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23.9.2007 [cit. 2012-03-31].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cs.wikipedia.org/wiki/Soubor:Vratislav_II.PNG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</a:p>
        </p:txBody>
      </p:sp>
    </p:spTree>
    <p:extLst>
      <p:ext uri="{BB962C8B-B14F-4D97-AF65-F5344CB8AC3E}">
        <p14:creationId xmlns:p14="http://schemas.microsoft.com/office/powerpoint/2010/main" xmlns="" val="171816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4076</TotalTime>
  <Words>908</Words>
  <Application>Microsoft Office PowerPoint</Application>
  <PresentationFormat>Předvádění na obrazovce (4:3)</PresentationFormat>
  <Paragraphs>319</Paragraphs>
  <Slides>26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26</vt:i4>
      </vt:variant>
    </vt:vector>
  </HeadingPairs>
  <TitlesOfParts>
    <vt:vector size="31" baseType="lpstr">
      <vt:lpstr>Mountain</vt:lpstr>
      <vt:lpstr>1_Mountain</vt:lpstr>
      <vt:lpstr>2_Mountain</vt:lpstr>
      <vt:lpstr>Motiv systému Office</vt:lpstr>
      <vt:lpstr>3_Mountain</vt:lpstr>
      <vt:lpstr>Snímek 1</vt:lpstr>
      <vt:lpstr>Anotace</vt:lpstr>
      <vt:lpstr>Datum vytvoření:</vt:lpstr>
      <vt:lpstr>Snímek 4</vt:lpstr>
      <vt:lpstr>Snímek 5</vt:lpstr>
      <vt:lpstr>Snímek 6</vt:lpstr>
      <vt:lpstr>Jihomoravský kraj</vt:lpstr>
      <vt:lpstr>Jihomoravský kraj</vt:lpstr>
      <vt:lpstr> Řeky protékající Jihomoravským krajem</vt:lpstr>
      <vt:lpstr>Snímek 10</vt:lpstr>
      <vt:lpstr>Bitva u Slavkova tří císařů v r. 1805</vt:lpstr>
      <vt:lpstr>Mohyla míru u Slavkova</vt:lpstr>
      <vt:lpstr>Alfons Mucha</vt:lpstr>
      <vt:lpstr>SLOVANSKÁ EPOPEJ</vt:lpstr>
      <vt:lpstr>Lednicko-valtický areál</vt:lpstr>
      <vt:lpstr>Lednicko-valtický areál </vt:lpstr>
      <vt:lpstr>Snímek 17</vt:lpstr>
      <vt:lpstr>Snímek 18</vt:lpstr>
      <vt:lpstr>Tajenka</vt:lpstr>
      <vt:lpstr>Snímek 20</vt:lpstr>
      <vt:lpstr>Tajenka – řešení </vt:lpstr>
      <vt:lpstr>Použité zdroje:</vt:lpstr>
      <vt:lpstr>Použité zdroje: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Dum</cp:lastModifiedBy>
  <cp:revision>310</cp:revision>
  <dcterms:created xsi:type="dcterms:W3CDTF">2011-11-08T12:26:57Z</dcterms:created>
  <dcterms:modified xsi:type="dcterms:W3CDTF">2014-01-06T20:58:50Z</dcterms:modified>
</cp:coreProperties>
</file>