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7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18" autoAdjust="0"/>
  </p:normalViewPr>
  <p:slideViewPr>
    <p:cSldViewPr>
      <p:cViewPr>
        <p:scale>
          <a:sx n="60" d="100"/>
          <a:sy n="60" d="100"/>
        </p:scale>
        <p:origin x="-786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57224" y="2571744"/>
            <a:ext cx="7215238" cy="30285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6. 1. 2014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VY_32_INOVACE_6B_M2_01  Stovková tabulka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Stovková tabulka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Stovková tabulka, části stovkové tabulky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571480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r>
              <a:rPr lang="cs-CZ" sz="2400" dirty="0" smtClean="0"/>
              <a:t>D</a:t>
            </a:r>
            <a:r>
              <a:rPr lang="cs-CZ" sz="2400" dirty="0" smtClean="0"/>
              <a:t>oplňování </a:t>
            </a:r>
            <a:r>
              <a:rPr lang="cs-CZ" sz="2400" dirty="0" smtClean="0"/>
              <a:t>čísel do stovkové tabulky, orientace v </a:t>
            </a:r>
            <a:r>
              <a:rPr lang="cs-CZ" sz="2400" dirty="0" smtClean="0"/>
              <a:t>ní.</a:t>
            </a:r>
            <a:endParaRPr lang="cs-CZ" sz="2400" dirty="0" smtClean="0"/>
          </a:p>
          <a:p>
            <a:r>
              <a:rPr lang="cs-CZ" sz="2400" dirty="0" smtClean="0"/>
              <a:t>D</a:t>
            </a:r>
            <a:r>
              <a:rPr lang="cs-CZ" sz="2400" dirty="0" smtClean="0"/>
              <a:t>oplňování </a:t>
            </a:r>
            <a:r>
              <a:rPr lang="cs-CZ" sz="2400" dirty="0" smtClean="0"/>
              <a:t>čísel do částí (výřezů) stovkové </a:t>
            </a:r>
            <a:r>
              <a:rPr lang="cs-CZ" sz="2400" dirty="0" smtClean="0"/>
              <a:t>tabulky.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42910" y="500042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728" y="428600"/>
          <a:ext cx="6286544" cy="6215110"/>
        </p:xfrm>
        <a:graphic>
          <a:graphicData uri="http://schemas.openxmlformats.org/drawingml/2006/table">
            <a:tbl>
              <a:tblPr/>
              <a:tblGrid>
                <a:gridCol w="628539"/>
                <a:gridCol w="628539"/>
                <a:gridCol w="628539"/>
                <a:gridCol w="628539"/>
                <a:gridCol w="629116"/>
                <a:gridCol w="628539"/>
                <a:gridCol w="628539"/>
                <a:gridCol w="628539"/>
                <a:gridCol w="628539"/>
                <a:gridCol w="629116"/>
              </a:tblGrid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13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20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Times New Roman"/>
                          <a:ea typeface="Times New Roman"/>
                          <a:cs typeface="Times New Roman"/>
                        </a:rPr>
                        <a:t>24</a:t>
                      </a:r>
                      <a:endParaRPr lang="cs-CZ" sz="2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31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40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45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59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66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72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Times New Roman"/>
                          <a:cs typeface="Times New Roman"/>
                        </a:rPr>
                        <a:t>89</a:t>
                      </a:r>
                      <a:endParaRPr lang="cs-CZ" sz="2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Times New Roman"/>
                          <a:ea typeface="Times New Roman"/>
                          <a:cs typeface="Times New Roman"/>
                        </a:rPr>
                        <a:t>91</a:t>
                      </a:r>
                      <a:endParaRPr lang="cs-CZ" sz="2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90" marR="412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5" name="Nadpis 5"/>
          <p:cNvSpPr txBox="1">
            <a:spLocks/>
          </p:cNvSpPr>
          <p:nvPr/>
        </p:nvSpPr>
        <p:spPr>
          <a:xfrm>
            <a:off x="785786" y="0"/>
            <a:ext cx="5000660" cy="5127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Doplň čísla do vyznačených políček.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2910" y="78579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42976" y="78579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2910" y="128586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14678" y="78579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2910" y="178592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43042" y="128586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43042" y="78579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14612" y="78579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14810" y="178592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14744" y="178592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14678" y="178592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14678" y="128586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643042" y="328612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643042" y="278605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42976" y="328612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2910" y="278605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000496" y="328612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000364" y="328612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500430" y="378619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500430" y="328612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500430" y="278605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571604" y="485776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571604" y="535782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1472" y="535782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071538" y="485776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071538" y="435769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71472" y="435769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214810" y="128586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572264" y="78579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072198" y="78579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572132" y="128586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572132" y="178592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072198" y="128586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215074" y="564357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072198" y="428625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072198" y="328612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072066" y="428625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572132" y="378619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072066" y="328612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072198" y="278605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072066" y="278605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928926" y="57150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428992" y="57150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929058" y="57150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929058" y="52149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929058" y="47148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428992" y="47148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928926" y="47148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8215338" y="15716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8215338" y="564357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715272" y="614364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715140" y="614364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215206" y="564357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715272" y="357187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715272" y="307181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8215338" y="257174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15272" y="207167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42910" y="142852"/>
            <a:ext cx="6393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čísla do jednotlivých částí stovkové tabulky: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285720" y="6386476"/>
            <a:ext cx="5591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Které díly bychom mohli  k sobě přiložit jako puzzle?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endParaRPr lang="cs-CZ" sz="2000" dirty="0" smtClean="0"/>
          </a:p>
          <a:p>
            <a:r>
              <a:rPr lang="cs-CZ" sz="1800" i="1" dirty="0" smtClean="0"/>
              <a:t>vlastní práce </a:t>
            </a:r>
            <a:endParaRPr lang="cs-CZ" sz="1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191</TotalTime>
  <Words>131</Words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23</cp:revision>
  <dcterms:created xsi:type="dcterms:W3CDTF">2013-12-25T22:51:11Z</dcterms:created>
  <dcterms:modified xsi:type="dcterms:W3CDTF">2014-01-06T23:41:41Z</dcterms:modified>
</cp:coreProperties>
</file>