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3"/>
  </p:notesMasterIdLst>
  <p:sldIdLst>
    <p:sldId id="256" r:id="rId3"/>
    <p:sldId id="289" r:id="rId4"/>
    <p:sldId id="297" r:id="rId5"/>
    <p:sldId id="301" r:id="rId6"/>
    <p:sldId id="299" r:id="rId7"/>
    <p:sldId id="300" r:id="rId8"/>
    <p:sldId id="302" r:id="rId9"/>
    <p:sldId id="303" r:id="rId10"/>
    <p:sldId id="271" r:id="rId11"/>
    <p:sldId id="270" r:id="rId12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38" y="-9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4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ibbis.cz/o-rotacnich-lamelovych-kompresorech-hydrovane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elvytal.cz/jakpracuje.htm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cs.wikipedia.org/wiki/Kompresor" TargetMode="External"/><Relationship Id="rId5" Type="http://schemas.openxmlformats.org/officeDocument/2006/relationships/hyperlink" Target="http://www.az-kompresory.cz/rotacni-lamelove-kompresory-kridlove-kompresory.html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8500538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21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Charakteristika, princip činnosti, hlavní části,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použití, rotačních kompresorů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Kompresor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, lamelový, dvourotorový, spirálový, s valivým pístem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Strojnictví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3.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smtClean="0">
                <a:solidFill>
                  <a:srgbClr val="000000"/>
                </a:solidFill>
                <a:latin typeface="Calibri" pitchFamily="34" charset="0"/>
              </a:rPr>
              <a:t>VY_32_INOVACE_21_418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>
                <a:solidFill>
                  <a:srgbClr val="000000"/>
                </a:solidFill>
                <a:latin typeface="Calibri" pitchFamily="34" charset="0"/>
              </a:rPr>
              <a:t>Rotační </a:t>
            </a: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kompresory </a:t>
            </a: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2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algn="ctr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3200" b="1" dirty="0" smtClean="0">
                <a:solidFill>
                  <a:schemeClr val="tx1"/>
                </a:solidFill>
                <a:latin typeface="Calibri" pitchFamily="34" charset="0"/>
              </a:rPr>
              <a:t>Kompresory – rotační 2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accent1"/>
                </a:solidFill>
                <a:latin typeface="Calibri" pitchFamily="34" charset="0"/>
              </a:rPr>
              <a:t>Lamelový kompresor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rotující píst má lamely uložené v podélných drážkách pístu tak, že jsou přitlačovány odstředivou silou ke stěně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válce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lyn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nasává otvorem a vytlačuje se jiným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otvorem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přetlak do 0,4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Mpa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objemový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průtok až 0,3 m3.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s-1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otáčky až 50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s-1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u="sng" dirty="0" smtClean="0">
              <a:solidFill>
                <a:schemeClr val="accent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accent2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1" descr="Textové pole: 41. Rotační lopatkový (lamelový) kompresor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020" y="3645024"/>
            <a:ext cx="2626360" cy="24017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076560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dirty="0" smtClean="0">
                <a:solidFill>
                  <a:schemeClr val="tx1"/>
                </a:solidFill>
                <a:latin typeface="Calibri" pitchFamily="34" charset="0"/>
              </a:rPr>
              <a:t>1.   sací filtr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dirty="0" smtClean="0">
                <a:solidFill>
                  <a:schemeClr val="tx1"/>
                </a:solidFill>
                <a:latin typeface="Calibri" pitchFamily="34" charset="0"/>
              </a:rPr>
              <a:t>2.	separátor (odlučuje olej ze stlač. vzduchu)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dirty="0" smtClean="0">
                <a:solidFill>
                  <a:schemeClr val="tx1"/>
                </a:solidFill>
                <a:latin typeface="Calibri" pitchFamily="34" charset="0"/>
              </a:rPr>
              <a:t>3</a:t>
            </a: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.	společný chladič oleje a stlač. vzduchu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4.	olejový filtr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5.	termostat oleje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6.	rotor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7.	lamela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8.	ventil minimálního tlaku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9.	olej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10.	pojišťovací ventil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2" descr="obrázek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348880"/>
            <a:ext cx="4176463" cy="35283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10460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Použití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výkonné kompresory, určené hlavně pro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nepřetržitý provoz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elektrické jištění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zaručuje vypnutí kompresoru při přetížení motoru a přehřátí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oleje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excentricky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uložený stator  zajišťuje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vysoký stupeň účinnosti a minimální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vibrace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stabilní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uložení s přesnými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kluznými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ložisky zajišťují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bezpečný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chod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dlouhou životnost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" name="obrázek 14" descr="2009-12-11-09-58-32-hv04-05-07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356993"/>
            <a:ext cx="2095500" cy="26897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404" y="3356993"/>
            <a:ext cx="2657027" cy="2520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064462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accent1"/>
                </a:solidFill>
                <a:latin typeface="Calibri" pitchFamily="34" charset="0"/>
              </a:rPr>
              <a:t>Dvourotorový kompresor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dva rotační písty se po sobě odvalují a dopravují plyn v komorách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vytvo-řených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stěnami rotoru a statoru, ze sacího otvoru do výtlačného.</a:t>
            </a:r>
            <a:endParaRPr lang="cs-CZ" altLang="cs-CZ" sz="2000" dirty="0">
              <a:solidFill>
                <a:schemeClr val="accent2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931" y="2420888"/>
            <a:ext cx="3577109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46093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846882"/>
            <a:ext cx="8229600" cy="5199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err="1" smtClean="0">
                <a:solidFill>
                  <a:schemeClr val="accent1"/>
                </a:solidFill>
                <a:latin typeface="Calibri" pitchFamily="34" charset="0"/>
              </a:rPr>
              <a:t>Vodokružný</a:t>
            </a:r>
            <a:r>
              <a:rPr lang="cs-CZ" altLang="cs-CZ" sz="2000" b="1" u="sng" dirty="0" smtClean="0">
                <a:solidFill>
                  <a:schemeClr val="accent1"/>
                </a:solidFill>
                <a:latin typeface="Calibri" pitchFamily="34" charset="0"/>
              </a:rPr>
              <a:t> kompresor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plyn se dopravuje v komůrkách vytvořenými pevnými křídly výstředně uloženého rotoru a vodním prstencem, který obíhá ve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statoru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vodní prstenec z vnější strany uzavírá prostory pro dopravu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vzdušiny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kapalina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současně chladí stlačovanou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vzdušinu, dopravovaná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vzdušina je čistější, bez prachu 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oleje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endParaRPr lang="cs-CZ" altLang="cs-CZ" sz="2000" dirty="0">
              <a:solidFill>
                <a:schemeClr val="accent2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130180"/>
            <a:ext cx="2646363" cy="28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205685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informativní technické údaje: přetlak do 0,5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Mpa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objemový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průtok až 2m3.s-1, otáčky až 60 s-1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vodokružných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kompresorů se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užívá v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chemickém a potravinářském průmyslu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nebo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jako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vývěvy</a:t>
            </a:r>
            <a:endParaRPr lang="cs-CZ" altLang="cs-CZ" sz="2000" b="1" u="sng" dirty="0" smtClean="0">
              <a:solidFill>
                <a:schemeClr val="accent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accent1"/>
                </a:solidFill>
                <a:latin typeface="Calibri" pitchFamily="34" charset="0"/>
              </a:rPr>
              <a:t>Kompresor s </a:t>
            </a:r>
            <a:r>
              <a:rPr lang="cs-CZ" altLang="cs-CZ" sz="2000" b="1" u="sng" dirty="0">
                <a:solidFill>
                  <a:schemeClr val="accent1"/>
                </a:solidFill>
                <a:latin typeface="Calibri" pitchFamily="34" charset="0"/>
              </a:rPr>
              <a:t>valivým pístem </a:t>
            </a:r>
            <a:endParaRPr lang="cs-CZ" altLang="cs-CZ" sz="2000" b="1" u="sng" dirty="0" smtClean="0">
              <a:solidFill>
                <a:schemeClr val="accent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používají u chladicích zařízení s menším výkonem a jako brzdové kompresory nákladních automobilů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662" y="3622675"/>
            <a:ext cx="2505075" cy="2424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26344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1052736"/>
            <a:ext cx="8229600" cy="499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accent1"/>
                </a:solidFill>
                <a:latin typeface="Calibri" pitchFamily="34" charset="0"/>
              </a:rPr>
              <a:t>Scroll kompresor - „spirálový“ </a:t>
            </a:r>
            <a:r>
              <a:rPr lang="cs-CZ" altLang="cs-CZ" sz="2000" b="1" u="sng" dirty="0" smtClean="0">
                <a:solidFill>
                  <a:schemeClr val="accent1"/>
                </a:solidFill>
                <a:latin typeface="Calibri" pitchFamily="34" charset="0"/>
              </a:rPr>
              <a:t>kompresor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kládá se z jednoho pohyblivého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scrollu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(spirály) a jednoho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scrollu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upevněného k tělu kompresoru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§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ohyblivý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scroll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obíhá po dráze v pevném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scrollu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čímž se vytváří plynové kapsy přemisťující se mezi oběma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scrolly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do jejich středu. Kapsy se cestou do středu zmenšují, čímž je dosaženo zvýšení teploty i tlaku na potřebnou hodnotu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31" y="3789040"/>
            <a:ext cx="211058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3" y="3549762"/>
            <a:ext cx="3677722" cy="2399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496000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1.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 je princip činnosti  a použití lamelového kompresoru.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2. Jaký je princip činnosti a použití dvourotorového kompresoru.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3. Jaký je princip činnosti a použití </a:t>
            </a:r>
            <a:r>
              <a:rPr lang="cs-CZ" altLang="cs-CZ" sz="2000" dirty="0" err="1" smtClean="0">
                <a:solidFill>
                  <a:srgbClr val="000000"/>
                </a:solidFill>
                <a:latin typeface="Calibri" pitchFamily="34" charset="0"/>
              </a:rPr>
              <a:t>vodokružného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kompresoru.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4. Jaký je princip činnosti </a:t>
            </a:r>
            <a:r>
              <a:rPr lang="cs-CZ" altLang="cs-CZ" sz="2000" smtClean="0">
                <a:solidFill>
                  <a:srgbClr val="000000"/>
                </a:solidFill>
                <a:latin typeface="Calibri" pitchFamily="34" charset="0"/>
              </a:rPr>
              <a:t>a použití kompresoru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s valivým pístem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a spirálového.  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500"/>
            <a:ext cx="82454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3.1.2014].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www.az-kompresory.cz/rotacni-lamelove-kompresory-kridlove-kompresory.html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NEUVEDEN. seznam [online]. [cit. 3.1.2014].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6"/>
              </a:rPr>
              <a:t>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cs.wikipedia.org/wiki/Kompresor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NEUVEDEN. seznam [online]. [cit. 3.1.2014].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7"/>
              </a:rPr>
              <a:t>http://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7"/>
              </a:rPr>
              <a:t>www.elvytal.cz/jakpracuje.html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3.1.2014].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8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8"/>
              </a:rPr>
              <a:t>://www.tibbis.cz/o-rotacnich-lamelovych-kompresorech-hydrovane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8"/>
              </a:rPr>
              <a:t>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5.princip-cinnosti-1/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35295</TotalTime>
  <Words>604</Words>
  <Application>Microsoft Office PowerPoint</Application>
  <PresentationFormat>Předvádění na obrazovce (4:3)</PresentationFormat>
  <Paragraphs>133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67</cp:revision>
  <cp:lastPrinted>1601-01-01T00:00:00Z</cp:lastPrinted>
  <dcterms:created xsi:type="dcterms:W3CDTF">1601-01-01T00:00:00Z</dcterms:created>
  <dcterms:modified xsi:type="dcterms:W3CDTF">2014-01-07T10:14:55Z</dcterms:modified>
</cp:coreProperties>
</file>