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  <p:sldId id="25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frm=1&amp;source=images&amp;cd=&amp;cad=rja&amp;docid=TzuUbdQGQ2BNMM&amp;tbnid=gpV6xsf1kKauAM:&amp;ved=0CAUQjRw&amp;url=http://www.bibleprophecyupdate.com/http:/www.bibleprophecyupdate.com/bible-studies/rob-robinson/the-correct-method-of-interpreting-bible-prophecy/&amp;ei=XSKjUoOXOYfX0QWi_IGACQ&amp;bvm=bv.57752919,d.bGE&amp;psig=AFQjCNH7aMO1XY2uKX-ilrd4BcZG-f15YQ&amp;ust=1386509216411609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source=images&amp;cd=&amp;cad=rja&amp;docid=AI8ajlJFd9A-lM&amp;tbnid=pUyi9eTGTvesiM:&amp;ved=0CAUQjRw&amp;url=http://www.kristusjezis.cz/desatero/&amp;ei=LibEUszaOoT50gXQjYEQ&amp;psig=AFQjCNEs2J3DweUnudTR-gdNu7H75I-npA&amp;ust=138867280513637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2nd_century_Hebrew_decalogu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ravdu.cz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ten-commandments.us/" TargetMode="External"/><Relationship Id="rId5" Type="http://schemas.openxmlformats.org/officeDocument/2006/relationships/hyperlink" Target="http://www.ebibleteacher.com/" TargetMode="External"/><Relationship Id="rId4" Type="http://schemas.openxmlformats.org/officeDocument/2006/relationships/hyperlink" Target="http://www.kristusjezis.cz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" TargetMode="External"/><Relationship Id="rId4" Type="http://schemas.openxmlformats.org/officeDocument/2006/relationships/hyperlink" Target="http://www.goshugalleri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10777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Víra, náboženství, církve, sekty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Křesťanství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Křesťanství, Bible, Desatero Božích přikázání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2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Víra, náboženství, církve, sekty </a:t>
            </a:r>
            <a:r>
              <a:rPr lang="cs-CZ" sz="2800" b="1" dirty="0" smtClean="0"/>
              <a:t>3 </a:t>
            </a:r>
            <a:r>
              <a:rPr lang="cs-CZ" sz="2800" b="1" dirty="0" smtClean="0"/>
              <a:t>– Křesťanství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43_864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268760"/>
            <a:ext cx="8208912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Víra, náboženství, církve, sekty (3) – Křesťanství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4187" y="3429000"/>
            <a:ext cx="712471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Křesťanství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4187" y="4057908"/>
            <a:ext cx="712471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Desatero Božích přikázání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8208912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Křesťanství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212365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KŘESŤANSTV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71600" y="3746625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71600" y="3458593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592" y="3242569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99592" y="3024111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899592" y="2810521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99592" y="2594497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929930" y="2162449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091383" y="213285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299023" y="191683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19936" y="191439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396833" y="191683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915816" y="202505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792144" y="206084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>
            <a:stCxn id="36" idx="2"/>
            <a:endCxn id="37" idx="0"/>
          </p:cNvCxnSpPr>
          <p:nvPr/>
        </p:nvCxnSpPr>
        <p:spPr>
          <a:xfrm flipH="1">
            <a:off x="1907704" y="3242569"/>
            <a:ext cx="1194248" cy="506401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971600" y="1804754"/>
            <a:ext cx="79208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Bible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65848" y="2338403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nejrozšířenější kniha na světě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65848" y="2842459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má dvě části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971600" y="3748970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Starý Zákon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87824" y="3748970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Nový Zákon</a:t>
            </a:r>
            <a:endParaRPr lang="cs-CZ" sz="2000" dirty="0"/>
          </a:p>
        </p:txBody>
      </p:sp>
      <p:cxnSp>
        <p:nvCxnSpPr>
          <p:cNvPr id="39" name="Přímá spojnice se šipkou 38"/>
          <p:cNvCxnSpPr>
            <a:stCxn id="36" idx="2"/>
            <a:endCxn id="38" idx="0"/>
          </p:cNvCxnSpPr>
          <p:nvPr/>
        </p:nvCxnSpPr>
        <p:spPr>
          <a:xfrm>
            <a:off x="3101952" y="3242569"/>
            <a:ext cx="821976" cy="506401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Šipka doprava 10"/>
          <p:cNvSpPr/>
          <p:nvPr/>
        </p:nvSpPr>
        <p:spPr>
          <a:xfrm>
            <a:off x="997741" y="2367732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Šipka doprava 40"/>
          <p:cNvSpPr/>
          <p:nvPr/>
        </p:nvSpPr>
        <p:spPr>
          <a:xfrm>
            <a:off x="971600" y="2846733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" name="AutoShape 2" descr="http://www.google.cz/url?sa=i&amp;source=images&amp;cd=&amp;docid=_tHPs2R22B6MCM&amp;tbnid=0uyHp9sqy91EvM:&amp;ved=0CAUQjBw&amp;url=http%3A%2F%2Fwww.stmichaelsgeneva.org%2Fassets%2Fbible-Sunlight.jpg&amp;ei=XiHEUuDZOK6X7QaphICwBA&amp;psig=AFQjCNH_4W7l815YfCQkecAuoAfinUlKXw&amp;ust=1388671710969303"/>
          <p:cNvSpPr>
            <a:spLocks noChangeAspect="1" noChangeArrowheads="1"/>
          </p:cNvSpPr>
          <p:nvPr/>
        </p:nvSpPr>
        <p:spPr bwMode="auto">
          <a:xfrm>
            <a:off x="63500" y="-136525"/>
            <a:ext cx="13820775" cy="833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http://www.google.cz/url?sa=i&amp;source=images&amp;cd=&amp;docid=_tHPs2R22B6MCM&amp;tbnid=0uyHp9sqy91EvM:&amp;ved=0CAUQjBw&amp;url=http%3A%2F%2Fwww.stmichaelsgeneva.org%2Fassets%2Fbible-Sunlight.jpg&amp;ei=XiHEUuDZOK6X7QaphICwBA&amp;psig=AFQjCNH_4W7l815YfCQkecAuoAfinUlKXw&amp;ust=1388671710969303"/>
          <p:cNvSpPr>
            <a:spLocks noChangeAspect="1" noChangeArrowheads="1"/>
          </p:cNvSpPr>
          <p:nvPr/>
        </p:nvSpPr>
        <p:spPr bwMode="auto">
          <a:xfrm>
            <a:off x="215900" y="15875"/>
            <a:ext cx="13820775" cy="833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http://www.google.cz/url?sa=i&amp;source=images&amp;cd=&amp;docid=_tHPs2R22B6MCM&amp;tbnid=0uyHp9sqy91EvM:&amp;ved=0CAUQjBw&amp;url=http%3A%2F%2Fwww.stmichaelsgeneva.org%2Fassets%2Fbible-Sunlight.jpg&amp;ei=XiHEUuDZOK6X7QaphICwBA&amp;psig=AFQjCNH_4W7l815YfCQkecAuoAfinUlKXw&amp;ust=1388671710969303"/>
          <p:cNvSpPr>
            <a:spLocks noChangeAspect="1" noChangeArrowheads="1"/>
          </p:cNvSpPr>
          <p:nvPr/>
        </p:nvSpPr>
        <p:spPr bwMode="auto">
          <a:xfrm>
            <a:off x="63500" y="-136525"/>
            <a:ext cx="15240000" cy="919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8" descr="http://www.google.cz/url?sa=i&amp;source=images&amp;cd=&amp;docid=DRgQuQ2baXd4TM&amp;tbnid=I2yGENBJyVu9bM:&amp;ved=0CAUQjBw&amp;url=http%3A%2F%2Fwww.dumbible.cz%2Frepository%2FObrazky%2FInformace%2FAktuality%2FNoveBible.JPG&amp;ei=eiLEUun-HIjm7AaY6YHAAQ&amp;psig=AFQjCNEtUafkMfziyHfGCnsDaJxIwSDVaA&amp;ust=1388671994522091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0" descr="http://www.google.cz/url?sa=i&amp;source=images&amp;cd=&amp;docid=DRgQuQ2baXd4TM&amp;tbnid=I2yGENBJyVu9bM:&amp;ved=0CAUQjBw&amp;url=http%3A%2F%2Fwww.dumbible.cz%2Frepository%2FObrazky%2FInformace%2FAktuality%2FNoveBible.JPG&amp;ei=eiLEUun-HIjm7AaY6YHAAQ&amp;psig=AFQjCNEtUafkMfziyHfGCnsDaJxIwSDVaA&amp;ust=1388671994522091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12" descr="http://www.google.cz/url?sa=i&amp;source=images&amp;cd=&amp;docid=DRgQuQ2baXd4TM&amp;tbnid=I2yGENBJyVu9bM:&amp;ved=0CAUQjBw&amp;url=http%3A%2F%2Fwww.dumbible.cz%2Frepository%2FObrazky%2FInformace%2FAktuality%2FNoveBible.JPG&amp;ei=eiLEUun-HIjm7AaY6YHAAQ&amp;psig=AFQjCNEtUafkMfziyHfGCnsDaJxIwSDVaA&amp;ust=1388671994522091"/>
          <p:cNvSpPr>
            <a:spLocks noChangeAspect="1" noChangeArrowheads="1"/>
          </p:cNvSpPr>
          <p:nvPr/>
        </p:nvSpPr>
        <p:spPr bwMode="auto">
          <a:xfrm>
            <a:off x="368300" y="1682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14" descr="http://www.google.cz/url?sa=i&amp;source=images&amp;cd=&amp;docid=DRgQuQ2baXd4TM&amp;tbnid=I2yGENBJyVu9bM:&amp;ved=0CAUQjBw&amp;url=http%3A%2F%2Fwww.dumbible.cz%2Frepository%2FObrazky%2FInformace%2FAktuality%2FNoveBible.JPG&amp;ei=eiLEUun-HIjm7AaY6YHAAQ&amp;psig=AFQjCNEtUafkMfziyHfGCnsDaJxIwSDVaA&amp;ust=1388671994522091"/>
          <p:cNvSpPr>
            <a:spLocks noChangeAspect="1" noChangeArrowheads="1"/>
          </p:cNvSpPr>
          <p:nvPr/>
        </p:nvSpPr>
        <p:spPr bwMode="auto">
          <a:xfrm>
            <a:off x="520700" y="3206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16" descr="http://www.google.cz/url?sa=i&amp;source=images&amp;cd=&amp;docid=DRgQuQ2baXd4TM&amp;tbnid=I2yGENBJyVu9bM:&amp;ved=0CAUQjBw&amp;url=http%3A%2F%2Fwww.dumbible.cz%2Frepository%2FObrazky%2FInformace%2FAktuality%2FNoveBible.JPG&amp;ei=eiLEUun-HIjm7AaY6YHAAQ&amp;psig=AFQjCNEtUafkMfziyHfGCnsDaJxIwSDVaA&amp;ust=1388671994522091"/>
          <p:cNvSpPr>
            <a:spLocks noChangeAspect="1" noChangeArrowheads="1"/>
          </p:cNvSpPr>
          <p:nvPr/>
        </p:nvSpPr>
        <p:spPr bwMode="auto">
          <a:xfrm>
            <a:off x="673100" y="473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5" name="Picture 2" descr="http://www.bibleprophecyupdate.com/wp-content/uploads/2012/11/method_of_interpreting_bible_prophec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461" y="2810521"/>
            <a:ext cx="3960440" cy="2971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11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258283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Křesťanství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212365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KŘESŤANSTV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71600" y="3746625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71600" y="3458593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592" y="3242569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99592" y="3024111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899592" y="2810521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99592" y="2594497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929930" y="2162449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091383" y="213285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299023" y="191683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19936" y="191439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396833" y="191683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915816" y="2025052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792144" y="206084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971600" y="1866285"/>
            <a:ext cx="79208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Starý Zákon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65848" y="2399934"/>
            <a:ext cx="3363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stvoření světa, člověka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997741" y="2429263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66866" y="2946405"/>
            <a:ext cx="3363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proroci, žalmy, přísloví</a:t>
            </a:r>
            <a:endParaRPr lang="cs-CZ" sz="2000" dirty="0"/>
          </a:p>
        </p:txBody>
      </p:sp>
      <p:sp>
        <p:nvSpPr>
          <p:cNvPr id="55" name="Šipka doprava 54"/>
          <p:cNvSpPr/>
          <p:nvPr/>
        </p:nvSpPr>
        <p:spPr>
          <a:xfrm>
            <a:off x="998759" y="2975734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971600" y="4549190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99592" y="433316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99592" y="411470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99592" y="390111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899592" y="368509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27584" y="3469070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2165848" y="3490531"/>
            <a:ext cx="3363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potopa, Sodoma, Gomora</a:t>
            </a:r>
            <a:endParaRPr lang="cs-CZ" sz="2000" dirty="0"/>
          </a:p>
        </p:txBody>
      </p:sp>
      <p:sp>
        <p:nvSpPr>
          <p:cNvPr id="63" name="Šipka doprava 62"/>
          <p:cNvSpPr/>
          <p:nvPr/>
        </p:nvSpPr>
        <p:spPr>
          <a:xfrm>
            <a:off x="997741" y="3519860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66866" y="4037002"/>
            <a:ext cx="3363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Desatero Božích přikázání</a:t>
            </a:r>
            <a:endParaRPr lang="cs-CZ" sz="2000" dirty="0"/>
          </a:p>
        </p:txBody>
      </p:sp>
      <p:sp>
        <p:nvSpPr>
          <p:cNvPr id="65" name="Šipka doprava 64"/>
          <p:cNvSpPr/>
          <p:nvPr/>
        </p:nvSpPr>
        <p:spPr>
          <a:xfrm>
            <a:off x="998759" y="4066331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899592" y="493873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99592" y="472027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899592" y="450668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2166866" y="4581039"/>
            <a:ext cx="3363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archa úmluvy</a:t>
            </a:r>
            <a:endParaRPr lang="cs-CZ" sz="2000" dirty="0"/>
          </a:p>
        </p:txBody>
      </p:sp>
      <p:sp>
        <p:nvSpPr>
          <p:cNvPr id="71" name="Šipka doprava 70"/>
          <p:cNvSpPr/>
          <p:nvPr/>
        </p:nvSpPr>
        <p:spPr>
          <a:xfrm>
            <a:off x="998759" y="4610368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899592" y="494116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2" descr="http://www.google.cz/url?sa=i&amp;source=images&amp;cd=&amp;docid=_tHPs2R22B6MCM&amp;tbnid=0uyHp9sqy91EvM:&amp;ved=0CAUQjBw&amp;url=http%3A%2F%2Fwww.stmichaelsgeneva.org%2Fassets%2Fbible-Sunlight.jpg&amp;ei=XiHEUuDZOK6X7QaphICwBA&amp;psig=AFQjCNH_4W7l815YfCQkecAuoAfinUlKXw&amp;ust=1388671710969303"/>
          <p:cNvSpPr>
            <a:spLocks noChangeAspect="1" noChangeArrowheads="1"/>
          </p:cNvSpPr>
          <p:nvPr/>
        </p:nvSpPr>
        <p:spPr bwMode="auto">
          <a:xfrm>
            <a:off x="63500" y="-136525"/>
            <a:ext cx="15240000" cy="919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http://pravdu.cz/sites/default/files/ar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618" y="2338475"/>
            <a:ext cx="3255862" cy="264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11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3" grpId="0" animBg="1"/>
      <p:bldP spid="34" grpId="0" animBg="1"/>
      <p:bldP spid="11" grpId="0" animBg="1"/>
      <p:bldP spid="40" grpId="0" animBg="1"/>
      <p:bldP spid="55" grpId="0" animBg="1"/>
      <p:bldP spid="62" grpId="0" animBg="1"/>
      <p:bldP spid="63" grpId="0" animBg="1"/>
      <p:bldP spid="64" grpId="0" animBg="1"/>
      <p:bldP spid="65" grpId="0" animBg="1"/>
      <p:bldP spid="70" grpId="0" animBg="1"/>
      <p:bldP spid="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208379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Křesťanství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212365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KŘESŤANSTV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71600" y="1804754"/>
            <a:ext cx="79208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Nový Zákon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83208" y="2338403"/>
            <a:ext cx="730927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Ježíš Kristus, život, skutky – evangelia (Matouš, Marek, Lukáš, Jan)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997741" y="2367732"/>
            <a:ext cx="547194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583208" y="2852936"/>
            <a:ext cx="25437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počátky křesťanství</a:t>
            </a:r>
            <a:endParaRPr lang="cs-CZ" sz="2000" dirty="0"/>
          </a:p>
        </p:txBody>
      </p:sp>
      <p:sp>
        <p:nvSpPr>
          <p:cNvPr id="55" name="Šipka doprava 54"/>
          <p:cNvSpPr/>
          <p:nvPr/>
        </p:nvSpPr>
        <p:spPr>
          <a:xfrm>
            <a:off x="998759" y="2882265"/>
            <a:ext cx="547194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619672" y="3397062"/>
            <a:ext cx="252028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– příběhy a svědectví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apoštolů</a:t>
            </a:r>
            <a:endParaRPr lang="cs-CZ" sz="2000" dirty="0"/>
          </a:p>
        </p:txBody>
      </p:sp>
      <p:sp>
        <p:nvSpPr>
          <p:cNvPr id="63" name="Šipka doprava 62"/>
          <p:cNvSpPr/>
          <p:nvPr/>
        </p:nvSpPr>
        <p:spPr>
          <a:xfrm>
            <a:off x="997741" y="3426391"/>
            <a:ext cx="547194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619672" y="4219371"/>
            <a:ext cx="252028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zjevení Janovo,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poslední soud</a:t>
            </a:r>
            <a:endParaRPr lang="cs-CZ" sz="2000" dirty="0"/>
          </a:p>
        </p:txBody>
      </p:sp>
      <p:sp>
        <p:nvSpPr>
          <p:cNvPr id="65" name="Šipka doprava 64"/>
          <p:cNvSpPr/>
          <p:nvPr/>
        </p:nvSpPr>
        <p:spPr>
          <a:xfrm>
            <a:off x="998759" y="4248700"/>
            <a:ext cx="547194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3074" name="Picture 2" descr="http://pravdu.cz/sites/default/files/jezis_kristus_otazni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647" y="2852936"/>
            <a:ext cx="4614833" cy="260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7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3" grpId="0" animBg="1"/>
      <p:bldP spid="34" grpId="0" animBg="1"/>
      <p:bldP spid="11" grpId="0" animBg="1"/>
      <p:bldP spid="40" grpId="0" animBg="1"/>
      <p:bldP spid="55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Desatero přikázání Božích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DESATERO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27584" y="3469070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99592" y="493873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99592" y="494116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7327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1) V jednoho Boha věřiti budeš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83568" y="35329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2) Nevezmeš jména Božího nadarmo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83568" y="2204864"/>
            <a:ext cx="410445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Křesťanství je tvoje cesta, celá euroamerická civilizace vyrostla na křesťanství</a:t>
            </a:r>
            <a:endParaRPr lang="cs-CZ" sz="2000" i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83568" y="4005064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klít</a:t>
            </a:r>
            <a:endParaRPr lang="cs-CZ" sz="2000" i="1" dirty="0"/>
          </a:p>
        </p:txBody>
      </p:sp>
      <p:sp>
        <p:nvSpPr>
          <p:cNvPr id="3" name="AutoShape 2" descr="http://www.google.cz/url?sa=i&amp;source=images&amp;cd=&amp;docid=BZF-fj5RGTldhM&amp;tbnid=IRgdxe4RiXFavM:&amp;ved=0CAUQjBw&amp;url=http%3A%2F%2Fimageproxy.jxs.cz%2F~nd01%2Fjxs%2Fcz~%2F093%2F355%2F7ee339672a_40163604_o2.jpg&amp;ei=uiXEUrjGOLTB7Aax84GoCQ&amp;psig=AFQjCNFdxl3BM4vi0FQDItQCykf4hrGMug&amp;ust=138867282697919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http://www.google.cz/url?sa=i&amp;source=images&amp;cd=&amp;docid=BZF-fj5RGTldhM&amp;tbnid=IRgdxe4RiXFavM:&amp;ved=0CAUQjBw&amp;url=http%3A%2F%2Fimageproxy.jxs.cz%2F~nd01%2Fjxs%2Fcz~%2F093%2F355%2F7ee339672a_40163604_o2.jpg&amp;ei=uiXEUrjGOLTB7Aax84GoCQ&amp;psig=AFQjCNFdxl3BM4vi0FQDItQCykf4hrGMug&amp;ust=1388672826979199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http://www.google.cz/url?sa=i&amp;source=images&amp;cd=&amp;docid=BZF-fj5RGTldhM&amp;tbnid=IRgdxe4RiXFavM:&amp;ved=0CAUQjBw&amp;url=http%3A%2F%2Fimageproxy.jxs.cz%2F~nd01%2Fjxs%2Fcz~%2F093%2F355%2F7ee339672a_40163604_o2.jpg&amp;ei=uiXEUrjGOLTB7Aax84GoCQ&amp;psig=AFQjCNFdxl3BM4vi0FQDItQCykf4hrGMug&amp;ust=1388672826979199"/>
          <p:cNvSpPr>
            <a:spLocks noChangeAspect="1" noChangeArrowheads="1"/>
          </p:cNvSpPr>
          <p:nvPr/>
        </p:nvSpPr>
        <p:spPr bwMode="auto">
          <a:xfrm>
            <a:off x="368300" y="1682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8" name="Picture 12" descr="http://www.ebibleteacher.com/sites/default/files/powerpoint-backgrounds/1/commandments.jpg?13109704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117" y="1916832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38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6" grpId="0" animBg="1"/>
      <p:bldP spid="70" grpId="0" animBg="1"/>
      <p:bldP spid="72" grpId="0" animBg="1"/>
      <p:bldP spid="7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Desatero přikázání Božích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DESATERO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27584" y="3469070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99592" y="493873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99592" y="494116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7327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3) Pomni, abys den sváteční světil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83568" y="3532946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4) Cti otce svého i matku svou, abys dlouho </a:t>
            </a:r>
            <a:r>
              <a:rPr lang="cs-CZ" dirty="0" smtClean="0"/>
              <a:t>živ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byl a dobře ti bylo na zemi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2204864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Po zasloužené práci odpočívej, nenarušuj den či čas klidu</a:t>
            </a:r>
            <a:endParaRPr lang="cs-CZ" sz="20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337945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Cti své rodiče, měj k nim úctu, postarej se o ně</a:t>
            </a:r>
            <a:endParaRPr lang="cs-CZ" sz="2000" i="1" dirty="0"/>
          </a:p>
        </p:txBody>
      </p:sp>
      <p:pic>
        <p:nvPicPr>
          <p:cNvPr id="22" name="Picture 10" descr="https://encrypted-tbn2.gstatic.com/images?q=tbn:ANd9GcRzeRbSa-Jo4BLjDxAHk_FEbRuXieDhydQVJ-l69YMilDje07hqH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508" y="1916832"/>
            <a:ext cx="2733341" cy="333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87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6" grpId="0" animBg="1"/>
      <p:bldP spid="70" grpId="0" animBg="1"/>
      <p:bldP spid="18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Desatero přikázání Božích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DESATERO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7327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5) Nezabiješ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83568" y="35329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6) Nesesmilníš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2204864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Stop násilí, nesmíš zabíjet, nesmíš ubližovat</a:t>
            </a:r>
            <a:endParaRPr lang="cs-CZ" sz="20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005064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znásilňovat, nesmíš konat druhému bolest</a:t>
            </a:r>
            <a:endParaRPr lang="cs-CZ" sz="2000" i="1" dirty="0"/>
          </a:p>
        </p:txBody>
      </p:sp>
      <p:sp>
        <p:nvSpPr>
          <p:cNvPr id="3" name="AutoShape 2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368300" y="1682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8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520700" y="3206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0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673100" y="473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2" descr="http://www.google.cz/url?sa=i&amp;source=images&amp;cd=&amp;docid=FgnuyJ7fBmBhfM&amp;tbnid=iedaoUTxpOAyVM:&amp;ved=0CAUQjBw&amp;url=http%3A%2F%2Fforum-november1998.weblahko.sk%2FDesatero.jpg&amp;ei=lSjEUobHOtKv7AakqIGoBg&amp;psig=AFQjCNGjwi5BE_VM7AasfIyHiH0u1oZ97w&amp;ust=1388673557999489"/>
          <p:cNvSpPr>
            <a:spLocks noChangeAspect="1" noChangeArrowheads="1"/>
          </p:cNvSpPr>
          <p:nvPr/>
        </p:nvSpPr>
        <p:spPr bwMode="auto">
          <a:xfrm>
            <a:off x="825500" y="6254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7" name="Picture 2" descr="http://ten-commandments.us/ten_commandments/images/prodDetail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324" y="1988840"/>
            <a:ext cx="3632146" cy="272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87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6" grpId="0" animBg="1"/>
      <p:bldP spid="70" grpId="0" animBg="1"/>
      <p:bldP spid="18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Desatero přikázání Božích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DESATERO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27584" y="3469070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99592" y="493873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99592" y="494116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7327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7) Nepokradeš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83568" y="353294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8) Nepromluvíš křivého svědectví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2204864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krást, kdo lže, ten krade</a:t>
            </a:r>
            <a:endParaRPr lang="cs-CZ" sz="20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005064"/>
            <a:ext cx="410445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lhát, nesmíš druhého poškodit křivým svědectvím, kdo lže, ten krade, nezáviď</a:t>
            </a:r>
            <a:endParaRPr lang="cs-CZ" sz="2000" i="1" dirty="0"/>
          </a:p>
        </p:txBody>
      </p:sp>
      <p:pic>
        <p:nvPicPr>
          <p:cNvPr id="21" name="Picture 4" descr="http://www.goshugalleries.com/images/art/Private%20Collection/Moses%20and%20the%20Ten%20Commandments%20Closeu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657" y="1844824"/>
            <a:ext cx="2303800" cy="320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87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6" grpId="0" animBg="1"/>
      <p:bldP spid="70" grpId="0" animBg="1"/>
      <p:bldP spid="18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211535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Desatero přikázání Božích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DESATERO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27584" y="2378473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047718" y="1698374"/>
            <a:ext cx="4972554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27584" y="3469070"/>
            <a:ext cx="339328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99592" y="4938734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99592" y="4941168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99592" y="5546736"/>
            <a:ext cx="491824" cy="2184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747529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9) Nepožádáš manželky bližního svého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83568" y="3532946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000" b="1"/>
            </a:lvl1pPr>
          </a:lstStyle>
          <a:p>
            <a:r>
              <a:rPr lang="cs-CZ" dirty="0"/>
              <a:t>10) </a:t>
            </a:r>
            <a:r>
              <a:rPr lang="cs-CZ" dirty="0" smtClean="0"/>
              <a:t>aniž požádáš statků jeho (Nepožádáš </a:t>
            </a:r>
            <a:r>
              <a:rPr lang="cs-CZ" dirty="0"/>
              <a:t>statků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bližního svého)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2219647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chtít manželku někoho jiného</a:t>
            </a:r>
            <a:endParaRPr lang="cs-CZ" sz="20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337945"/>
            <a:ext cx="410445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Vysvětlení</a:t>
            </a:r>
            <a:r>
              <a:rPr lang="cs-CZ" sz="2000" i="1" dirty="0" smtClean="0"/>
              <a:t>: Nesmíš chtít majetek někoho jiného</a:t>
            </a:r>
            <a:endParaRPr lang="cs-CZ" sz="2000" i="1" dirty="0"/>
          </a:p>
        </p:txBody>
      </p:sp>
      <p:pic>
        <p:nvPicPr>
          <p:cNvPr id="21" name="Picture 14" descr="http://upload.wikimedia.org/wikipedia/commons/thumb/7/7a/2nd_century_Hebrew_decalogue.jpg/220px-2nd_century_Hebrew_decalogu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806" y="1916832"/>
            <a:ext cx="1933650" cy="31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87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6" grpId="0" animBg="1"/>
      <p:bldP spid="70" grpId="0" animBg="1"/>
      <p:bldP spid="18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jaký je základní dokument křesťanství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vyjmenuj Desatero Božích přikázání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ctíš jednotlivá přikázání?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357075" y="1633997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3.11.2013]. Dostupný na WWW: http://upload.wikimedia.org/wikipedia/commons/6/60/Worldwide_percentage_of_Adherents_by_Religion.png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7075" y="2924944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http://pravdu.cz/sites/default/files/ark.jpg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4"/>
              </a:rPr>
              <a:t>http://pravdu.cz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http://pravdu.cz/sites/default/files/jezis_kristus_otazniky.jpg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4"/>
              </a:rPr>
              <a:t>http://pravdu.cz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812880"/>
            <a:ext cx="87129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http://www.kristusjezis.cz/wp-content/uploads/2012/10/desatero.jpg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4"/>
              </a:rPr>
              <a:t>http://www.kristusjezis.cz/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http://www.ebibleteacher.com/sites/default/files/powerpoint-backgrounds/1/commandments.jpg?1310970412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5"/>
              </a:rPr>
              <a:t>http://www.ebibleteacher.com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http://ten-commandments.us/ten_commandments/images/prodDetail1.jpg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6"/>
              </a:rPr>
              <a:t>http://ten-commandments.us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74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720840"/>
            <a:ext cx="85689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http://www.goshugalleries.com/images/art/Private%20Collection/Moses%20and%20the%20Ten%20Commandments%20Closeup.jpg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4"/>
              </a:rPr>
              <a:t>http://www.goshugalleries.com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http://cs.wikipedia.org/wiki/Soubor:2nd_century_Hebrew_decalogue.jpg</a:t>
            </a:r>
            <a:r>
              <a:rPr lang="cs-CZ" dirty="0"/>
              <a:t> [online]. [cit. 1.1.2014]. Dostupný na WWW: </a:t>
            </a:r>
            <a:r>
              <a:rPr lang="cs-CZ" u="sng" dirty="0">
                <a:hlinkClick r:id="rId5"/>
              </a:rPr>
              <a:t>http://cs.wikipedia.org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74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3820</TotalTime>
  <Words>639</Words>
  <Application>Microsoft Office PowerPoint</Application>
  <PresentationFormat>Předvádění na obrazovce (4:3)</PresentationFormat>
  <Paragraphs>146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211</cp:revision>
  <dcterms:created xsi:type="dcterms:W3CDTF">2010-11-01T23:40:31Z</dcterms:created>
  <dcterms:modified xsi:type="dcterms:W3CDTF">2014-01-07T10:26:31Z</dcterms:modified>
</cp:coreProperties>
</file>