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microsoft.com/office/2007/relationships/hdphoto" Target="../media/hdphoto4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microsoft.com/office/2007/relationships/hdphoto" Target="../media/hdphoto5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microsoft.com/office/2007/relationships/hdphoto" Target="../media/hdphoto6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7.wdp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8.wdp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3892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Globální problémy současného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světa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Zbrojení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Armáda, zbrojení, výdaje na zbrojení, ohniska napětí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2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Globální problémy současného světa </a:t>
            </a:r>
            <a:r>
              <a:rPr lang="cs-CZ" sz="2800" b="1" dirty="0" smtClean="0"/>
              <a:t>1 </a:t>
            </a:r>
            <a:r>
              <a:rPr lang="cs-CZ" sz="2800" b="1" dirty="0" smtClean="0"/>
              <a:t>– Zbrojení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43_865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Globální problémy současného světa (1) – Zbrojení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Výdaje na zbrojení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Velikost armád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36" idx="3"/>
            <a:endCxn id="37" idx="1"/>
          </p:cNvCxnSpPr>
          <p:nvPr/>
        </p:nvCxnSpPr>
        <p:spPr>
          <a:xfrm flipV="1">
            <a:off x="3750024" y="2679624"/>
            <a:ext cx="677960" cy="285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877816" y="1948770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lidstvo zbrojí od nepaměti, od pravěku dodnes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877816" y="2482419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důvody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427984" y="2479569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obrana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27984" y="4253026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útok</a:t>
            </a:r>
            <a:endParaRPr lang="cs-CZ" sz="2000" dirty="0"/>
          </a:p>
        </p:txBody>
      </p:sp>
      <p:cxnSp>
        <p:nvCxnSpPr>
          <p:cNvPr id="39" name="Přímá spojnice se šipkou 38"/>
          <p:cNvCxnSpPr>
            <a:stCxn id="36" idx="3"/>
            <a:endCxn id="38" idx="1"/>
          </p:cNvCxnSpPr>
          <p:nvPr/>
        </p:nvCxnSpPr>
        <p:spPr>
          <a:xfrm>
            <a:off x="3750024" y="2682474"/>
            <a:ext cx="677960" cy="1770607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Šipka doprava 10"/>
          <p:cNvSpPr/>
          <p:nvPr/>
        </p:nvSpPr>
        <p:spPr>
          <a:xfrm>
            <a:off x="709709" y="2007692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Šipka doprava 40"/>
          <p:cNvSpPr/>
          <p:nvPr/>
        </p:nvSpPr>
        <p:spPr>
          <a:xfrm>
            <a:off x="683568" y="2486693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796136" y="2937138"/>
            <a:ext cx="28083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pravěku před zvířaty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a dalšími kmeny</a:t>
            </a:r>
            <a:endParaRPr lang="cs-CZ" sz="2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796136" y="3730864"/>
            <a:ext cx="28083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současnosti? Doplň.</a:t>
            </a:r>
            <a:endParaRPr lang="cs-CZ" sz="2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796136" y="4725144"/>
            <a:ext cx="28083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pravěku kvůli lovu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a území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73891" y="5531896"/>
            <a:ext cx="28083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současnosti? Doplň.</a:t>
            </a:r>
            <a:endParaRPr lang="cs-CZ" sz="2000" dirty="0"/>
          </a:p>
        </p:txBody>
      </p:sp>
      <p:cxnSp>
        <p:nvCxnSpPr>
          <p:cNvPr id="58" name="Přímá spojnice se šipkou 57"/>
          <p:cNvCxnSpPr>
            <a:stCxn id="37" idx="2"/>
            <a:endCxn id="40" idx="1"/>
          </p:cNvCxnSpPr>
          <p:nvPr/>
        </p:nvCxnSpPr>
        <p:spPr>
          <a:xfrm>
            <a:off x="5364088" y="2879679"/>
            <a:ext cx="432048" cy="411402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37" idx="2"/>
            <a:endCxn id="55" idx="1"/>
          </p:cNvCxnSpPr>
          <p:nvPr/>
        </p:nvCxnSpPr>
        <p:spPr>
          <a:xfrm>
            <a:off x="5364088" y="2879679"/>
            <a:ext cx="432048" cy="1051240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38" idx="2"/>
            <a:endCxn id="56" idx="1"/>
          </p:cNvCxnSpPr>
          <p:nvPr/>
        </p:nvCxnSpPr>
        <p:spPr>
          <a:xfrm>
            <a:off x="5364088" y="4653136"/>
            <a:ext cx="432048" cy="425951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38" idx="2"/>
            <a:endCxn id="57" idx="1"/>
          </p:cNvCxnSpPr>
          <p:nvPr/>
        </p:nvCxnSpPr>
        <p:spPr>
          <a:xfrm>
            <a:off x="5364088" y="4653136"/>
            <a:ext cx="409803" cy="1078815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36" grpId="0" animBg="1"/>
      <p:bldP spid="37" grpId="0" animBg="1"/>
      <p:bldP spid="38" grpId="0" animBg="1"/>
      <p:bldP spid="11" grpId="0" animBg="1"/>
      <p:bldP spid="41" grpId="0" animBg="1"/>
      <p:bldP spid="40" grpId="0" animBg="1"/>
      <p:bldP spid="55" grpId="0" animBg="1"/>
      <p:bldP spid="56" grpId="0" animBg="1"/>
      <p:bldP spid="5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77816" y="1948770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donedávna existovalo světové napětí mezi: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9709" y="2007692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77816" y="2524834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východní mocnosti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78216" y="2524834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západní mocnosti</a:t>
            </a:r>
            <a:endParaRPr lang="cs-CZ" sz="2000" dirty="0"/>
          </a:p>
        </p:txBody>
      </p:sp>
      <p:cxnSp>
        <p:nvCxnSpPr>
          <p:cNvPr id="29" name="Přímá spojnice se šipkou 28"/>
          <p:cNvCxnSpPr>
            <a:stCxn id="34" idx="2"/>
            <a:endCxn id="27" idx="0"/>
          </p:cNvCxnSpPr>
          <p:nvPr/>
        </p:nvCxnSpPr>
        <p:spPr>
          <a:xfrm flipH="1">
            <a:off x="3440932" y="2348880"/>
            <a:ext cx="1800200" cy="1759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8" idx="0"/>
          </p:cNvCxnSpPr>
          <p:nvPr/>
        </p:nvCxnSpPr>
        <p:spPr>
          <a:xfrm>
            <a:off x="5241132" y="2348880"/>
            <a:ext cx="1800200" cy="1759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877816" y="3028890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SSSR + východní Evropa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478216" y="3028890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USA + západní Evropa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877816" y="3537220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pakt Varšavská smlouva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478216" y="3532946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pakt NATO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877816" y="4077072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aneb POLITICKÝ PROBLÉM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2125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11" grpId="0" animBg="1"/>
      <p:bldP spid="27" grpId="0" animBg="1"/>
      <p:bldP spid="28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77816" y="1948770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současnosti existuje světové napětí mezi (1):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9709" y="2007692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77816" y="2524834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chudý jih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78216" y="2524834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bohatý sever</a:t>
            </a:r>
            <a:endParaRPr lang="cs-CZ" sz="2000" dirty="0"/>
          </a:p>
        </p:txBody>
      </p:sp>
      <p:cxnSp>
        <p:nvCxnSpPr>
          <p:cNvPr id="29" name="Přímá spojnice se šipkou 28"/>
          <p:cNvCxnSpPr>
            <a:stCxn id="34" idx="2"/>
            <a:endCxn id="27" idx="0"/>
          </p:cNvCxnSpPr>
          <p:nvPr/>
        </p:nvCxnSpPr>
        <p:spPr>
          <a:xfrm flipH="1">
            <a:off x="3440932" y="2348880"/>
            <a:ext cx="1800200" cy="1759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8" idx="0"/>
          </p:cNvCxnSpPr>
          <p:nvPr/>
        </p:nvCxnSpPr>
        <p:spPr>
          <a:xfrm>
            <a:off x="5241132" y="2348880"/>
            <a:ext cx="1800200" cy="1759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877816" y="3028890"/>
            <a:ext cx="312623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Afrika, jižní Asie, některé státy Jižní Ameriky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478216" y="3028890"/>
            <a:ext cx="312623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Evropa, USA, Kanada,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Čína, Rusko, Japonsko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77816" y="3861048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aneb EKONOMICKOPOLITICKÝ PROBLÉM - PŘISTĚHOVALECTVÍ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98235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11" grpId="0" animBg="1"/>
      <p:bldP spid="27" grpId="0" animBg="1"/>
      <p:bldP spid="28" grpId="0" animBg="1"/>
      <p:bldP spid="42" grpId="0" animBg="1"/>
      <p:bldP spid="43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77816" y="1948770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současnosti existuje světové napětí mezi (2):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9709" y="2007692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36096" y="2524834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islám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07704" y="2520055"/>
            <a:ext cx="3126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křesťanství</a:t>
            </a:r>
            <a:endParaRPr lang="cs-CZ" sz="2000" dirty="0"/>
          </a:p>
        </p:txBody>
      </p:sp>
      <p:cxnSp>
        <p:nvCxnSpPr>
          <p:cNvPr id="29" name="Přímá spojnice se šipkou 28"/>
          <p:cNvCxnSpPr>
            <a:stCxn id="34" idx="2"/>
            <a:endCxn id="27" idx="0"/>
          </p:cNvCxnSpPr>
          <p:nvPr/>
        </p:nvCxnSpPr>
        <p:spPr>
          <a:xfrm>
            <a:off x="5241132" y="2348880"/>
            <a:ext cx="1758080" cy="175954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34" idx="2"/>
            <a:endCxn id="28" idx="0"/>
          </p:cNvCxnSpPr>
          <p:nvPr/>
        </p:nvCxnSpPr>
        <p:spPr>
          <a:xfrm flipH="1">
            <a:off x="3470820" y="2348880"/>
            <a:ext cx="1770312" cy="171175"/>
          </a:xfrm>
          <a:prstGeom prst="straightConnector1">
            <a:avLst/>
          </a:prstGeom>
          <a:ln w="12700">
            <a:solidFill>
              <a:schemeClr val="tx1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436096" y="3028890"/>
            <a:ext cx="312623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Blízký a střední Východ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(Asie) a severní Afrika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907704" y="3024111"/>
            <a:ext cx="3126232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Evropa, Severní a Jižní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Amerika, část Asie a Afriky,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Austrálie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77816" y="4149080"/>
            <a:ext cx="6726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aneb PROBLÉM LIDSKÝCH A CELOSPOLEČENSKÝCH HODNOT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698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11" grpId="0" animBg="1"/>
      <p:bldP spid="27" grpId="0" animBg="1"/>
      <p:bldP spid="28" grpId="0" animBg="1"/>
      <p:bldP spid="42" grpId="0" animBg="1"/>
      <p:bldP spid="43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77816" y="1703153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Severní a Jižní Amerika</a:t>
            </a:r>
            <a:endParaRPr lang="cs-CZ" sz="2000" dirty="0"/>
          </a:p>
        </p:txBody>
      </p:sp>
      <p:sp>
        <p:nvSpPr>
          <p:cNvPr id="11" name="Šipka doprava 10"/>
          <p:cNvSpPr/>
          <p:nvPr/>
        </p:nvSpPr>
        <p:spPr>
          <a:xfrm>
            <a:off x="709709" y="17620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35" y="5217704"/>
            <a:ext cx="3986581" cy="753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973939"/>
            <a:ext cx="2637607" cy="4957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273178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09709" y="17620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35" y="5217704"/>
            <a:ext cx="3986581" cy="753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484784"/>
            <a:ext cx="4693528" cy="366315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34" name="TextovéPole 33"/>
          <p:cNvSpPr txBox="1"/>
          <p:nvPr/>
        </p:nvSpPr>
        <p:spPr>
          <a:xfrm>
            <a:off x="1877816" y="1703153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Asie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4674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09709" y="17620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35" y="5217704"/>
            <a:ext cx="3986581" cy="753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</p:pic>
      <p:sp>
        <p:nvSpPr>
          <p:cNvPr id="34" name="TextovéPole 33"/>
          <p:cNvSpPr txBox="1"/>
          <p:nvPr/>
        </p:nvSpPr>
        <p:spPr>
          <a:xfrm>
            <a:off x="1877816" y="1703153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Evropa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457300"/>
            <a:ext cx="4726256" cy="382429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69162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09709" y="17620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35" y="5217704"/>
            <a:ext cx="3986581" cy="753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</p:pic>
      <p:sp>
        <p:nvSpPr>
          <p:cNvPr id="34" name="TextovéPole 33"/>
          <p:cNvSpPr txBox="1"/>
          <p:nvPr/>
        </p:nvSpPr>
        <p:spPr>
          <a:xfrm>
            <a:off x="1877816" y="1703153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Afrika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974" y="1396807"/>
            <a:ext cx="3859481" cy="45742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32485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09709" y="1762075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35" y="5217704"/>
            <a:ext cx="3986581" cy="75330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</p:pic>
      <p:sp>
        <p:nvSpPr>
          <p:cNvPr id="34" name="TextovéPole 33"/>
          <p:cNvSpPr txBox="1"/>
          <p:nvPr/>
        </p:nvSpPr>
        <p:spPr>
          <a:xfrm>
            <a:off x="1877816" y="1703153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Austrálie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Výdaje na zbrojení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016" y="1728470"/>
            <a:ext cx="2647448" cy="416426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8941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VÝDAJ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NA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ZBROJ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39552" y="977287"/>
            <a:ext cx="793106" cy="370781"/>
          </a:xfrm>
          <a:prstGeom prst="rightArrow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707659" y="962622"/>
            <a:ext cx="283820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celý svět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412776"/>
            <a:ext cx="6946522" cy="45365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317244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KOST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ARMÁD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80728"/>
            <a:ext cx="7884368" cy="4927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246563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příčiny možných konfliktů jsou v současnosti 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které státy nejvíce zbrojí vzhledem k počtu obyvatel?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armády kterých států jsou největší?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844824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TOMEŠ, Jiří a kol. </a:t>
            </a:r>
            <a:r>
              <a:rPr lang="cs-CZ" i="1" dirty="0"/>
              <a:t>Atlas - Dnešní svět</a:t>
            </a:r>
            <a:r>
              <a:rPr lang="cs-CZ" dirty="0"/>
              <a:t>. Praha: </a:t>
            </a:r>
            <a:r>
              <a:rPr lang="cs-CZ" dirty="0" err="1"/>
              <a:t>Terra</a:t>
            </a:r>
            <a:r>
              <a:rPr lang="cs-CZ" dirty="0"/>
              <a:t>, 1993, ISBN NENÍ UVEDENO.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3863</TotalTime>
  <Words>565</Words>
  <Application>Microsoft Office PowerPoint</Application>
  <PresentationFormat>Předvádění na obrazovce (4:3)</PresentationFormat>
  <Paragraphs>211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217</cp:revision>
  <dcterms:created xsi:type="dcterms:W3CDTF">2010-11-01T23:40:31Z</dcterms:created>
  <dcterms:modified xsi:type="dcterms:W3CDTF">2014-01-07T10:24:48Z</dcterms:modified>
</cp:coreProperties>
</file>