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60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59" r:id="rId11"/>
    <p:sldId id="258" r:id="rId12"/>
    <p:sldId id="273" r:id="rId13"/>
    <p:sldId id="27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6" d="100"/>
          <a:sy n="116" d="100"/>
        </p:scale>
        <p:origin x="-1398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7. 1. 2014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7. 1. 2014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7. 1. 2014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7. 1. 2014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c/c4/Illustration_Hordeum_vulgare0.jpg" TargetMode="External"/><Relationship Id="rId3" Type="http://schemas.openxmlformats.org/officeDocument/2006/relationships/image" Target="../media/image2.jpg"/><Relationship Id="rId7" Type="http://schemas.openxmlformats.org/officeDocument/2006/relationships/image" Target="../media/image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0/03/Wild_rye.jpg" TargetMode="External"/><Relationship Id="rId11" Type="http://schemas.openxmlformats.org/officeDocument/2006/relationships/image" Target="../media/image10.jpeg"/><Relationship Id="rId5" Type="http://schemas.openxmlformats.org/officeDocument/2006/relationships/image" Target="../media/image7.jpeg"/><Relationship Id="rId10" Type="http://schemas.openxmlformats.org/officeDocument/2006/relationships/hyperlink" Target="http://upload.wikimedia.org/wikipedia/commons/4/4d/Avena-sativa.jpg" TargetMode="External"/><Relationship Id="rId4" Type="http://schemas.openxmlformats.org/officeDocument/2006/relationships/hyperlink" Target="http://upload.wikimedia.org/wikipedia/commons/7/71/Wheat_field.jpg" TargetMode="External"/><Relationship Id="rId9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d/df/Sorghum.jpg" TargetMode="External"/><Relationship Id="rId3" Type="http://schemas.openxmlformats.org/officeDocument/2006/relationships/image" Target="../media/image2.jpg"/><Relationship Id="rId7" Type="http://schemas.openxmlformats.org/officeDocument/2006/relationships/image" Target="../media/image1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9/92/Panicum_miliaceum1.jpg" TargetMode="External"/><Relationship Id="rId11" Type="http://schemas.openxmlformats.org/officeDocument/2006/relationships/image" Target="../media/image14.jpeg"/><Relationship Id="rId5" Type="http://schemas.openxmlformats.org/officeDocument/2006/relationships/image" Target="../media/image11.jpeg"/><Relationship Id="rId10" Type="http://schemas.openxmlformats.org/officeDocument/2006/relationships/hyperlink" Target="http://upload.wikimedia.org/wikipedia/commons/2/27/Oryza_sativa_-_K%C3%B6hler%E2%80%93s_Medizinal-Pflanzen-232.jpg" TargetMode="External"/><Relationship Id="rId4" Type="http://schemas.openxmlformats.org/officeDocument/2006/relationships/hyperlink" Target="http://upload.wikimedia.org/wikipedia/commons/9/9d/Zea_Mays_L.jpg" TargetMode="External"/><Relationship Id="rId9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s.wikipedia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1040001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43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Globální problémy současného světa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6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– Využití půdy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Zemědělská půda, rozdělení půdy, srovnání států, produkce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obilnin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výchova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Mgr. Vítězslav Štefl, Ph.D.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034153"/>
            <a:ext cx="871296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Globální problémy současného světa </a:t>
            </a:r>
            <a:r>
              <a:rPr lang="cs-CZ" sz="2800" b="1" dirty="0" smtClean="0"/>
              <a:t>6 </a:t>
            </a:r>
            <a:r>
              <a:rPr lang="cs-CZ" sz="2800" b="1" dirty="0" smtClean="0"/>
              <a:t>– Využití půdy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43_870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8712968" cy="553998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000" dirty="0"/>
              <a:t>Globální problémy současného světa </a:t>
            </a:r>
            <a:r>
              <a:rPr lang="cs-CZ" sz="3000" dirty="0" smtClean="0"/>
              <a:t>(6) </a:t>
            </a:r>
            <a:r>
              <a:rPr lang="cs-CZ" sz="3000" dirty="0"/>
              <a:t>– </a:t>
            </a:r>
            <a:r>
              <a:rPr lang="cs-CZ" sz="3000" dirty="0" smtClean="0"/>
              <a:t>Využití půdy</a:t>
            </a:r>
            <a:endParaRPr lang="cs-CZ" sz="3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429000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Využití, rozdělení půdy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057908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Produkce obilnin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564904"/>
            <a:ext cx="871296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67765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ROZDĚ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PŮDY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391366"/>
            <a:ext cx="7127352" cy="43012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Vývoj rozlohy orné půdy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4908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67765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ROZDĚ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PŮDY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Nejčastější produkty: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331640" y="1804754"/>
            <a:ext cx="410445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1) obilí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331640" y="2308810"/>
            <a:ext cx="410445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2) zelenina a melouny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331640" y="2884874"/>
            <a:ext cx="410445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3) kořeny a hlízy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331640" y="3460938"/>
            <a:ext cx="410445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4) mléko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331640" y="4037002"/>
            <a:ext cx="410445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5) ovoce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47213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31" grpId="0" animBg="1"/>
      <p:bldP spid="32" grpId="0" animBg="1"/>
      <p:bldP spid="33" grpId="0" animBg="1"/>
      <p:bldP spid="34" grpId="0" animBg="1"/>
      <p:bldP spid="3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67765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ROZDĚ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PŮDY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Nejčastější produkty: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331640" y="1804754"/>
            <a:ext cx="410445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6) maso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1331640" y="2308810"/>
            <a:ext cx="410445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7) olejniny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331640" y="2884874"/>
            <a:ext cx="410445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8) ryby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331640" y="3460938"/>
            <a:ext cx="410445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9) vejce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331640" y="4037002"/>
            <a:ext cx="410445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10) luštěniny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11294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2" grpId="0" animBg="1"/>
      <p:bldP spid="33" grpId="0" animBg="1"/>
      <p:bldP spid="34" grpId="0" animBg="1"/>
      <p:bldP spid="3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2677656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ROZDĚ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PŮDY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Půda </a:t>
            </a:r>
          </a:p>
          <a:p>
            <a:r>
              <a:rPr lang="cs-CZ" sz="2000" dirty="0" smtClean="0"/>
              <a:t>ve světě:</a:t>
            </a:r>
            <a:endParaRPr lang="cs-CZ" sz="2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124743"/>
            <a:ext cx="7243042" cy="4726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229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046988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PRODUKCE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OB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LN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Obilniny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034780"/>
            <a:ext cx="7380312" cy="49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863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046988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PRODUKCE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OB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LN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Obilniny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804754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 základní druhy: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2308810"/>
            <a:ext cx="626469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pšenice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2884874"/>
            <a:ext cx="626469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žito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27784" y="3460938"/>
            <a:ext cx="626469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ječmen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4037002"/>
            <a:ext cx="626469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oves</a:t>
            </a:r>
            <a:endParaRPr lang="cs-CZ" sz="2000" dirty="0"/>
          </a:p>
        </p:txBody>
      </p:sp>
      <p:pic>
        <p:nvPicPr>
          <p:cNvPr id="4098" name="Picture 2" descr="Soubor:Wheat field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1230" y="2249669"/>
            <a:ext cx="2381250" cy="3305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Wild rye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884874"/>
            <a:ext cx="3960439" cy="2643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Soubor:Illustration Hordeum vulgare0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6940" y="2266773"/>
            <a:ext cx="2025540" cy="328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Soubor:Avena-sativa.jpg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889565"/>
            <a:ext cx="3982959" cy="2987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187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1" grpId="0" animBg="1"/>
      <p:bldP spid="12" grpId="0" animBg="1"/>
      <p:bldP spid="13" grpId="0" animBg="1"/>
      <p:bldP spid="14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3046988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PRODUKCE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OB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LN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I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Obilniny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804754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2. další druhy: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2308810"/>
            <a:ext cx="626469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kukuřice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2884874"/>
            <a:ext cx="626469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proso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27784" y="3460938"/>
            <a:ext cx="626469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čirok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4037002"/>
            <a:ext cx="626469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rýže</a:t>
            </a:r>
            <a:endParaRPr lang="cs-CZ" sz="2000" dirty="0"/>
          </a:p>
        </p:txBody>
      </p:sp>
      <p:pic>
        <p:nvPicPr>
          <p:cNvPr id="8194" name="Picture 2" descr="Soubor:Zea Mays L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308810"/>
            <a:ext cx="2232248" cy="3050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oubor:Panicum miliaceum1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4744" y="2308810"/>
            <a:ext cx="2837736" cy="2128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Soubor:Sorghum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5919" y="2308810"/>
            <a:ext cx="2866561" cy="1934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Soubor:Oryza sativa - Köhler–s Medizinal-Pflanzen-232.jpg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287178"/>
            <a:ext cx="2338104" cy="3062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8789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1" grpId="0" animBg="1"/>
      <p:bldP spid="12" grpId="0" animBg="1"/>
      <p:bldP spid="13" grpId="0" animBg="1"/>
      <p:bldP spid="14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 jakých světadílech je největší rozloha zemědělské půdy?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které státy mají velké půdní fondy?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ve kterých státech se nejvíce pěstuje obilnin?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287524" y="1638152"/>
            <a:ext cx="8568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BŘICHNÁČ, Pavel. </a:t>
            </a:r>
            <a:r>
              <a:rPr lang="cs-CZ" i="1" dirty="0"/>
              <a:t>http://www.aldebaran.cz/~brichnac/skola/ukol_1.pdf</a:t>
            </a:r>
            <a:r>
              <a:rPr lang="cs-CZ" dirty="0"/>
              <a:t> [online]. [cit. 5.1.2014]. Dostupný na WWW: http://www.aldebaran.cz </a:t>
            </a:r>
          </a:p>
        </p:txBody>
      </p:sp>
      <p:sp>
        <p:nvSpPr>
          <p:cNvPr id="5" name="Obdélník 4"/>
          <p:cNvSpPr/>
          <p:nvPr/>
        </p:nvSpPr>
        <p:spPr>
          <a:xfrm>
            <a:off x="287524" y="2538770"/>
            <a:ext cx="838893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http://cs.wikipedia.org/wiki/Soubor:Wheat_field.jpg</a:t>
            </a:r>
            <a:r>
              <a:rPr lang="cs-CZ" dirty="0"/>
              <a:t> [online]. [cit. 5.1.2014]. Dostupný na WWW: </a:t>
            </a:r>
            <a:r>
              <a:rPr lang="cs-CZ" u="sng" dirty="0">
                <a:hlinkClick r:id="rId4"/>
              </a:rPr>
              <a:t>http://cs.wikipedia.org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http://cs.wikipedia.org/wiki/Soubor:Wild_rye.jpg</a:t>
            </a:r>
            <a:r>
              <a:rPr lang="cs-CZ" dirty="0"/>
              <a:t> [online]. [cit. 5.1.2014]. Dostupný na WWW: </a:t>
            </a:r>
            <a:r>
              <a:rPr lang="cs-CZ" u="sng" dirty="0">
                <a:hlinkClick r:id="rId4"/>
              </a:rPr>
              <a:t>http://cs.wikipedia.org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323528" y="1779781"/>
            <a:ext cx="8568952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http://cs.wikipedia.org/wiki/Soubor:Illustration_Hordeum_vulgare0.jpg</a:t>
            </a:r>
            <a:r>
              <a:rPr lang="cs-CZ" dirty="0"/>
              <a:t> [online]. [cit. 5.1.2014]. Dostupný na WWW: </a:t>
            </a:r>
            <a:r>
              <a:rPr lang="cs-CZ" u="sng" dirty="0">
                <a:hlinkClick r:id="rId4"/>
              </a:rPr>
              <a:t>http://cs.wikipedia.org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http://cs.wikipedia.org/wiki/Soubor:Avena-sativa.jpg</a:t>
            </a:r>
            <a:r>
              <a:rPr lang="cs-CZ" dirty="0"/>
              <a:t> [online]. [cit. 5.1.2014]. Dostupný na WWW: </a:t>
            </a:r>
            <a:r>
              <a:rPr lang="cs-CZ" u="sng" dirty="0">
                <a:hlinkClick r:id="rId4"/>
              </a:rPr>
              <a:t>http://cs.wikipedia.org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http://cs.wikipedia.org/wiki/Soubor:Zea_Mays_L.jpg</a:t>
            </a:r>
            <a:r>
              <a:rPr lang="cs-CZ" dirty="0"/>
              <a:t> [online]. [cit. 5.1.2014]. Dostupný na WWW: </a:t>
            </a:r>
            <a:r>
              <a:rPr lang="cs-CZ" u="sng" dirty="0">
                <a:hlinkClick r:id="rId4"/>
              </a:rPr>
              <a:t>http://cs.wikipedia.org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6658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323528" y="1812880"/>
            <a:ext cx="842493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http://cs.wikipedia.org/wiki/Soubor:Panicum_miliaceum1.jpg</a:t>
            </a:r>
            <a:r>
              <a:rPr lang="cs-CZ" dirty="0"/>
              <a:t> [online]. [cit. 5.1.2014]. Dostupný na WWW: </a:t>
            </a:r>
            <a:r>
              <a:rPr lang="cs-CZ" u="sng" dirty="0">
                <a:hlinkClick r:id="rId4"/>
              </a:rPr>
              <a:t>http://cs.wikipedia.org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http://cs.wikipedia.org/wiki/Soubor:Sorghum.jpg</a:t>
            </a:r>
            <a:r>
              <a:rPr lang="cs-CZ" dirty="0"/>
              <a:t> [online]. [cit. 5.1.2014]. Dostupný na WWW: </a:t>
            </a:r>
            <a:r>
              <a:rPr lang="cs-CZ" u="sng" dirty="0">
                <a:hlinkClick r:id="rId4"/>
              </a:rPr>
              <a:t>http://cs.wikipedia.org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http://cs.wikipedia.org/wiki/Soubor:Oryza_sativa_-_K%C3%B6hler%E2%80%93s_Medizinal-Pflanzen-232.jpg</a:t>
            </a:r>
            <a:r>
              <a:rPr lang="cs-CZ" dirty="0"/>
              <a:t> [online]. [cit. 5.1.2014]. Dostupný na WWW: </a:t>
            </a:r>
            <a:r>
              <a:rPr lang="cs-CZ" u="sng" dirty="0">
                <a:hlinkClick r:id="rId4"/>
              </a:rPr>
              <a:t>http://cs.wikipedia.org</a:t>
            </a:r>
            <a:endParaRPr lang="cs-CZ" dirty="0"/>
          </a:p>
          <a:p>
            <a:r>
              <a:rPr lang="cs-CZ" dirty="0"/>
              <a:t> 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23528" y="5219908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TOMEŠ, Jiří a kol. </a:t>
            </a:r>
            <a:r>
              <a:rPr lang="cs-CZ" i="1" dirty="0"/>
              <a:t>Atlas - Dnešní svět</a:t>
            </a:r>
            <a:r>
              <a:rPr lang="cs-CZ" dirty="0"/>
              <a:t>. Praha: </a:t>
            </a:r>
            <a:r>
              <a:rPr lang="cs-CZ" dirty="0" err="1"/>
              <a:t>Terra</a:t>
            </a:r>
            <a:r>
              <a:rPr lang="cs-CZ" dirty="0"/>
              <a:t>, 1993, ISBN NENÍ UVEDENO. </a:t>
            </a:r>
          </a:p>
        </p:txBody>
      </p:sp>
    </p:spTree>
    <p:extLst>
      <p:ext uri="{BB962C8B-B14F-4D97-AF65-F5344CB8AC3E}">
        <p14:creationId xmlns:p14="http://schemas.microsoft.com/office/powerpoint/2010/main" val="950295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4241</TotalTime>
  <Words>489</Words>
  <Application>Microsoft Office PowerPoint</Application>
  <PresentationFormat>Předvádění na obrazovce (4:3)</PresentationFormat>
  <Paragraphs>158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255</cp:revision>
  <dcterms:created xsi:type="dcterms:W3CDTF">2010-11-01T23:40:31Z</dcterms:created>
  <dcterms:modified xsi:type="dcterms:W3CDTF">2014-01-07T10:39:04Z</dcterms:modified>
</cp:coreProperties>
</file>