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35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2C9D9-3DB4-452C-B886-4610AFF75CF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32E1B-9867-4051-872C-F4C6B656C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840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2C9D9-3DB4-452C-B886-4610AFF75CF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32E1B-9867-4051-872C-F4C6B656C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0218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2C9D9-3DB4-452C-B886-4610AFF75CF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32E1B-9867-4051-872C-F4C6B656C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613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2C9D9-3DB4-452C-B886-4610AFF75CF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32E1B-9867-4051-872C-F4C6B656C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749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2C9D9-3DB4-452C-B886-4610AFF75CF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32E1B-9867-4051-872C-F4C6B656C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6072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2C9D9-3DB4-452C-B886-4610AFF75CF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32E1B-9867-4051-872C-F4C6B656C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719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2C9D9-3DB4-452C-B886-4610AFF75CF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32E1B-9867-4051-872C-F4C6B656C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608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2C9D9-3DB4-452C-B886-4610AFF75CF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32E1B-9867-4051-872C-F4C6B656C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287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2C9D9-3DB4-452C-B886-4610AFF75CF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32E1B-9867-4051-872C-F4C6B656C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539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2C9D9-3DB4-452C-B886-4610AFF75CF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32E1B-9867-4051-872C-F4C6B656C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103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2C9D9-3DB4-452C-B886-4610AFF75CF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32E1B-9867-4051-872C-F4C6B656C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748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2C9D9-3DB4-452C-B886-4610AFF75CF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232E1B-9867-4051-872C-F4C6B656C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385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8888" y="1844675"/>
            <a:ext cx="6400800" cy="3933825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cs-CZ" sz="900" dirty="0"/>
              <a:t>ŠKOLA:	</a:t>
            </a:r>
            <a:r>
              <a:rPr lang="cs-CZ" sz="900" dirty="0" smtClean="0"/>
              <a:t>              Gymnázium</a:t>
            </a:r>
            <a:r>
              <a:rPr lang="cs-CZ" sz="900" dirty="0"/>
              <a:t>, Tanvald, Školní 305, </a:t>
            </a:r>
            <a:r>
              <a:rPr lang="cs-CZ" sz="900" dirty="0" smtClean="0"/>
              <a:t>příspěvková organizace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ČÍSLO PROJEKTU:	</a:t>
            </a:r>
            <a:r>
              <a:rPr lang="cs-CZ" sz="900" dirty="0" smtClean="0"/>
              <a:t>              CZ.1.07/1.5.00/34.0434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NÁZEV PROJEKTU</a:t>
            </a:r>
            <a:r>
              <a:rPr lang="cs-CZ" sz="900" dirty="0" smtClean="0"/>
              <a:t>:                Šablony </a:t>
            </a:r>
            <a:r>
              <a:rPr lang="cs-CZ" sz="900" dirty="0"/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ČÍSLO ŠABLONY:	</a:t>
            </a:r>
            <a:r>
              <a:rPr lang="cs-CZ" sz="900" dirty="0" smtClean="0"/>
              <a:t>              III/2 </a:t>
            </a:r>
            <a:r>
              <a:rPr lang="cs-CZ" sz="900" dirty="0"/>
              <a:t>Inovace a zkvalitnění výuky </a:t>
            </a:r>
            <a:r>
              <a:rPr lang="cs-CZ" sz="900" dirty="0" smtClean="0"/>
              <a:t>prostřednictvím </a:t>
            </a:r>
            <a:r>
              <a:rPr lang="cs-CZ" sz="900" dirty="0"/>
              <a:t>ICT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AUTOR: </a:t>
            </a:r>
            <a:r>
              <a:rPr lang="cs-CZ" sz="900" dirty="0" smtClean="0"/>
              <a:t>                                  Zora </a:t>
            </a:r>
            <a:r>
              <a:rPr lang="cs-CZ" sz="900" dirty="0"/>
              <a:t>Pavlištová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TEMATICKÁ OBLAST</a:t>
            </a:r>
            <a:r>
              <a:rPr lang="cs-CZ" sz="900" dirty="0" smtClean="0"/>
              <a:t>:            Větná skladba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NÁZEV </a:t>
            </a:r>
            <a:r>
              <a:rPr lang="cs-CZ" sz="900" dirty="0" err="1"/>
              <a:t>DUMu</a:t>
            </a:r>
            <a:r>
              <a:rPr lang="cs-CZ" sz="900" dirty="0"/>
              <a:t>: </a:t>
            </a:r>
            <a:r>
              <a:rPr lang="cs-CZ" sz="900" dirty="0" smtClean="0"/>
              <a:t>                      Sentence </a:t>
            </a:r>
            <a:r>
              <a:rPr lang="cs-CZ" sz="900" dirty="0" err="1" smtClean="0"/>
              <a:t>composition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POŘADOVÉ ČÍSLO </a:t>
            </a:r>
            <a:r>
              <a:rPr lang="cs-CZ" sz="900" dirty="0" err="1"/>
              <a:t>DUMu</a:t>
            </a:r>
            <a:r>
              <a:rPr lang="cs-CZ" sz="900" dirty="0" smtClean="0"/>
              <a:t>:   02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KÓD </a:t>
            </a:r>
            <a:r>
              <a:rPr lang="cs-CZ" sz="900" dirty="0" err="1"/>
              <a:t>DUMu</a:t>
            </a:r>
            <a:r>
              <a:rPr lang="cs-CZ" sz="900" dirty="0" smtClean="0"/>
              <a:t>:                            </a:t>
            </a:r>
            <a:r>
              <a:rPr lang="cs-CZ" sz="900" dirty="0" err="1" smtClean="0"/>
              <a:t>ZP</a:t>
            </a:r>
            <a:r>
              <a:rPr lang="cs-CZ" sz="900" dirty="0" smtClean="0"/>
              <a:t>-AJ-</a:t>
            </a:r>
            <a:r>
              <a:rPr lang="cs-CZ" sz="900" smtClean="0"/>
              <a:t>4.R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DATUM </a:t>
            </a:r>
            <a:r>
              <a:rPr lang="cs-CZ" sz="900" dirty="0" smtClean="0"/>
              <a:t>TVORBY:                   31.7.2013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ANOTACE (ROČNÍK): </a:t>
            </a:r>
            <a:r>
              <a:rPr lang="cs-CZ" sz="900" dirty="0" smtClean="0"/>
              <a:t>            DUM procvičuje větnou skladbu a zároveň gramatiku, slovní zásobu a porozumění. Úkolem je najít   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příslušné dokončení věty k danému začátku tak, aby věta dávala smysl a byla gramaticky </a:t>
            </a:r>
            <a:r>
              <a:rPr lang="cs-CZ" sz="900" dirty="0" err="1" smtClean="0"/>
              <a:t>sptrávná</a:t>
            </a:r>
            <a:r>
              <a:rPr lang="cs-CZ" sz="900" dirty="0" smtClean="0"/>
              <a:t>.  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                                   </a:t>
            </a:r>
          </a:p>
          <a:p>
            <a:pPr algn="l">
              <a:lnSpc>
                <a:spcPct val="80000"/>
              </a:lnSpc>
            </a:pPr>
            <a:endParaRPr lang="cs-CZ" sz="900" dirty="0"/>
          </a:p>
          <a:p>
            <a:pPr algn="l">
              <a:lnSpc>
                <a:spcPct val="80000"/>
              </a:lnSpc>
            </a:pP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METODICKÝ POKYN</a:t>
            </a:r>
            <a:r>
              <a:rPr lang="cs-CZ" sz="900" dirty="0" smtClean="0"/>
              <a:t>:            Studenti tvoří věty výběrem vhodného dokončení k jejímu začátku. Věty mohou číst nebo zaznamenávat  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přiřazení písemně a využít cvičení jako test. Na posledním snímku je pracovní list, na kterém jsou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složené věty s vynechaným slovem. Jeho doplnění je zopakováním stavby věty a jejího porozumění. </a:t>
            </a:r>
            <a:endParaRPr lang="cs-CZ" sz="900" dirty="0"/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8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6528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Sentence </a:t>
            </a:r>
            <a:r>
              <a:rPr lang="cs-CZ" dirty="0" err="1" smtClean="0"/>
              <a:t>composition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Choose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ending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sentence (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list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) to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beginning</a:t>
            </a:r>
            <a:r>
              <a:rPr lang="cs-CZ" dirty="0" smtClean="0"/>
              <a:t> (on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5589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836696" y="332656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2780929"/>
            <a:ext cx="4038600" cy="1152128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He </a:t>
            </a:r>
            <a:r>
              <a:rPr lang="cs-CZ" dirty="0" err="1" smtClean="0"/>
              <a:t>heard</a:t>
            </a:r>
            <a:r>
              <a:rPr lang="cs-CZ" dirty="0" smtClean="0"/>
              <a:t> a </a:t>
            </a:r>
            <a:r>
              <a:rPr lang="cs-CZ" dirty="0" err="1" smtClean="0"/>
              <a:t>strange</a:t>
            </a:r>
            <a:r>
              <a:rPr lang="cs-CZ" dirty="0" smtClean="0"/>
              <a:t> </a:t>
            </a:r>
            <a:r>
              <a:rPr lang="cs-CZ" dirty="0" err="1" smtClean="0"/>
              <a:t>noise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5760640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2000" dirty="0" err="1"/>
              <a:t>s</a:t>
            </a:r>
            <a:r>
              <a:rPr lang="cs-CZ" sz="2000" dirty="0" err="1" smtClean="0"/>
              <a:t>oon</a:t>
            </a:r>
            <a:r>
              <a:rPr lang="cs-CZ" sz="2000" dirty="0" smtClean="0"/>
              <a:t> as </a:t>
            </a:r>
            <a:r>
              <a:rPr lang="cs-CZ" sz="2000" dirty="0" err="1" smtClean="0"/>
              <a:t>possible</a:t>
            </a:r>
            <a:r>
              <a:rPr lang="cs-CZ" sz="2000" dirty="0"/>
              <a:t>?</a:t>
            </a:r>
            <a:endParaRPr lang="cs-CZ" sz="2000" dirty="0" smtClean="0"/>
          </a:p>
          <a:p>
            <a:pPr marL="514350" indent="-514350">
              <a:buFont typeface="+mj-lt"/>
              <a:buAutoNum type="alphaLcPeriod"/>
            </a:pPr>
            <a:r>
              <a:rPr lang="cs-CZ" sz="2000" dirty="0" smtClean="0"/>
              <a:t>has to </a:t>
            </a:r>
            <a:r>
              <a:rPr lang="cs-CZ" sz="2000" dirty="0" err="1" smtClean="0"/>
              <a:t>write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letters</a:t>
            </a:r>
            <a:r>
              <a:rPr lang="cs-CZ" sz="2000" dirty="0" smtClean="0"/>
              <a:t> </a:t>
            </a:r>
            <a:r>
              <a:rPr lang="cs-CZ" sz="2000" dirty="0" err="1" smtClean="0"/>
              <a:t>himself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/>
              <a:t>m</a:t>
            </a:r>
            <a:r>
              <a:rPr lang="cs-CZ" sz="2000" dirty="0" err="1" smtClean="0"/>
              <a:t>eat</a:t>
            </a:r>
            <a:r>
              <a:rPr lang="cs-CZ" sz="2000" dirty="0" smtClean="0"/>
              <a:t>, </a:t>
            </a:r>
            <a:r>
              <a:rPr lang="cs-CZ" sz="2000" dirty="0" err="1" smtClean="0"/>
              <a:t>vegetables</a:t>
            </a:r>
            <a:r>
              <a:rPr lang="cs-CZ" sz="2000" dirty="0" smtClean="0"/>
              <a:t> and </a:t>
            </a:r>
            <a:r>
              <a:rPr lang="cs-CZ" sz="2000" dirty="0" err="1" smtClean="0"/>
              <a:t>salad</a:t>
            </a:r>
            <a:r>
              <a:rPr lang="cs-CZ" sz="2000" dirty="0"/>
              <a:t>.</a:t>
            </a:r>
            <a:endParaRPr lang="cs-CZ" sz="2000" dirty="0" smtClean="0"/>
          </a:p>
          <a:p>
            <a:pPr marL="514350" indent="-514350">
              <a:buFont typeface="+mj-lt"/>
              <a:buAutoNum type="alphaLcPeriod"/>
            </a:pPr>
            <a:r>
              <a:rPr lang="cs-CZ" sz="2000" dirty="0"/>
              <a:t>f</a:t>
            </a:r>
            <a:r>
              <a:rPr lang="cs-CZ" sz="2000" dirty="0" smtClean="0"/>
              <a:t>ront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hotel.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/>
              <a:t>m</a:t>
            </a:r>
            <a:r>
              <a:rPr lang="cs-CZ" sz="2000" dirty="0" err="1" smtClean="0"/>
              <a:t>iddle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night.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smtClean="0"/>
              <a:t>a team </a:t>
            </a:r>
            <a:r>
              <a:rPr lang="cs-CZ" sz="2000" dirty="0" err="1" smtClean="0"/>
              <a:t>of</a:t>
            </a:r>
            <a:r>
              <a:rPr lang="cs-CZ" sz="2000" dirty="0" smtClean="0"/>
              <a:t> 20 </a:t>
            </a:r>
            <a:r>
              <a:rPr lang="cs-CZ" sz="2000" dirty="0" err="1" smtClean="0"/>
              <a:t>designers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/>
              <a:t>gone</a:t>
            </a:r>
            <a:r>
              <a:rPr lang="cs-CZ" sz="2000" dirty="0" smtClean="0"/>
              <a:t> up </a:t>
            </a:r>
            <a:r>
              <a:rPr lang="cs-CZ" sz="2000" dirty="0" err="1" smtClean="0"/>
              <a:t>from</a:t>
            </a:r>
            <a:r>
              <a:rPr lang="cs-CZ" sz="2000" dirty="0" smtClean="0"/>
              <a:t> 3,000 </a:t>
            </a:r>
            <a:r>
              <a:rPr lang="cs-CZ" sz="2000" dirty="0" err="1" smtClean="0"/>
              <a:t>units</a:t>
            </a:r>
            <a:r>
              <a:rPr lang="cs-CZ" sz="2000" dirty="0" smtClean="0"/>
              <a:t> to 5,000 </a:t>
            </a:r>
            <a:r>
              <a:rPr lang="cs-CZ" sz="2000" dirty="0" err="1" smtClean="0"/>
              <a:t>units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/>
              <a:t>e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turkeys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/>
              <a:t>between</a:t>
            </a:r>
            <a:r>
              <a:rPr lang="cs-CZ" sz="2000" dirty="0" smtClean="0"/>
              <a:t> design and </a:t>
            </a:r>
            <a:r>
              <a:rPr lang="cs-CZ" sz="2000" dirty="0" err="1" smtClean="0"/>
              <a:t>production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/>
              <a:t>don´t</a:t>
            </a:r>
            <a:r>
              <a:rPr lang="cs-CZ" sz="2000" dirty="0" smtClean="0"/>
              <a:t> </a:t>
            </a:r>
            <a:r>
              <a:rPr lang="cs-CZ" sz="2000" dirty="0" err="1" smtClean="0"/>
              <a:t>know</a:t>
            </a:r>
            <a:r>
              <a:rPr lang="cs-CZ" sz="2000" dirty="0" smtClean="0"/>
              <a:t> my </a:t>
            </a:r>
            <a:r>
              <a:rPr lang="cs-CZ" sz="2000" dirty="0" err="1" smtClean="0"/>
              <a:t>way</a:t>
            </a:r>
            <a:r>
              <a:rPr lang="cs-CZ" sz="2000" dirty="0" smtClean="0"/>
              <a:t> </a:t>
            </a:r>
            <a:r>
              <a:rPr lang="cs-CZ" sz="2000" dirty="0" err="1" smtClean="0"/>
              <a:t>around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/>
              <a:t>t</a:t>
            </a:r>
            <a:r>
              <a:rPr lang="cs-CZ" sz="2000" dirty="0" smtClean="0"/>
              <a:t>o </a:t>
            </a:r>
            <a:r>
              <a:rPr lang="cs-CZ" sz="2000" dirty="0" err="1" smtClean="0"/>
              <a:t>an</a:t>
            </a:r>
            <a:r>
              <a:rPr lang="cs-CZ" sz="2000" dirty="0" smtClean="0"/>
              <a:t> </a:t>
            </a:r>
            <a:r>
              <a:rPr lang="cs-CZ" sz="2000" dirty="0" err="1" smtClean="0"/>
              <a:t>accident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/>
              <a:t>you</a:t>
            </a:r>
            <a:r>
              <a:rPr lang="cs-CZ" sz="2000" dirty="0" smtClean="0"/>
              <a:t> go to </a:t>
            </a:r>
            <a:r>
              <a:rPr lang="cs-CZ" sz="2000" dirty="0" err="1" smtClean="0"/>
              <a:t>bed</a:t>
            </a:r>
            <a:r>
              <a:rPr lang="cs-CZ" sz="2000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/>
              <a:t>l</a:t>
            </a:r>
            <a:r>
              <a:rPr lang="cs-CZ" sz="2000" dirty="0" smtClean="0"/>
              <a:t>ot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travelling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/>
              <a:t>getting</a:t>
            </a:r>
            <a:r>
              <a:rPr lang="cs-CZ" sz="2000" dirty="0" smtClean="0"/>
              <a:t> to </a:t>
            </a:r>
            <a:r>
              <a:rPr lang="cs-CZ" sz="2000" dirty="0" err="1" smtClean="0"/>
              <a:t>work</a:t>
            </a:r>
            <a:r>
              <a:rPr lang="cs-CZ" sz="2000" dirty="0" smtClean="0"/>
              <a:t> </a:t>
            </a:r>
            <a:r>
              <a:rPr lang="cs-CZ" sz="2000" dirty="0" err="1" smtClean="0"/>
              <a:t>late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000" dirty="0" err="1" smtClean="0"/>
              <a:t>regular</a:t>
            </a:r>
            <a:r>
              <a:rPr lang="cs-CZ" sz="2000" dirty="0" smtClean="0"/>
              <a:t> </a:t>
            </a:r>
            <a:r>
              <a:rPr lang="cs-CZ" sz="2000" dirty="0" err="1" smtClean="0"/>
              <a:t>working</a:t>
            </a:r>
            <a:r>
              <a:rPr lang="cs-CZ" sz="2000" dirty="0" smtClean="0"/>
              <a:t> </a:t>
            </a:r>
            <a:r>
              <a:rPr lang="cs-CZ" sz="2000" dirty="0" err="1" smtClean="0"/>
              <a:t>hours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endParaRPr lang="cs-CZ" sz="2000" dirty="0" smtClean="0"/>
          </a:p>
          <a:p>
            <a:pPr marL="514350" indent="-514350">
              <a:buFont typeface="+mj-lt"/>
              <a:buAutoNum type="alphaLcPeriod"/>
            </a:pPr>
            <a:endParaRPr lang="cs-CZ" sz="2000" dirty="0" smtClean="0"/>
          </a:p>
          <a:p>
            <a:pPr marL="514350" indent="-514350">
              <a:buFont typeface="+mj-lt"/>
              <a:buAutoNum type="alphaLcPeriod"/>
            </a:pPr>
            <a:endParaRPr lang="cs-CZ" sz="2000" dirty="0" smtClean="0"/>
          </a:p>
          <a:p>
            <a:pPr marL="514350" indent="-514350">
              <a:buFont typeface="+mj-lt"/>
              <a:buAutoNum type="alphaLcPeriod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14650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84768" y="18864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924945"/>
            <a:ext cx="4038600" cy="1152128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lived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</a:t>
            </a:r>
            <a:r>
              <a:rPr lang="cs-CZ" dirty="0" err="1" smtClean="0"/>
              <a:t>year</a:t>
            </a:r>
            <a:r>
              <a:rPr lang="cs-CZ" dirty="0" smtClean="0"/>
              <a:t>, and I </a:t>
            </a:r>
            <a:r>
              <a:rPr lang="cs-CZ" dirty="0" err="1" smtClean="0"/>
              <a:t>still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48680"/>
            <a:ext cx="4038600" cy="6048672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soon</a:t>
            </a:r>
            <a:r>
              <a:rPr lang="cs-CZ" dirty="0" smtClean="0"/>
              <a:t> as </a:t>
            </a:r>
            <a:r>
              <a:rPr lang="cs-CZ" dirty="0" err="1" smtClean="0"/>
              <a:t>possible</a:t>
            </a:r>
            <a:r>
              <a:rPr lang="cs-CZ" dirty="0"/>
              <a:t>?</a:t>
            </a:r>
            <a:endParaRPr lang="cs-CZ" dirty="0" smtClean="0"/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has to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 </a:t>
            </a:r>
            <a:r>
              <a:rPr lang="cs-CZ" dirty="0" err="1" smtClean="0"/>
              <a:t>himself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meat</a:t>
            </a:r>
            <a:r>
              <a:rPr lang="cs-CZ" dirty="0" smtClean="0"/>
              <a:t>, </a:t>
            </a:r>
            <a:r>
              <a:rPr lang="cs-CZ" dirty="0" err="1" smtClean="0"/>
              <a:t>vegetables</a:t>
            </a:r>
            <a:r>
              <a:rPr lang="cs-CZ" dirty="0" smtClean="0"/>
              <a:t> and </a:t>
            </a:r>
            <a:r>
              <a:rPr lang="cs-CZ" dirty="0" err="1" smtClean="0"/>
              <a:t>salad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hotel.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night.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a team </a:t>
            </a:r>
            <a:r>
              <a:rPr lang="cs-CZ" dirty="0" err="1" smtClean="0"/>
              <a:t>of</a:t>
            </a:r>
            <a:r>
              <a:rPr lang="cs-CZ" dirty="0" smtClean="0"/>
              <a:t> 20 </a:t>
            </a:r>
            <a:r>
              <a:rPr lang="cs-CZ" dirty="0" err="1" smtClean="0"/>
              <a:t>designers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gone</a:t>
            </a:r>
            <a:r>
              <a:rPr lang="cs-CZ" dirty="0" smtClean="0"/>
              <a:t> up </a:t>
            </a:r>
            <a:r>
              <a:rPr lang="cs-CZ" dirty="0" err="1" smtClean="0"/>
              <a:t>from</a:t>
            </a:r>
            <a:r>
              <a:rPr lang="cs-CZ" dirty="0" smtClean="0"/>
              <a:t> 3,000 </a:t>
            </a:r>
            <a:r>
              <a:rPr lang="cs-CZ" dirty="0" err="1" smtClean="0"/>
              <a:t>units</a:t>
            </a:r>
            <a:r>
              <a:rPr lang="cs-CZ" dirty="0" smtClean="0"/>
              <a:t> to 5,000 </a:t>
            </a:r>
            <a:r>
              <a:rPr lang="cs-CZ" dirty="0" err="1" smtClean="0"/>
              <a:t>units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turkeys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between</a:t>
            </a:r>
            <a:r>
              <a:rPr lang="cs-CZ" dirty="0" smtClean="0"/>
              <a:t> design and </a:t>
            </a:r>
            <a:r>
              <a:rPr lang="cs-CZ" dirty="0" err="1" smtClean="0"/>
              <a:t>production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my </a:t>
            </a:r>
            <a:r>
              <a:rPr lang="cs-CZ" dirty="0" err="1" smtClean="0"/>
              <a:t>way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bed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travelling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getting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regular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2357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92680" y="26064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3068961"/>
            <a:ext cx="4038600" cy="122413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waiting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taxi in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5904656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soon</a:t>
            </a:r>
            <a:r>
              <a:rPr lang="cs-CZ" dirty="0" smtClean="0"/>
              <a:t> as </a:t>
            </a:r>
            <a:r>
              <a:rPr lang="cs-CZ" dirty="0" err="1" smtClean="0"/>
              <a:t>possible</a:t>
            </a:r>
            <a:r>
              <a:rPr lang="cs-CZ" dirty="0"/>
              <a:t>?</a:t>
            </a:r>
            <a:endParaRPr lang="cs-CZ" dirty="0" smtClean="0"/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has to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 </a:t>
            </a:r>
            <a:r>
              <a:rPr lang="cs-CZ" dirty="0" err="1" smtClean="0"/>
              <a:t>himself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meat</a:t>
            </a:r>
            <a:r>
              <a:rPr lang="cs-CZ" dirty="0" smtClean="0"/>
              <a:t>, </a:t>
            </a:r>
            <a:r>
              <a:rPr lang="cs-CZ" dirty="0" err="1" smtClean="0"/>
              <a:t>vegetables</a:t>
            </a:r>
            <a:r>
              <a:rPr lang="cs-CZ" dirty="0" smtClean="0"/>
              <a:t> and </a:t>
            </a:r>
            <a:r>
              <a:rPr lang="cs-CZ" dirty="0" err="1" smtClean="0"/>
              <a:t>salad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hotel.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night.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a team </a:t>
            </a:r>
            <a:r>
              <a:rPr lang="cs-CZ" dirty="0" err="1" smtClean="0"/>
              <a:t>of</a:t>
            </a:r>
            <a:r>
              <a:rPr lang="cs-CZ" dirty="0" smtClean="0"/>
              <a:t> 20 </a:t>
            </a:r>
            <a:r>
              <a:rPr lang="cs-CZ" dirty="0" err="1" smtClean="0"/>
              <a:t>designers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gone</a:t>
            </a:r>
            <a:r>
              <a:rPr lang="cs-CZ" dirty="0" smtClean="0"/>
              <a:t> up </a:t>
            </a:r>
            <a:r>
              <a:rPr lang="cs-CZ" dirty="0" err="1" smtClean="0"/>
              <a:t>from</a:t>
            </a:r>
            <a:r>
              <a:rPr lang="cs-CZ" dirty="0" smtClean="0"/>
              <a:t> 3,000 </a:t>
            </a:r>
            <a:r>
              <a:rPr lang="cs-CZ" dirty="0" err="1" smtClean="0"/>
              <a:t>units</a:t>
            </a:r>
            <a:r>
              <a:rPr lang="cs-CZ" dirty="0" smtClean="0"/>
              <a:t> to 5,000 </a:t>
            </a:r>
            <a:r>
              <a:rPr lang="cs-CZ" dirty="0" err="1" smtClean="0"/>
              <a:t>units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turkeys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between</a:t>
            </a:r>
            <a:r>
              <a:rPr lang="cs-CZ" dirty="0" smtClean="0"/>
              <a:t> design and </a:t>
            </a:r>
            <a:r>
              <a:rPr lang="cs-CZ" dirty="0" err="1" smtClean="0"/>
              <a:t>production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my </a:t>
            </a:r>
            <a:r>
              <a:rPr lang="cs-CZ" dirty="0" err="1" smtClean="0"/>
              <a:t>way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bed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travelling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getting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regular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35215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96536" y="404664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852937"/>
            <a:ext cx="4038600" cy="1296144"/>
          </a:xfrm>
        </p:spPr>
        <p:txBody>
          <a:bodyPr>
            <a:noAutofit/>
          </a:bodyPr>
          <a:lstStyle/>
          <a:p>
            <a:pPr marL="571500" indent="-571500">
              <a:buFont typeface="+mj-lt"/>
              <a:buAutoNum type="arabicPeriod" startAt="4"/>
            </a:pP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a drink </a:t>
            </a:r>
            <a:r>
              <a:rPr lang="cs-CZ" dirty="0" err="1" smtClean="0"/>
              <a:t>before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5976664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soon</a:t>
            </a:r>
            <a:r>
              <a:rPr lang="cs-CZ" dirty="0" smtClean="0"/>
              <a:t> as </a:t>
            </a:r>
            <a:r>
              <a:rPr lang="cs-CZ" dirty="0" err="1" smtClean="0"/>
              <a:t>possible</a:t>
            </a:r>
            <a:r>
              <a:rPr lang="cs-CZ" dirty="0"/>
              <a:t>?</a:t>
            </a:r>
            <a:endParaRPr lang="cs-CZ" dirty="0" smtClean="0"/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has to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 </a:t>
            </a:r>
            <a:r>
              <a:rPr lang="cs-CZ" dirty="0" err="1" smtClean="0"/>
              <a:t>himself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meat</a:t>
            </a:r>
            <a:r>
              <a:rPr lang="cs-CZ" dirty="0" smtClean="0"/>
              <a:t>, </a:t>
            </a:r>
            <a:r>
              <a:rPr lang="cs-CZ" dirty="0" err="1" smtClean="0"/>
              <a:t>vegetables</a:t>
            </a:r>
            <a:r>
              <a:rPr lang="cs-CZ" dirty="0" smtClean="0"/>
              <a:t> and </a:t>
            </a:r>
            <a:r>
              <a:rPr lang="cs-CZ" dirty="0" err="1" smtClean="0"/>
              <a:t>salad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hotel.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night.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a team </a:t>
            </a:r>
            <a:r>
              <a:rPr lang="cs-CZ" dirty="0" err="1" smtClean="0"/>
              <a:t>of</a:t>
            </a:r>
            <a:r>
              <a:rPr lang="cs-CZ" dirty="0" smtClean="0"/>
              <a:t> 20 </a:t>
            </a:r>
            <a:r>
              <a:rPr lang="cs-CZ" dirty="0" err="1" smtClean="0"/>
              <a:t>designers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gone</a:t>
            </a:r>
            <a:r>
              <a:rPr lang="cs-CZ" dirty="0" smtClean="0"/>
              <a:t> up </a:t>
            </a:r>
            <a:r>
              <a:rPr lang="cs-CZ" dirty="0" err="1" smtClean="0"/>
              <a:t>from</a:t>
            </a:r>
            <a:r>
              <a:rPr lang="cs-CZ" dirty="0" smtClean="0"/>
              <a:t> 3,000 </a:t>
            </a:r>
            <a:r>
              <a:rPr lang="cs-CZ" dirty="0" err="1" smtClean="0"/>
              <a:t>units</a:t>
            </a:r>
            <a:r>
              <a:rPr lang="cs-CZ" dirty="0" smtClean="0"/>
              <a:t> to 5,000 </a:t>
            </a:r>
            <a:r>
              <a:rPr lang="cs-CZ" dirty="0" err="1" smtClean="0"/>
              <a:t>units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turkeys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between</a:t>
            </a:r>
            <a:r>
              <a:rPr lang="cs-CZ" dirty="0" smtClean="0"/>
              <a:t> design and </a:t>
            </a:r>
            <a:r>
              <a:rPr lang="cs-CZ" dirty="0" err="1" smtClean="0"/>
              <a:t>production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my </a:t>
            </a:r>
            <a:r>
              <a:rPr lang="cs-CZ" dirty="0" err="1" smtClean="0"/>
              <a:t>way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bed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travelling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getting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regular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68068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40552" y="198884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08921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smtClean="0"/>
              <a:t>traffic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held</a:t>
            </a:r>
            <a:r>
              <a:rPr lang="cs-CZ" dirty="0" smtClean="0"/>
              <a:t> up </a:t>
            </a:r>
            <a:r>
              <a:rPr lang="cs-CZ" dirty="0" err="1" smtClean="0"/>
              <a:t>due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5976664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soon</a:t>
            </a:r>
            <a:r>
              <a:rPr lang="cs-CZ" dirty="0" smtClean="0"/>
              <a:t> as </a:t>
            </a:r>
            <a:r>
              <a:rPr lang="cs-CZ" dirty="0" err="1" smtClean="0"/>
              <a:t>possible</a:t>
            </a:r>
            <a:r>
              <a:rPr lang="cs-CZ" dirty="0"/>
              <a:t>?</a:t>
            </a:r>
            <a:endParaRPr lang="cs-CZ" dirty="0" smtClean="0"/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has to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 </a:t>
            </a:r>
            <a:r>
              <a:rPr lang="cs-CZ" dirty="0" err="1" smtClean="0"/>
              <a:t>himself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meat</a:t>
            </a:r>
            <a:r>
              <a:rPr lang="cs-CZ" dirty="0" smtClean="0"/>
              <a:t>, </a:t>
            </a:r>
            <a:r>
              <a:rPr lang="cs-CZ" dirty="0" err="1" smtClean="0"/>
              <a:t>vegetables</a:t>
            </a:r>
            <a:r>
              <a:rPr lang="cs-CZ" dirty="0" smtClean="0"/>
              <a:t> and </a:t>
            </a:r>
            <a:r>
              <a:rPr lang="cs-CZ" dirty="0" err="1" smtClean="0"/>
              <a:t>salad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hotel.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night.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a team </a:t>
            </a:r>
            <a:r>
              <a:rPr lang="cs-CZ" dirty="0" err="1" smtClean="0"/>
              <a:t>of</a:t>
            </a:r>
            <a:r>
              <a:rPr lang="cs-CZ" dirty="0" smtClean="0"/>
              <a:t> 20 </a:t>
            </a:r>
            <a:r>
              <a:rPr lang="cs-CZ" dirty="0" err="1" smtClean="0"/>
              <a:t>designers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gone</a:t>
            </a:r>
            <a:r>
              <a:rPr lang="cs-CZ" dirty="0" smtClean="0"/>
              <a:t> up </a:t>
            </a:r>
            <a:r>
              <a:rPr lang="cs-CZ" dirty="0" err="1" smtClean="0"/>
              <a:t>from</a:t>
            </a:r>
            <a:r>
              <a:rPr lang="cs-CZ" dirty="0" smtClean="0"/>
              <a:t> 3,000 </a:t>
            </a:r>
            <a:r>
              <a:rPr lang="cs-CZ" dirty="0" err="1" smtClean="0"/>
              <a:t>units</a:t>
            </a:r>
            <a:r>
              <a:rPr lang="cs-CZ" dirty="0" smtClean="0"/>
              <a:t> to 5,000 </a:t>
            </a:r>
            <a:r>
              <a:rPr lang="cs-CZ" dirty="0" err="1" smtClean="0"/>
              <a:t>units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turkeys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between</a:t>
            </a:r>
            <a:r>
              <a:rPr lang="cs-CZ" dirty="0" smtClean="0"/>
              <a:t> design and </a:t>
            </a:r>
            <a:r>
              <a:rPr lang="cs-CZ" dirty="0" err="1" smtClean="0"/>
              <a:t>production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my </a:t>
            </a:r>
            <a:r>
              <a:rPr lang="cs-CZ" dirty="0" err="1" smtClean="0"/>
              <a:t>way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bed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travelling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getting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regular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04910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56576" y="764704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996953"/>
            <a:ext cx="4038600" cy="122413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6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production</a:t>
            </a:r>
            <a:r>
              <a:rPr lang="cs-CZ" dirty="0" smtClean="0"/>
              <a:t> has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5904656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soon</a:t>
            </a:r>
            <a:r>
              <a:rPr lang="cs-CZ" dirty="0" smtClean="0"/>
              <a:t> as </a:t>
            </a:r>
            <a:r>
              <a:rPr lang="cs-CZ" dirty="0" err="1" smtClean="0"/>
              <a:t>possible</a:t>
            </a:r>
            <a:r>
              <a:rPr lang="cs-CZ" dirty="0"/>
              <a:t>?</a:t>
            </a:r>
            <a:endParaRPr lang="cs-CZ" dirty="0" smtClean="0"/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has to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 </a:t>
            </a:r>
            <a:r>
              <a:rPr lang="cs-CZ" dirty="0" err="1" smtClean="0"/>
              <a:t>himself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meat</a:t>
            </a:r>
            <a:r>
              <a:rPr lang="cs-CZ" dirty="0" smtClean="0"/>
              <a:t>, </a:t>
            </a:r>
            <a:r>
              <a:rPr lang="cs-CZ" dirty="0" err="1" smtClean="0"/>
              <a:t>vegetables</a:t>
            </a:r>
            <a:r>
              <a:rPr lang="cs-CZ" dirty="0" smtClean="0"/>
              <a:t> and </a:t>
            </a:r>
            <a:r>
              <a:rPr lang="cs-CZ" dirty="0" err="1" smtClean="0"/>
              <a:t>salad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hotel.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night.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a team </a:t>
            </a:r>
            <a:r>
              <a:rPr lang="cs-CZ" dirty="0" err="1" smtClean="0"/>
              <a:t>of</a:t>
            </a:r>
            <a:r>
              <a:rPr lang="cs-CZ" dirty="0" smtClean="0"/>
              <a:t> 20 </a:t>
            </a:r>
            <a:r>
              <a:rPr lang="cs-CZ" dirty="0" err="1" smtClean="0"/>
              <a:t>designers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gone</a:t>
            </a:r>
            <a:r>
              <a:rPr lang="cs-CZ" dirty="0" smtClean="0"/>
              <a:t> up </a:t>
            </a:r>
            <a:r>
              <a:rPr lang="cs-CZ" dirty="0" err="1" smtClean="0"/>
              <a:t>from</a:t>
            </a:r>
            <a:r>
              <a:rPr lang="cs-CZ" dirty="0" smtClean="0"/>
              <a:t> 3,000 </a:t>
            </a:r>
            <a:r>
              <a:rPr lang="cs-CZ" dirty="0" err="1" smtClean="0"/>
              <a:t>units</a:t>
            </a:r>
            <a:r>
              <a:rPr lang="cs-CZ" dirty="0" smtClean="0"/>
              <a:t> to 5,000 </a:t>
            </a:r>
            <a:r>
              <a:rPr lang="cs-CZ" dirty="0" err="1" smtClean="0"/>
              <a:t>units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turkeys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between</a:t>
            </a:r>
            <a:r>
              <a:rPr lang="cs-CZ" dirty="0" smtClean="0"/>
              <a:t> design and </a:t>
            </a:r>
            <a:r>
              <a:rPr lang="cs-CZ" dirty="0" err="1" smtClean="0"/>
              <a:t>production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my </a:t>
            </a:r>
            <a:r>
              <a:rPr lang="cs-CZ" dirty="0" err="1" smtClean="0"/>
              <a:t>way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bed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travelling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getting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regular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7957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40552" y="332656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08921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7"/>
            </a:pP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photos</a:t>
            </a:r>
            <a:r>
              <a:rPr lang="cs-CZ" dirty="0" smtClean="0"/>
              <a:t> as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48680"/>
            <a:ext cx="4038600" cy="5976664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soon</a:t>
            </a:r>
            <a:r>
              <a:rPr lang="cs-CZ" dirty="0" smtClean="0"/>
              <a:t> as </a:t>
            </a:r>
            <a:r>
              <a:rPr lang="cs-CZ" dirty="0" err="1" smtClean="0"/>
              <a:t>possible</a:t>
            </a:r>
            <a:r>
              <a:rPr lang="cs-CZ" dirty="0"/>
              <a:t>?</a:t>
            </a:r>
            <a:endParaRPr lang="cs-CZ" dirty="0" smtClean="0"/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has to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 </a:t>
            </a:r>
            <a:r>
              <a:rPr lang="cs-CZ" dirty="0" err="1" smtClean="0"/>
              <a:t>himself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meat</a:t>
            </a:r>
            <a:r>
              <a:rPr lang="cs-CZ" dirty="0" smtClean="0"/>
              <a:t>, </a:t>
            </a:r>
            <a:r>
              <a:rPr lang="cs-CZ" dirty="0" err="1" smtClean="0"/>
              <a:t>vegetables</a:t>
            </a:r>
            <a:r>
              <a:rPr lang="cs-CZ" dirty="0" smtClean="0"/>
              <a:t> and </a:t>
            </a:r>
            <a:r>
              <a:rPr lang="cs-CZ" dirty="0" err="1" smtClean="0"/>
              <a:t>salad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hotel.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night.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a team </a:t>
            </a:r>
            <a:r>
              <a:rPr lang="cs-CZ" dirty="0" err="1" smtClean="0"/>
              <a:t>of</a:t>
            </a:r>
            <a:r>
              <a:rPr lang="cs-CZ" dirty="0" smtClean="0"/>
              <a:t> 20 </a:t>
            </a:r>
            <a:r>
              <a:rPr lang="cs-CZ" dirty="0" err="1" smtClean="0"/>
              <a:t>designers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gone</a:t>
            </a:r>
            <a:r>
              <a:rPr lang="cs-CZ" dirty="0" smtClean="0"/>
              <a:t> up </a:t>
            </a:r>
            <a:r>
              <a:rPr lang="cs-CZ" dirty="0" err="1" smtClean="0"/>
              <a:t>from</a:t>
            </a:r>
            <a:r>
              <a:rPr lang="cs-CZ" dirty="0" smtClean="0"/>
              <a:t> 3,000 </a:t>
            </a:r>
            <a:r>
              <a:rPr lang="cs-CZ" dirty="0" err="1" smtClean="0"/>
              <a:t>units</a:t>
            </a:r>
            <a:r>
              <a:rPr lang="cs-CZ" dirty="0" smtClean="0"/>
              <a:t> to 5,000 </a:t>
            </a:r>
            <a:r>
              <a:rPr lang="cs-CZ" dirty="0" err="1" smtClean="0"/>
              <a:t>units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turkeys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between</a:t>
            </a:r>
            <a:r>
              <a:rPr lang="cs-CZ" dirty="0" smtClean="0"/>
              <a:t> design and </a:t>
            </a:r>
            <a:r>
              <a:rPr lang="cs-CZ" dirty="0" err="1" smtClean="0"/>
              <a:t>production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my </a:t>
            </a:r>
            <a:r>
              <a:rPr lang="cs-CZ" dirty="0" err="1" smtClean="0"/>
              <a:t>way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bed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travelling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getting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regular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49798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52520" y="26064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924943"/>
            <a:ext cx="4038600" cy="1080121"/>
          </a:xfrm>
        </p:spPr>
        <p:txBody>
          <a:bodyPr>
            <a:noAutofit/>
          </a:bodyPr>
          <a:lstStyle/>
          <a:p>
            <a:pPr marL="571500" indent="-571500">
              <a:buFont typeface="+mj-lt"/>
              <a:buAutoNum type="arabicPeriod" startAt="8"/>
            </a:pPr>
            <a:r>
              <a:rPr lang="cs-CZ" dirty="0" smtClean="0"/>
              <a:t>He </a:t>
            </a:r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computer</a:t>
            </a:r>
            <a:r>
              <a:rPr lang="cs-CZ" dirty="0" smtClean="0"/>
              <a:t>, so he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5904656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soon</a:t>
            </a:r>
            <a:r>
              <a:rPr lang="cs-CZ" dirty="0" smtClean="0"/>
              <a:t> as </a:t>
            </a:r>
            <a:r>
              <a:rPr lang="cs-CZ" dirty="0" err="1" smtClean="0"/>
              <a:t>possible</a:t>
            </a:r>
            <a:r>
              <a:rPr lang="cs-CZ" dirty="0"/>
              <a:t>?</a:t>
            </a:r>
            <a:endParaRPr lang="cs-CZ" dirty="0" smtClean="0"/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has to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 </a:t>
            </a:r>
            <a:r>
              <a:rPr lang="cs-CZ" dirty="0" err="1" smtClean="0"/>
              <a:t>himself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meat</a:t>
            </a:r>
            <a:r>
              <a:rPr lang="cs-CZ" dirty="0" smtClean="0"/>
              <a:t>, </a:t>
            </a:r>
            <a:r>
              <a:rPr lang="cs-CZ" dirty="0" err="1" smtClean="0"/>
              <a:t>vegetables</a:t>
            </a:r>
            <a:r>
              <a:rPr lang="cs-CZ" dirty="0" smtClean="0"/>
              <a:t> and </a:t>
            </a:r>
            <a:r>
              <a:rPr lang="cs-CZ" dirty="0" err="1" smtClean="0"/>
              <a:t>salad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hotel.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night.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a team </a:t>
            </a:r>
            <a:r>
              <a:rPr lang="cs-CZ" dirty="0" err="1" smtClean="0"/>
              <a:t>of</a:t>
            </a:r>
            <a:r>
              <a:rPr lang="cs-CZ" dirty="0" smtClean="0"/>
              <a:t> 20 </a:t>
            </a:r>
            <a:r>
              <a:rPr lang="cs-CZ" dirty="0" err="1" smtClean="0"/>
              <a:t>designers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gone</a:t>
            </a:r>
            <a:r>
              <a:rPr lang="cs-CZ" dirty="0" smtClean="0"/>
              <a:t> up </a:t>
            </a:r>
            <a:r>
              <a:rPr lang="cs-CZ" dirty="0" err="1" smtClean="0"/>
              <a:t>from</a:t>
            </a:r>
            <a:r>
              <a:rPr lang="cs-CZ" dirty="0" smtClean="0"/>
              <a:t> 3,000 </a:t>
            </a:r>
            <a:r>
              <a:rPr lang="cs-CZ" dirty="0" err="1" smtClean="0"/>
              <a:t>units</a:t>
            </a:r>
            <a:r>
              <a:rPr lang="cs-CZ" dirty="0" smtClean="0"/>
              <a:t> to 5,000 </a:t>
            </a:r>
            <a:r>
              <a:rPr lang="cs-CZ" dirty="0" err="1" smtClean="0"/>
              <a:t>units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turkeys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between</a:t>
            </a:r>
            <a:r>
              <a:rPr lang="cs-CZ" dirty="0" smtClean="0"/>
              <a:t> design and </a:t>
            </a:r>
            <a:r>
              <a:rPr lang="cs-CZ" dirty="0" err="1" smtClean="0"/>
              <a:t>production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my </a:t>
            </a:r>
            <a:r>
              <a:rPr lang="cs-CZ" dirty="0" err="1" smtClean="0"/>
              <a:t>way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bed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travelling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getting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regular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44052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40552" y="116632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852937"/>
            <a:ext cx="4038600" cy="1152128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9"/>
            </a:pPr>
            <a:r>
              <a:rPr lang="cs-CZ" dirty="0" smtClean="0"/>
              <a:t>On </a:t>
            </a:r>
            <a:r>
              <a:rPr lang="cs-CZ" dirty="0" err="1" smtClean="0"/>
              <a:t>Thanksgiving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5904656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soon</a:t>
            </a:r>
            <a:r>
              <a:rPr lang="cs-CZ" dirty="0" smtClean="0"/>
              <a:t> as </a:t>
            </a:r>
            <a:r>
              <a:rPr lang="cs-CZ" dirty="0" err="1" smtClean="0"/>
              <a:t>possible</a:t>
            </a:r>
            <a:r>
              <a:rPr lang="cs-CZ" dirty="0"/>
              <a:t>?</a:t>
            </a:r>
            <a:endParaRPr lang="cs-CZ" dirty="0" smtClean="0"/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has to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 </a:t>
            </a:r>
            <a:r>
              <a:rPr lang="cs-CZ" dirty="0" err="1" smtClean="0"/>
              <a:t>himself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meat</a:t>
            </a:r>
            <a:r>
              <a:rPr lang="cs-CZ" dirty="0" smtClean="0"/>
              <a:t>, </a:t>
            </a:r>
            <a:r>
              <a:rPr lang="cs-CZ" dirty="0" err="1" smtClean="0"/>
              <a:t>vegetables</a:t>
            </a:r>
            <a:r>
              <a:rPr lang="cs-CZ" dirty="0" smtClean="0"/>
              <a:t> and </a:t>
            </a:r>
            <a:r>
              <a:rPr lang="cs-CZ" dirty="0" err="1" smtClean="0"/>
              <a:t>salad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hotel.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night.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a team </a:t>
            </a:r>
            <a:r>
              <a:rPr lang="cs-CZ" dirty="0" err="1" smtClean="0"/>
              <a:t>of</a:t>
            </a:r>
            <a:r>
              <a:rPr lang="cs-CZ" dirty="0" smtClean="0"/>
              <a:t> 20 </a:t>
            </a:r>
            <a:r>
              <a:rPr lang="cs-CZ" dirty="0" err="1" smtClean="0"/>
              <a:t>designers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gone</a:t>
            </a:r>
            <a:r>
              <a:rPr lang="cs-CZ" dirty="0" smtClean="0"/>
              <a:t> up </a:t>
            </a:r>
            <a:r>
              <a:rPr lang="cs-CZ" dirty="0" err="1" smtClean="0"/>
              <a:t>from</a:t>
            </a:r>
            <a:r>
              <a:rPr lang="cs-CZ" dirty="0" smtClean="0"/>
              <a:t> 3,000 </a:t>
            </a:r>
            <a:r>
              <a:rPr lang="cs-CZ" dirty="0" err="1" smtClean="0"/>
              <a:t>units</a:t>
            </a:r>
            <a:r>
              <a:rPr lang="cs-CZ" dirty="0" smtClean="0"/>
              <a:t> to 5,000 </a:t>
            </a:r>
            <a:r>
              <a:rPr lang="cs-CZ" dirty="0" err="1" smtClean="0"/>
              <a:t>units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turkeys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between</a:t>
            </a:r>
            <a:r>
              <a:rPr lang="cs-CZ" dirty="0" smtClean="0"/>
              <a:t> design and </a:t>
            </a:r>
            <a:r>
              <a:rPr lang="cs-CZ" dirty="0" err="1" smtClean="0"/>
              <a:t>production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my </a:t>
            </a:r>
            <a:r>
              <a:rPr lang="cs-CZ" dirty="0" err="1" smtClean="0"/>
              <a:t>way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bed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travelling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getting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regular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247397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96536" y="116632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924945"/>
            <a:ext cx="4038600" cy="122413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0"/>
            </a:pP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main</a:t>
            </a:r>
            <a:r>
              <a:rPr lang="cs-CZ" dirty="0" smtClean="0"/>
              <a:t> </a:t>
            </a:r>
            <a:r>
              <a:rPr lang="cs-CZ" dirty="0" err="1" smtClean="0"/>
              <a:t>course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had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92696"/>
            <a:ext cx="4038600" cy="5976664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soon</a:t>
            </a:r>
            <a:r>
              <a:rPr lang="cs-CZ" dirty="0" smtClean="0"/>
              <a:t> as </a:t>
            </a:r>
            <a:r>
              <a:rPr lang="cs-CZ" dirty="0" err="1" smtClean="0"/>
              <a:t>possible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has to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 </a:t>
            </a:r>
            <a:r>
              <a:rPr lang="cs-CZ" dirty="0" err="1" smtClean="0"/>
              <a:t>himself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meat</a:t>
            </a:r>
            <a:r>
              <a:rPr lang="cs-CZ" dirty="0" smtClean="0"/>
              <a:t>, </a:t>
            </a:r>
            <a:r>
              <a:rPr lang="cs-CZ" dirty="0" err="1" smtClean="0"/>
              <a:t>vegetables</a:t>
            </a:r>
            <a:r>
              <a:rPr lang="cs-CZ" dirty="0" smtClean="0"/>
              <a:t> and </a:t>
            </a:r>
            <a:r>
              <a:rPr lang="cs-CZ" dirty="0" err="1" smtClean="0"/>
              <a:t>salad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hotel.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night.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a team </a:t>
            </a:r>
            <a:r>
              <a:rPr lang="cs-CZ" dirty="0" err="1" smtClean="0"/>
              <a:t>of</a:t>
            </a:r>
            <a:r>
              <a:rPr lang="cs-CZ" dirty="0" smtClean="0"/>
              <a:t> 20 </a:t>
            </a:r>
            <a:r>
              <a:rPr lang="cs-CZ" dirty="0" err="1" smtClean="0"/>
              <a:t>designers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gone</a:t>
            </a:r>
            <a:r>
              <a:rPr lang="cs-CZ" dirty="0" smtClean="0"/>
              <a:t> up </a:t>
            </a:r>
            <a:r>
              <a:rPr lang="cs-CZ" dirty="0" err="1" smtClean="0"/>
              <a:t>from</a:t>
            </a:r>
            <a:r>
              <a:rPr lang="cs-CZ" dirty="0" smtClean="0"/>
              <a:t> 3,000 </a:t>
            </a:r>
            <a:r>
              <a:rPr lang="cs-CZ" dirty="0" err="1" smtClean="0"/>
              <a:t>units</a:t>
            </a:r>
            <a:r>
              <a:rPr lang="cs-CZ" dirty="0" smtClean="0"/>
              <a:t> to 5,000 </a:t>
            </a:r>
            <a:r>
              <a:rPr lang="cs-CZ" dirty="0" err="1" smtClean="0"/>
              <a:t>units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turkeys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between</a:t>
            </a:r>
            <a:r>
              <a:rPr lang="cs-CZ" dirty="0" smtClean="0"/>
              <a:t> design and </a:t>
            </a:r>
            <a:r>
              <a:rPr lang="cs-CZ" dirty="0" err="1" smtClean="0"/>
              <a:t>production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my </a:t>
            </a:r>
            <a:r>
              <a:rPr lang="cs-CZ" dirty="0" err="1" smtClean="0"/>
              <a:t>way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bed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travelling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getting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regular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391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24528" y="332656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80927"/>
            <a:ext cx="4038600" cy="1224137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1"/>
            </a:pPr>
            <a:r>
              <a:rPr lang="cs-CZ" dirty="0" smtClean="0"/>
              <a:t>He </a:t>
            </a:r>
            <a:r>
              <a:rPr lang="cs-CZ" dirty="0" err="1" smtClean="0"/>
              <a:t>runs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design department and he </a:t>
            </a:r>
            <a:r>
              <a:rPr lang="cs-CZ" dirty="0" err="1" smtClean="0"/>
              <a:t>manages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5649491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soon</a:t>
            </a:r>
            <a:r>
              <a:rPr lang="cs-CZ" dirty="0" smtClean="0"/>
              <a:t> as </a:t>
            </a:r>
            <a:r>
              <a:rPr lang="cs-CZ" dirty="0" err="1" smtClean="0"/>
              <a:t>possible</a:t>
            </a:r>
            <a:r>
              <a:rPr lang="cs-CZ" dirty="0"/>
              <a:t>?</a:t>
            </a:r>
            <a:endParaRPr lang="cs-CZ" dirty="0" smtClean="0"/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has to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 </a:t>
            </a:r>
            <a:r>
              <a:rPr lang="cs-CZ" dirty="0" err="1" smtClean="0"/>
              <a:t>himself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meat</a:t>
            </a:r>
            <a:r>
              <a:rPr lang="cs-CZ" dirty="0" smtClean="0"/>
              <a:t>, </a:t>
            </a:r>
            <a:r>
              <a:rPr lang="cs-CZ" dirty="0" err="1" smtClean="0"/>
              <a:t>vegetables</a:t>
            </a:r>
            <a:r>
              <a:rPr lang="cs-CZ" dirty="0" smtClean="0"/>
              <a:t> and </a:t>
            </a:r>
            <a:r>
              <a:rPr lang="cs-CZ" dirty="0" err="1" smtClean="0"/>
              <a:t>salad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hotel.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night.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a team </a:t>
            </a:r>
            <a:r>
              <a:rPr lang="cs-CZ" dirty="0" err="1" smtClean="0"/>
              <a:t>of</a:t>
            </a:r>
            <a:r>
              <a:rPr lang="cs-CZ" dirty="0" smtClean="0"/>
              <a:t> 20 </a:t>
            </a:r>
            <a:r>
              <a:rPr lang="cs-CZ" dirty="0" err="1" smtClean="0"/>
              <a:t>designers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gone</a:t>
            </a:r>
            <a:r>
              <a:rPr lang="cs-CZ" dirty="0" smtClean="0"/>
              <a:t> up </a:t>
            </a:r>
            <a:r>
              <a:rPr lang="cs-CZ" dirty="0" err="1" smtClean="0"/>
              <a:t>from</a:t>
            </a:r>
            <a:r>
              <a:rPr lang="cs-CZ" dirty="0" smtClean="0"/>
              <a:t> 3,000 </a:t>
            </a:r>
            <a:r>
              <a:rPr lang="cs-CZ" dirty="0" err="1" smtClean="0"/>
              <a:t>units</a:t>
            </a:r>
            <a:r>
              <a:rPr lang="cs-CZ" dirty="0" smtClean="0"/>
              <a:t> to 5,000 </a:t>
            </a:r>
            <a:r>
              <a:rPr lang="cs-CZ" dirty="0" err="1" smtClean="0"/>
              <a:t>units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turkeys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between</a:t>
            </a:r>
            <a:r>
              <a:rPr lang="cs-CZ" dirty="0" smtClean="0"/>
              <a:t> design and </a:t>
            </a:r>
            <a:r>
              <a:rPr lang="cs-CZ" dirty="0" err="1" smtClean="0"/>
              <a:t>production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my </a:t>
            </a:r>
            <a:r>
              <a:rPr lang="cs-CZ" dirty="0" err="1" smtClean="0"/>
              <a:t>way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bed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travelling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getting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regular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18918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24528" y="332656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08921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2"/>
            </a:pP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responsible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coordination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48680"/>
            <a:ext cx="4038600" cy="5577483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soon</a:t>
            </a:r>
            <a:r>
              <a:rPr lang="cs-CZ" dirty="0" smtClean="0"/>
              <a:t> as </a:t>
            </a:r>
            <a:r>
              <a:rPr lang="cs-CZ" dirty="0" err="1" smtClean="0"/>
              <a:t>possible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has to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 </a:t>
            </a:r>
            <a:r>
              <a:rPr lang="cs-CZ" dirty="0" err="1" smtClean="0"/>
              <a:t>himself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meat</a:t>
            </a:r>
            <a:r>
              <a:rPr lang="cs-CZ" dirty="0" smtClean="0"/>
              <a:t>, </a:t>
            </a:r>
            <a:r>
              <a:rPr lang="cs-CZ" dirty="0" err="1" smtClean="0"/>
              <a:t>vegetables</a:t>
            </a:r>
            <a:r>
              <a:rPr lang="cs-CZ" dirty="0" smtClean="0"/>
              <a:t> and </a:t>
            </a:r>
            <a:r>
              <a:rPr lang="cs-CZ" dirty="0" err="1" smtClean="0"/>
              <a:t>salad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hotel.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night.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a team </a:t>
            </a:r>
            <a:r>
              <a:rPr lang="cs-CZ" dirty="0" err="1" smtClean="0"/>
              <a:t>of</a:t>
            </a:r>
            <a:r>
              <a:rPr lang="cs-CZ" dirty="0" smtClean="0"/>
              <a:t> 20 </a:t>
            </a:r>
            <a:r>
              <a:rPr lang="cs-CZ" dirty="0" err="1" smtClean="0"/>
              <a:t>designers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gone</a:t>
            </a:r>
            <a:r>
              <a:rPr lang="cs-CZ" dirty="0" smtClean="0"/>
              <a:t> up </a:t>
            </a:r>
            <a:r>
              <a:rPr lang="cs-CZ" dirty="0" err="1" smtClean="0"/>
              <a:t>from</a:t>
            </a:r>
            <a:r>
              <a:rPr lang="cs-CZ" dirty="0" smtClean="0"/>
              <a:t> 3,000 </a:t>
            </a:r>
            <a:r>
              <a:rPr lang="cs-CZ" dirty="0" err="1" smtClean="0"/>
              <a:t>units</a:t>
            </a:r>
            <a:r>
              <a:rPr lang="cs-CZ" dirty="0" smtClean="0"/>
              <a:t> to 5,000 </a:t>
            </a:r>
            <a:r>
              <a:rPr lang="cs-CZ" dirty="0" err="1" smtClean="0"/>
              <a:t>units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turkeys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between</a:t>
            </a:r>
            <a:r>
              <a:rPr lang="cs-CZ" dirty="0" smtClean="0"/>
              <a:t> design and </a:t>
            </a:r>
            <a:r>
              <a:rPr lang="cs-CZ" dirty="0" err="1" smtClean="0"/>
              <a:t>production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my </a:t>
            </a:r>
            <a:r>
              <a:rPr lang="cs-CZ" dirty="0" err="1" smtClean="0"/>
              <a:t>way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bed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travelling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getting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regular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77878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468544" y="26064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924945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3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traffic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bad</a:t>
            </a:r>
            <a:r>
              <a:rPr lang="cs-CZ" dirty="0" smtClean="0"/>
              <a:t> </a:t>
            </a:r>
            <a:r>
              <a:rPr lang="cs-CZ" dirty="0" err="1" smtClean="0"/>
              <a:t>during</a:t>
            </a:r>
            <a:r>
              <a:rPr lang="cs-CZ" dirty="0" smtClean="0"/>
              <a:t> </a:t>
            </a:r>
            <a:r>
              <a:rPr lang="cs-CZ" dirty="0" err="1" smtClean="0"/>
              <a:t>rush</a:t>
            </a:r>
            <a:r>
              <a:rPr lang="cs-CZ" dirty="0" smtClean="0"/>
              <a:t> </a:t>
            </a:r>
            <a:r>
              <a:rPr lang="cs-CZ" dirty="0" err="1" smtClean="0"/>
              <a:t>hour</a:t>
            </a:r>
            <a:r>
              <a:rPr lang="cs-CZ" dirty="0" smtClean="0"/>
              <a:t>, so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often</a:t>
            </a:r>
            <a:r>
              <a:rPr lang="cs-CZ" dirty="0" smtClean="0"/>
              <a:t> </a:t>
            </a:r>
            <a:r>
              <a:rPr lang="cs-CZ" dirty="0" err="1" smtClean="0"/>
              <a:t>worries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5904656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soon</a:t>
            </a:r>
            <a:r>
              <a:rPr lang="cs-CZ" dirty="0" smtClean="0"/>
              <a:t> as </a:t>
            </a:r>
            <a:r>
              <a:rPr lang="cs-CZ" dirty="0" err="1" smtClean="0"/>
              <a:t>possible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has to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 </a:t>
            </a:r>
            <a:r>
              <a:rPr lang="cs-CZ" dirty="0" err="1" smtClean="0"/>
              <a:t>himself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meat</a:t>
            </a:r>
            <a:r>
              <a:rPr lang="cs-CZ" dirty="0" smtClean="0"/>
              <a:t>, </a:t>
            </a:r>
            <a:r>
              <a:rPr lang="cs-CZ" dirty="0" err="1" smtClean="0"/>
              <a:t>vegetables</a:t>
            </a:r>
            <a:r>
              <a:rPr lang="cs-CZ" dirty="0" smtClean="0"/>
              <a:t> and </a:t>
            </a:r>
            <a:r>
              <a:rPr lang="cs-CZ" dirty="0" err="1" smtClean="0"/>
              <a:t>salad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hotel.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night.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a team </a:t>
            </a:r>
            <a:r>
              <a:rPr lang="cs-CZ" dirty="0" err="1" smtClean="0"/>
              <a:t>of</a:t>
            </a:r>
            <a:r>
              <a:rPr lang="cs-CZ" dirty="0" smtClean="0"/>
              <a:t> 20 </a:t>
            </a:r>
            <a:r>
              <a:rPr lang="cs-CZ" dirty="0" err="1" smtClean="0"/>
              <a:t>designers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gone</a:t>
            </a:r>
            <a:r>
              <a:rPr lang="cs-CZ" dirty="0" smtClean="0"/>
              <a:t> up </a:t>
            </a:r>
            <a:r>
              <a:rPr lang="cs-CZ" dirty="0" err="1" smtClean="0"/>
              <a:t>from</a:t>
            </a:r>
            <a:r>
              <a:rPr lang="cs-CZ" dirty="0" smtClean="0"/>
              <a:t> 3,000 </a:t>
            </a:r>
            <a:r>
              <a:rPr lang="cs-CZ" dirty="0" err="1" smtClean="0"/>
              <a:t>units</a:t>
            </a:r>
            <a:r>
              <a:rPr lang="cs-CZ" dirty="0" smtClean="0"/>
              <a:t> to 5,000 </a:t>
            </a:r>
            <a:r>
              <a:rPr lang="cs-CZ" dirty="0" err="1" smtClean="0"/>
              <a:t>units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turkeys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between</a:t>
            </a:r>
            <a:r>
              <a:rPr lang="cs-CZ" dirty="0" smtClean="0"/>
              <a:t> design and </a:t>
            </a:r>
            <a:r>
              <a:rPr lang="cs-CZ" dirty="0" err="1" smtClean="0"/>
              <a:t>production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my </a:t>
            </a:r>
            <a:r>
              <a:rPr lang="cs-CZ" dirty="0" err="1" smtClean="0"/>
              <a:t>way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bed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travelling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getting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regular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468219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40552" y="476672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852937"/>
            <a:ext cx="4038600" cy="1368152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4"/>
            </a:pP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office</a:t>
            </a:r>
            <a:r>
              <a:rPr lang="cs-CZ" dirty="0" smtClean="0"/>
              <a:t> </a:t>
            </a:r>
            <a:r>
              <a:rPr lang="cs-CZ" dirty="0" err="1" smtClean="0"/>
              <a:t>worker</a:t>
            </a:r>
            <a:r>
              <a:rPr lang="cs-CZ" dirty="0" smtClean="0"/>
              <a:t> has a </a:t>
            </a:r>
            <a:r>
              <a:rPr lang="cs-CZ" dirty="0" err="1" smtClean="0"/>
              <a:t>nine</a:t>
            </a:r>
            <a:r>
              <a:rPr lang="cs-CZ" dirty="0" smtClean="0"/>
              <a:t>-to-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48680"/>
            <a:ext cx="4038600" cy="5976664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soon</a:t>
            </a:r>
            <a:r>
              <a:rPr lang="cs-CZ" dirty="0" smtClean="0"/>
              <a:t> as </a:t>
            </a:r>
            <a:r>
              <a:rPr lang="cs-CZ" dirty="0" err="1" smtClean="0"/>
              <a:t>possible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has to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 </a:t>
            </a:r>
            <a:r>
              <a:rPr lang="cs-CZ" dirty="0" err="1" smtClean="0"/>
              <a:t>himself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meat</a:t>
            </a:r>
            <a:r>
              <a:rPr lang="cs-CZ" dirty="0" smtClean="0"/>
              <a:t>, </a:t>
            </a:r>
            <a:r>
              <a:rPr lang="cs-CZ" dirty="0" err="1" smtClean="0"/>
              <a:t>vegetables</a:t>
            </a:r>
            <a:r>
              <a:rPr lang="cs-CZ" dirty="0" smtClean="0"/>
              <a:t> and </a:t>
            </a:r>
            <a:r>
              <a:rPr lang="cs-CZ" dirty="0" err="1" smtClean="0"/>
              <a:t>salad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hotel.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night.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a team </a:t>
            </a:r>
            <a:r>
              <a:rPr lang="cs-CZ" dirty="0" err="1" smtClean="0"/>
              <a:t>of</a:t>
            </a:r>
            <a:r>
              <a:rPr lang="cs-CZ" dirty="0" smtClean="0"/>
              <a:t> 20 </a:t>
            </a:r>
            <a:r>
              <a:rPr lang="cs-CZ" dirty="0" err="1" smtClean="0"/>
              <a:t>designers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gone</a:t>
            </a:r>
            <a:r>
              <a:rPr lang="cs-CZ" dirty="0" smtClean="0"/>
              <a:t> up </a:t>
            </a:r>
            <a:r>
              <a:rPr lang="cs-CZ" dirty="0" err="1" smtClean="0"/>
              <a:t>from</a:t>
            </a:r>
            <a:r>
              <a:rPr lang="cs-CZ" dirty="0" smtClean="0"/>
              <a:t> 3,000 </a:t>
            </a:r>
            <a:r>
              <a:rPr lang="cs-CZ" dirty="0" err="1" smtClean="0"/>
              <a:t>units</a:t>
            </a:r>
            <a:r>
              <a:rPr lang="cs-CZ" dirty="0" smtClean="0"/>
              <a:t> to 5,000 </a:t>
            </a:r>
            <a:r>
              <a:rPr lang="cs-CZ" dirty="0" err="1" smtClean="0"/>
              <a:t>units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turkeys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between</a:t>
            </a:r>
            <a:r>
              <a:rPr lang="cs-CZ" dirty="0" smtClean="0"/>
              <a:t> design and </a:t>
            </a:r>
            <a:r>
              <a:rPr lang="cs-CZ" dirty="0" err="1" smtClean="0"/>
              <a:t>production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my </a:t>
            </a:r>
            <a:r>
              <a:rPr lang="cs-CZ" dirty="0" err="1" smtClean="0"/>
              <a:t>way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bed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travelling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getting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regular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862851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468544" y="26064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852937"/>
            <a:ext cx="4038600" cy="1440160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5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salesman</a:t>
            </a:r>
            <a:r>
              <a:rPr lang="cs-CZ" dirty="0" smtClean="0"/>
              <a:t> </a:t>
            </a:r>
            <a:r>
              <a:rPr lang="cs-CZ" dirty="0" err="1" smtClean="0"/>
              <a:t>involves</a:t>
            </a:r>
            <a:r>
              <a:rPr lang="cs-CZ" dirty="0" smtClean="0"/>
              <a:t> 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5976664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soon</a:t>
            </a:r>
            <a:r>
              <a:rPr lang="cs-CZ" dirty="0" smtClean="0"/>
              <a:t> as </a:t>
            </a:r>
            <a:r>
              <a:rPr lang="cs-CZ" dirty="0" err="1" smtClean="0"/>
              <a:t>possible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has to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 </a:t>
            </a:r>
            <a:r>
              <a:rPr lang="cs-CZ" dirty="0" err="1" smtClean="0"/>
              <a:t>himself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meat</a:t>
            </a:r>
            <a:r>
              <a:rPr lang="cs-CZ" dirty="0" smtClean="0"/>
              <a:t>, </a:t>
            </a:r>
            <a:r>
              <a:rPr lang="cs-CZ" dirty="0" err="1" smtClean="0"/>
              <a:t>vegetables</a:t>
            </a:r>
            <a:r>
              <a:rPr lang="cs-CZ" dirty="0" smtClean="0"/>
              <a:t> and </a:t>
            </a:r>
            <a:r>
              <a:rPr lang="cs-CZ" dirty="0" err="1" smtClean="0"/>
              <a:t>salad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hotel.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night.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a team </a:t>
            </a:r>
            <a:r>
              <a:rPr lang="cs-CZ" dirty="0" err="1" smtClean="0"/>
              <a:t>of</a:t>
            </a:r>
            <a:r>
              <a:rPr lang="cs-CZ" dirty="0" smtClean="0"/>
              <a:t> 20 </a:t>
            </a:r>
            <a:r>
              <a:rPr lang="cs-CZ" dirty="0" err="1" smtClean="0"/>
              <a:t>designers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gone</a:t>
            </a:r>
            <a:r>
              <a:rPr lang="cs-CZ" dirty="0" smtClean="0"/>
              <a:t> up </a:t>
            </a:r>
            <a:r>
              <a:rPr lang="cs-CZ" dirty="0" err="1" smtClean="0"/>
              <a:t>from</a:t>
            </a:r>
            <a:r>
              <a:rPr lang="cs-CZ" dirty="0" smtClean="0"/>
              <a:t> 3,000 </a:t>
            </a:r>
            <a:r>
              <a:rPr lang="cs-CZ" dirty="0" err="1" smtClean="0"/>
              <a:t>units</a:t>
            </a:r>
            <a:r>
              <a:rPr lang="cs-CZ" dirty="0" smtClean="0"/>
              <a:t> to 5,000 </a:t>
            </a:r>
            <a:r>
              <a:rPr lang="cs-CZ" dirty="0" err="1" smtClean="0"/>
              <a:t>units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turkeys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between</a:t>
            </a:r>
            <a:r>
              <a:rPr lang="cs-CZ" dirty="0" smtClean="0"/>
              <a:t> design and </a:t>
            </a:r>
            <a:r>
              <a:rPr lang="cs-CZ" dirty="0" err="1" smtClean="0"/>
              <a:t>production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my </a:t>
            </a:r>
            <a:r>
              <a:rPr lang="cs-CZ" dirty="0" err="1" smtClean="0"/>
              <a:t>way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to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bed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travelling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getting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/>
              <a:t>regular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09543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Worksheet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5145435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He </a:t>
            </a:r>
            <a:r>
              <a:rPr lang="cs-CZ" sz="2000" dirty="0" err="1" smtClean="0"/>
              <a:t>heard</a:t>
            </a:r>
            <a:r>
              <a:rPr lang="cs-CZ" sz="2000" dirty="0" smtClean="0"/>
              <a:t> a </a:t>
            </a:r>
            <a:r>
              <a:rPr lang="cs-CZ" sz="2000" dirty="0" err="1" smtClean="0"/>
              <a:t>strange</a:t>
            </a:r>
            <a:r>
              <a:rPr lang="cs-CZ" sz="2000" dirty="0" smtClean="0"/>
              <a:t> </a:t>
            </a:r>
            <a:r>
              <a:rPr lang="cs-CZ" sz="2000" dirty="0" err="1" smtClean="0"/>
              <a:t>noise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 __________ 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night.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I´ve</a:t>
            </a:r>
            <a:r>
              <a:rPr lang="cs-CZ" sz="2000" dirty="0" smtClean="0"/>
              <a:t> </a:t>
            </a:r>
            <a:r>
              <a:rPr lang="cs-CZ" sz="2000" dirty="0" err="1" smtClean="0"/>
              <a:t>lived</a:t>
            </a:r>
            <a:r>
              <a:rPr lang="cs-CZ" sz="2000" dirty="0" smtClean="0"/>
              <a:t> </a:t>
            </a:r>
            <a:r>
              <a:rPr lang="cs-CZ" sz="2000" dirty="0" err="1" smtClean="0"/>
              <a:t>here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a </a:t>
            </a:r>
            <a:r>
              <a:rPr lang="cs-CZ" sz="2000" dirty="0" err="1" smtClean="0"/>
              <a:t>year</a:t>
            </a:r>
            <a:r>
              <a:rPr lang="cs-CZ" sz="2000" dirty="0" smtClean="0"/>
              <a:t>, and I  __________  </a:t>
            </a:r>
            <a:r>
              <a:rPr lang="cs-CZ" sz="2000" dirty="0" err="1" smtClean="0"/>
              <a:t>don´t</a:t>
            </a:r>
            <a:r>
              <a:rPr lang="cs-CZ" sz="2000" dirty="0" smtClean="0"/>
              <a:t> </a:t>
            </a:r>
            <a:r>
              <a:rPr lang="cs-CZ" sz="2000" dirty="0" err="1" smtClean="0"/>
              <a:t>know</a:t>
            </a:r>
            <a:r>
              <a:rPr lang="cs-CZ" sz="2000" dirty="0" smtClean="0"/>
              <a:t> my </a:t>
            </a:r>
            <a:r>
              <a:rPr lang="cs-CZ" sz="2000" dirty="0" err="1" smtClean="0"/>
              <a:t>way</a:t>
            </a:r>
            <a:r>
              <a:rPr lang="cs-CZ" sz="2000" dirty="0" smtClean="0"/>
              <a:t> </a:t>
            </a:r>
            <a:r>
              <a:rPr lang="cs-CZ" sz="2000" dirty="0" err="1" smtClean="0"/>
              <a:t>around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were</a:t>
            </a:r>
            <a:r>
              <a:rPr lang="cs-CZ" sz="2000" dirty="0" smtClean="0"/>
              <a:t> </a:t>
            </a:r>
            <a:r>
              <a:rPr lang="cs-CZ" sz="2000" dirty="0" err="1" smtClean="0"/>
              <a:t>waiting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a taxi in  __________ 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hotel.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 __________  a drink </a:t>
            </a:r>
            <a:r>
              <a:rPr lang="cs-CZ" sz="2000" dirty="0" err="1" smtClean="0"/>
              <a:t>before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go to </a:t>
            </a:r>
            <a:r>
              <a:rPr lang="cs-CZ" sz="2000" dirty="0" err="1" smtClean="0"/>
              <a:t>bed</a:t>
            </a:r>
            <a:r>
              <a:rPr lang="cs-CZ" sz="20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traffic</a:t>
            </a:r>
            <a:r>
              <a:rPr lang="cs-CZ" sz="2000" dirty="0" smtClean="0"/>
              <a:t> </a:t>
            </a: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held</a:t>
            </a:r>
            <a:r>
              <a:rPr lang="cs-CZ" sz="2000" dirty="0" smtClean="0"/>
              <a:t> up  __________  to </a:t>
            </a:r>
            <a:r>
              <a:rPr lang="cs-CZ" sz="2000" dirty="0" err="1" smtClean="0"/>
              <a:t>an</a:t>
            </a:r>
            <a:r>
              <a:rPr lang="cs-CZ" sz="2000" dirty="0" smtClean="0"/>
              <a:t> </a:t>
            </a:r>
            <a:r>
              <a:rPr lang="cs-CZ" sz="2000" dirty="0" err="1" smtClean="0"/>
              <a:t>accident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production</a:t>
            </a:r>
            <a:r>
              <a:rPr lang="cs-CZ" sz="2000" dirty="0" smtClean="0"/>
              <a:t> has  __________  up </a:t>
            </a:r>
            <a:r>
              <a:rPr lang="cs-CZ" sz="2000" dirty="0" err="1" smtClean="0"/>
              <a:t>from</a:t>
            </a:r>
            <a:r>
              <a:rPr lang="cs-CZ" sz="2000" dirty="0" smtClean="0"/>
              <a:t> 3,000 </a:t>
            </a:r>
            <a:r>
              <a:rPr lang="cs-CZ" sz="2000" dirty="0" err="1" smtClean="0"/>
              <a:t>units</a:t>
            </a:r>
            <a:r>
              <a:rPr lang="cs-CZ" sz="2000" dirty="0" smtClean="0"/>
              <a:t> to 5,000 </a:t>
            </a:r>
            <a:r>
              <a:rPr lang="cs-CZ" sz="2000" dirty="0" err="1" smtClean="0"/>
              <a:t>units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send</a:t>
            </a:r>
            <a:r>
              <a:rPr lang="cs-CZ" sz="2000" dirty="0" smtClean="0"/>
              <a:t> </a:t>
            </a:r>
            <a:r>
              <a:rPr lang="cs-CZ" sz="2000" dirty="0" err="1" smtClean="0"/>
              <a:t>me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photos</a:t>
            </a:r>
            <a:r>
              <a:rPr lang="cs-CZ" sz="2000" dirty="0" smtClean="0"/>
              <a:t> as </a:t>
            </a:r>
            <a:r>
              <a:rPr lang="cs-CZ" sz="2000" dirty="0" err="1" smtClean="0"/>
              <a:t>soos</a:t>
            </a:r>
            <a:r>
              <a:rPr lang="cs-CZ" sz="2000" dirty="0" smtClean="0"/>
              <a:t> as  __________ 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He </a:t>
            </a:r>
            <a:r>
              <a:rPr lang="cs-CZ" sz="2000" dirty="0" err="1" smtClean="0"/>
              <a:t>doesn´t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a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, so he has to  __________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letters</a:t>
            </a:r>
            <a:r>
              <a:rPr lang="cs-CZ" sz="2000" dirty="0" smtClean="0"/>
              <a:t> </a:t>
            </a:r>
            <a:r>
              <a:rPr lang="cs-CZ" sz="2000" dirty="0" err="1" smtClean="0"/>
              <a:t>himself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On </a:t>
            </a:r>
            <a:r>
              <a:rPr lang="cs-CZ" sz="2000" dirty="0" err="1" smtClean="0"/>
              <a:t>Thanksgiving</a:t>
            </a:r>
            <a:r>
              <a:rPr lang="cs-CZ" sz="2000" dirty="0" smtClean="0"/>
              <a:t> </a:t>
            </a:r>
            <a:r>
              <a:rPr lang="cs-CZ" sz="2000" dirty="0" err="1" smtClean="0"/>
              <a:t>Day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eat</a:t>
            </a:r>
            <a:r>
              <a:rPr lang="cs-CZ" sz="2000" dirty="0" smtClean="0"/>
              <a:t>  __________ 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main</a:t>
            </a:r>
            <a:r>
              <a:rPr lang="cs-CZ" sz="2000" dirty="0"/>
              <a:t> </a:t>
            </a:r>
            <a:r>
              <a:rPr lang="cs-CZ" sz="2000" dirty="0" smtClean="0"/>
              <a:t> __________  </a:t>
            </a:r>
            <a:r>
              <a:rPr lang="cs-CZ" sz="2000" dirty="0" err="1" smtClean="0"/>
              <a:t>they</a:t>
            </a:r>
            <a:r>
              <a:rPr lang="cs-CZ" sz="2000" dirty="0" smtClean="0"/>
              <a:t> had </a:t>
            </a:r>
            <a:r>
              <a:rPr lang="cs-CZ" sz="2000" dirty="0" err="1" smtClean="0"/>
              <a:t>meat</a:t>
            </a:r>
            <a:r>
              <a:rPr lang="cs-CZ" sz="2000" dirty="0" smtClean="0"/>
              <a:t>, </a:t>
            </a:r>
            <a:r>
              <a:rPr lang="cs-CZ" sz="2000" dirty="0" err="1" smtClean="0"/>
              <a:t>vegetables</a:t>
            </a:r>
            <a:r>
              <a:rPr lang="cs-CZ" sz="2000" dirty="0" smtClean="0"/>
              <a:t> and </a:t>
            </a:r>
            <a:r>
              <a:rPr lang="cs-CZ" sz="2000" dirty="0" err="1" smtClean="0"/>
              <a:t>salad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He </a:t>
            </a:r>
            <a:r>
              <a:rPr lang="cs-CZ" sz="2000" dirty="0" err="1" smtClean="0"/>
              <a:t>runs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design department and he </a:t>
            </a:r>
            <a:r>
              <a:rPr lang="cs-CZ" sz="2000" dirty="0" err="1" smtClean="0"/>
              <a:t>manages</a:t>
            </a:r>
            <a:r>
              <a:rPr lang="cs-CZ" sz="2000" dirty="0" smtClean="0"/>
              <a:t> a  __________  </a:t>
            </a:r>
            <a:r>
              <a:rPr lang="cs-CZ" sz="2000" dirty="0" err="1" smtClean="0"/>
              <a:t>of</a:t>
            </a:r>
            <a:r>
              <a:rPr lang="cs-CZ" sz="2000" dirty="0" smtClean="0"/>
              <a:t> 20 </a:t>
            </a:r>
            <a:r>
              <a:rPr lang="cs-CZ" sz="2000" dirty="0" err="1" smtClean="0"/>
              <a:t>designers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He </a:t>
            </a:r>
            <a:r>
              <a:rPr lang="cs-CZ" sz="2000" dirty="0" err="1" smtClean="0"/>
              <a:t>is</a:t>
            </a:r>
            <a:r>
              <a:rPr lang="cs-CZ" sz="2000" dirty="0" smtClean="0"/>
              <a:t>  __________ 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coordination</a:t>
            </a:r>
            <a:r>
              <a:rPr lang="cs-CZ" sz="2000" dirty="0" smtClean="0"/>
              <a:t> </a:t>
            </a:r>
            <a:r>
              <a:rPr lang="cs-CZ" sz="2000" dirty="0" err="1" smtClean="0"/>
              <a:t>between</a:t>
            </a:r>
            <a:r>
              <a:rPr lang="cs-CZ" sz="2000" dirty="0" smtClean="0"/>
              <a:t> design and </a:t>
            </a:r>
            <a:r>
              <a:rPr lang="cs-CZ" sz="2000" dirty="0" err="1" smtClean="0"/>
              <a:t>production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traffic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bad</a:t>
            </a:r>
            <a:r>
              <a:rPr lang="cs-CZ" sz="2000" dirty="0" smtClean="0"/>
              <a:t> </a:t>
            </a:r>
            <a:r>
              <a:rPr lang="cs-CZ" sz="2000" dirty="0" err="1" smtClean="0"/>
              <a:t>during</a:t>
            </a:r>
            <a:r>
              <a:rPr lang="cs-CZ" sz="2000" dirty="0" smtClean="0"/>
              <a:t> </a:t>
            </a:r>
            <a:r>
              <a:rPr lang="cs-CZ" sz="2000" dirty="0" err="1" smtClean="0"/>
              <a:t>rush</a:t>
            </a:r>
            <a:r>
              <a:rPr lang="cs-CZ" sz="2000" dirty="0" smtClean="0"/>
              <a:t> </a:t>
            </a:r>
            <a:r>
              <a:rPr lang="cs-CZ" sz="2000" dirty="0" err="1" smtClean="0"/>
              <a:t>hour</a:t>
            </a:r>
            <a:r>
              <a:rPr lang="cs-CZ" sz="2000" dirty="0" smtClean="0"/>
              <a:t>, so </a:t>
            </a: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 smtClean="0"/>
              <a:t>often</a:t>
            </a:r>
            <a:r>
              <a:rPr lang="cs-CZ" sz="2000" dirty="0" smtClean="0"/>
              <a:t> </a:t>
            </a:r>
            <a:r>
              <a:rPr lang="cs-CZ" sz="2000" dirty="0" err="1" smtClean="0"/>
              <a:t>worries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</a:t>
            </a:r>
            <a:r>
              <a:rPr lang="cs-CZ" sz="2000" dirty="0" err="1" smtClean="0"/>
              <a:t>getting</a:t>
            </a:r>
            <a:r>
              <a:rPr lang="cs-CZ" sz="2000" dirty="0" smtClean="0"/>
              <a:t> to </a:t>
            </a:r>
            <a:r>
              <a:rPr lang="cs-CZ" sz="2000" dirty="0" err="1" smtClean="0"/>
              <a:t>work</a:t>
            </a:r>
            <a:r>
              <a:rPr lang="cs-CZ" sz="2000" dirty="0" smtClean="0"/>
              <a:t>  __________ 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An</a:t>
            </a:r>
            <a:r>
              <a:rPr lang="cs-CZ" sz="2000" dirty="0" smtClean="0"/>
              <a:t> </a:t>
            </a:r>
            <a:r>
              <a:rPr lang="cs-CZ" sz="2000" dirty="0" err="1" smtClean="0"/>
              <a:t>office</a:t>
            </a:r>
            <a:r>
              <a:rPr lang="cs-CZ" sz="2000" dirty="0" smtClean="0"/>
              <a:t> </a:t>
            </a:r>
            <a:r>
              <a:rPr lang="cs-CZ" sz="2000" dirty="0" err="1" smtClean="0"/>
              <a:t>worker</a:t>
            </a:r>
            <a:r>
              <a:rPr lang="cs-CZ" sz="2000" dirty="0" smtClean="0"/>
              <a:t> has a </a:t>
            </a:r>
            <a:r>
              <a:rPr lang="cs-CZ" sz="2000" dirty="0" err="1" smtClean="0"/>
              <a:t>nine</a:t>
            </a:r>
            <a:r>
              <a:rPr lang="cs-CZ" sz="2000" dirty="0" smtClean="0"/>
              <a:t>-to-</a:t>
            </a:r>
            <a:r>
              <a:rPr lang="cs-CZ" sz="2000" dirty="0" err="1" smtClean="0"/>
              <a:t>five</a:t>
            </a:r>
            <a:r>
              <a:rPr lang="cs-CZ" sz="2000" dirty="0" smtClean="0"/>
              <a:t> </a:t>
            </a:r>
            <a:r>
              <a:rPr lang="cs-CZ" sz="2000" dirty="0" err="1" smtClean="0"/>
              <a:t>job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regular</a:t>
            </a:r>
            <a:r>
              <a:rPr lang="cs-CZ" sz="2000" dirty="0" smtClean="0"/>
              <a:t> </a:t>
            </a:r>
            <a:r>
              <a:rPr lang="cs-CZ" sz="2000" dirty="0" err="1" smtClean="0"/>
              <a:t>working</a:t>
            </a:r>
            <a:r>
              <a:rPr lang="cs-CZ" sz="2000" dirty="0" smtClean="0"/>
              <a:t>  __________ 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job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a </a:t>
            </a:r>
            <a:r>
              <a:rPr lang="cs-CZ" sz="2000" dirty="0" err="1" smtClean="0"/>
              <a:t>salesman</a:t>
            </a:r>
            <a:r>
              <a:rPr lang="cs-CZ" sz="2000" dirty="0" smtClean="0"/>
              <a:t>  __________  a lot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travelling</a:t>
            </a:r>
            <a:r>
              <a:rPr lang="cs-CZ" sz="2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0416824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1486</Words>
  <Application>Microsoft Office PowerPoint</Application>
  <PresentationFormat>Předvádění na obrazovce (4:3)</PresentationFormat>
  <Paragraphs>278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Sentence composition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Worksheet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Pavlištová Zora</dc:creator>
  <cp:lastModifiedBy>Uživatel</cp:lastModifiedBy>
  <cp:revision>34</cp:revision>
  <dcterms:created xsi:type="dcterms:W3CDTF">2013-07-31T11:24:38Z</dcterms:created>
  <dcterms:modified xsi:type="dcterms:W3CDTF">2014-01-07T10:38:30Z</dcterms:modified>
</cp:coreProperties>
</file>