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983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597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070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332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173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02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392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549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771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513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081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902EB-E0CB-4A01-9BE2-CE187E227238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53F11D-D1AC-4BC1-85AB-2715BC1137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870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900" dirty="0"/>
              <a:t>ŠKOLA:	</a:t>
            </a:r>
            <a:r>
              <a:rPr lang="cs-CZ" sz="900" dirty="0" smtClean="0"/>
              <a:t>              Gymnázium</a:t>
            </a:r>
            <a:r>
              <a:rPr lang="cs-CZ" sz="900" dirty="0"/>
              <a:t>, Tanvald, Školní 305, </a:t>
            </a:r>
            <a:r>
              <a:rPr lang="cs-CZ" sz="900" dirty="0" smtClean="0"/>
              <a:t>příspěvková organizace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ČÍSLO PROJEKTU:	</a:t>
            </a:r>
            <a:r>
              <a:rPr lang="cs-CZ" sz="900" dirty="0" smtClean="0"/>
              <a:t>              CZ.1.07/1.5.00/34.0434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PROJEKTU</a:t>
            </a:r>
            <a:r>
              <a:rPr lang="cs-CZ" sz="900" dirty="0" smtClean="0"/>
              <a:t>:                Šablony </a:t>
            </a:r>
            <a:r>
              <a:rPr lang="cs-CZ" sz="900" dirty="0"/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ŠABLONY:	</a:t>
            </a:r>
            <a:r>
              <a:rPr lang="cs-CZ" sz="900" dirty="0" smtClean="0"/>
              <a:t>              III/2 </a:t>
            </a:r>
            <a:r>
              <a:rPr lang="cs-CZ" sz="900" dirty="0"/>
              <a:t>Inovace a zkvalitnění výuky </a:t>
            </a:r>
            <a:r>
              <a:rPr lang="cs-CZ" sz="900" dirty="0" smtClean="0"/>
              <a:t>prostřednictvím </a:t>
            </a:r>
            <a:r>
              <a:rPr lang="cs-CZ" sz="900" dirty="0"/>
              <a:t>ICT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AUTOR: </a:t>
            </a:r>
            <a:r>
              <a:rPr lang="cs-CZ" sz="900" dirty="0" smtClean="0"/>
              <a:t>                                  Zora </a:t>
            </a:r>
            <a:r>
              <a:rPr lang="cs-CZ" sz="900" dirty="0"/>
              <a:t>Pavlištová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TEMATICKÁ OBLAST</a:t>
            </a:r>
            <a:r>
              <a:rPr lang="cs-CZ" sz="900" dirty="0" smtClean="0"/>
              <a:t>:            Větná skladba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                   Sentence </a:t>
            </a:r>
            <a:r>
              <a:rPr lang="cs-CZ" sz="900" dirty="0" err="1" smtClean="0"/>
              <a:t>composition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POŘADOVÉ ČÍSLO </a:t>
            </a:r>
            <a:r>
              <a:rPr lang="cs-CZ" sz="900" dirty="0" err="1"/>
              <a:t>DUMu</a:t>
            </a:r>
            <a:r>
              <a:rPr lang="cs-CZ" sz="900" dirty="0" smtClean="0"/>
              <a:t>:   03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KÓD </a:t>
            </a:r>
            <a:r>
              <a:rPr lang="cs-CZ" sz="900" dirty="0" err="1"/>
              <a:t>DUMu</a:t>
            </a:r>
            <a:r>
              <a:rPr lang="cs-CZ" sz="900" dirty="0" smtClean="0"/>
              <a:t>:                            </a:t>
            </a:r>
            <a:r>
              <a:rPr lang="cs-CZ" sz="900" smtClean="0"/>
              <a:t>ZP_AJ_4.R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DATUM </a:t>
            </a:r>
            <a:r>
              <a:rPr lang="cs-CZ" sz="900" dirty="0" smtClean="0"/>
              <a:t>TVORBY:                   1.8..2013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ANOTACE (ROČNÍK): </a:t>
            </a:r>
            <a:r>
              <a:rPr lang="cs-CZ" sz="900" dirty="0" smtClean="0"/>
              <a:t>            DUM procvičuje větnou skladbu a zároveň gramatiku, slovní zásobu a porozumění. Úkolem je najít 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příslušné dokončení věty k danému začátku tak, aby věta dávala smysl a byla gramaticky </a:t>
            </a:r>
            <a:r>
              <a:rPr lang="cs-CZ" sz="900" dirty="0" err="1" smtClean="0"/>
              <a:t>sptrávná</a:t>
            </a:r>
            <a:r>
              <a:rPr lang="cs-CZ" sz="900" dirty="0" smtClean="0"/>
              <a:t>.  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                                   </a:t>
            </a:r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METODICKÝ POKYN</a:t>
            </a:r>
            <a:r>
              <a:rPr lang="cs-CZ" sz="900" dirty="0" smtClean="0"/>
              <a:t>:            Studenti tvoří věty výběrem vhodného dokončení k jejímu začátku. Věty mohou číst nebo zaznamenávat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přiřazení písemně a využít cvičení jako test. Na posledním snímku je pracovní list, na kterém jsou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složené věty s vynechaným slovem. Jeho doplnění je zopakováním stavby věty a jejího porozumění. </a:t>
            </a:r>
            <a:endParaRPr lang="cs-CZ" sz="900" dirty="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415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Sentence </a:t>
            </a:r>
            <a:r>
              <a:rPr lang="cs-CZ" dirty="0" err="1" smtClean="0"/>
              <a:t>composition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sentence (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list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) to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(on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115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468544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36815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I´d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688632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r</a:t>
            </a:r>
            <a:r>
              <a:rPr lang="cs-CZ" sz="2000" dirty="0" err="1" smtClean="0"/>
              <a:t>eplied</a:t>
            </a:r>
            <a:r>
              <a:rPr lang="cs-CZ" sz="2000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c</a:t>
            </a:r>
            <a:r>
              <a:rPr lang="cs-CZ" sz="2000" dirty="0" err="1" smtClean="0"/>
              <a:t>omplain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product</a:t>
            </a:r>
            <a:r>
              <a:rPr lang="cs-CZ" sz="2000" dirty="0" smtClean="0"/>
              <a:t> I </a:t>
            </a:r>
            <a:r>
              <a:rPr lang="cs-CZ" sz="2000" dirty="0" err="1" smtClean="0"/>
              <a:t>bought</a:t>
            </a:r>
            <a:r>
              <a:rPr lang="cs-CZ" sz="2000" dirty="0" smtClean="0"/>
              <a:t> last </a:t>
            </a:r>
            <a:r>
              <a:rPr lang="cs-CZ" sz="2000" dirty="0" err="1" smtClean="0"/>
              <a:t>week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/>
              <a:t>i</a:t>
            </a:r>
            <a:r>
              <a:rPr lang="cs-CZ" sz="2000" dirty="0" smtClean="0"/>
              <a:t>n </a:t>
            </a:r>
            <a:r>
              <a:rPr lang="cs-CZ" sz="2000" dirty="0" err="1" smtClean="0"/>
              <a:t>seeing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brochures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material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/>
              <a:t>a</a:t>
            </a:r>
            <a:r>
              <a:rPr lang="cs-CZ" sz="2000" dirty="0" smtClean="0"/>
              <a:t> single </a:t>
            </a:r>
            <a:r>
              <a:rPr lang="cs-CZ" sz="2000" dirty="0" err="1" smtClean="0"/>
              <a:t>room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two</a:t>
            </a:r>
            <a:r>
              <a:rPr lang="cs-CZ" sz="2000" dirty="0" smtClean="0"/>
              <a:t> </a:t>
            </a:r>
            <a:r>
              <a:rPr lang="cs-CZ" sz="2000" dirty="0" err="1" smtClean="0"/>
              <a:t>nights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l</a:t>
            </a:r>
            <a:r>
              <a:rPr lang="cs-CZ" sz="2000" dirty="0" err="1" smtClean="0"/>
              <a:t>eave</a:t>
            </a:r>
            <a:r>
              <a:rPr lang="cs-CZ" sz="2000" dirty="0" smtClean="0"/>
              <a:t> in </a:t>
            </a:r>
            <a:r>
              <a:rPr lang="cs-CZ" sz="2000" dirty="0" err="1" smtClean="0"/>
              <a:t>addition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bill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n</a:t>
            </a:r>
            <a:r>
              <a:rPr lang="cs-CZ" sz="2000" dirty="0" err="1" smtClean="0"/>
              <a:t>ewspapers</a:t>
            </a:r>
            <a:r>
              <a:rPr lang="cs-CZ" sz="2000" dirty="0" smtClean="0"/>
              <a:t> and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/>
              <a:t>t</a:t>
            </a:r>
            <a:r>
              <a:rPr lang="cs-CZ" sz="2000" dirty="0" smtClean="0"/>
              <a:t>o </a:t>
            </a:r>
            <a:r>
              <a:rPr lang="cs-CZ" sz="2000" dirty="0" err="1" smtClean="0"/>
              <a:t>leave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present</a:t>
            </a:r>
            <a:r>
              <a:rPr lang="cs-CZ" sz="2000" dirty="0" smtClean="0"/>
              <a:t> </a:t>
            </a:r>
            <a:r>
              <a:rPr lang="cs-CZ" sz="2000" dirty="0" err="1" smtClean="0"/>
              <a:t>job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i</a:t>
            </a:r>
            <a:r>
              <a:rPr lang="cs-CZ" sz="2000" dirty="0" err="1" smtClean="0"/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interesting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t</a:t>
            </a:r>
            <a:r>
              <a:rPr lang="cs-CZ" sz="2000" dirty="0" err="1" smtClean="0"/>
              <a:t>ranslated</a:t>
            </a:r>
            <a:r>
              <a:rPr lang="cs-CZ" sz="2000" dirty="0" smtClean="0"/>
              <a:t> </a:t>
            </a:r>
            <a:r>
              <a:rPr lang="cs-CZ" sz="2000" dirty="0" err="1" smtClean="0"/>
              <a:t>into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,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start </a:t>
            </a:r>
            <a:r>
              <a:rPr lang="cs-CZ" sz="2000" dirty="0" err="1" smtClean="0"/>
              <a:t>advertising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a</a:t>
            </a:r>
            <a:r>
              <a:rPr lang="cs-CZ" sz="2000" dirty="0" err="1" smtClean="0"/>
              <a:t>lways</a:t>
            </a:r>
            <a:r>
              <a:rPr lang="cs-CZ" sz="2000" dirty="0" smtClean="0"/>
              <a:t> in a </a:t>
            </a:r>
            <a:r>
              <a:rPr lang="cs-CZ" sz="2000" dirty="0" err="1" smtClean="0"/>
              <a:t>hurry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/>
              <a:t>i</a:t>
            </a:r>
            <a:r>
              <a:rPr lang="cs-CZ" sz="2000" dirty="0" smtClean="0"/>
              <a:t>n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application</a:t>
            </a:r>
            <a:r>
              <a:rPr lang="cs-CZ" sz="2000" dirty="0" smtClean="0"/>
              <a:t> </a:t>
            </a:r>
            <a:r>
              <a:rPr lang="cs-CZ" sz="2000" dirty="0" err="1" smtClean="0"/>
              <a:t>form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s</a:t>
            </a:r>
            <a:r>
              <a:rPr lang="cs-CZ" sz="2000" dirty="0" err="1" smtClean="0"/>
              <a:t>till</a:t>
            </a:r>
            <a:r>
              <a:rPr lang="cs-CZ" sz="2000" dirty="0" smtClean="0"/>
              <a:t> </a:t>
            </a:r>
            <a:r>
              <a:rPr lang="cs-CZ" sz="2000" dirty="0" err="1" smtClean="0"/>
              <a:t>catch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smtClean="0"/>
              <a:t>University </a:t>
            </a:r>
            <a:r>
              <a:rPr lang="cs-CZ" sz="2000" dirty="0" err="1" smtClean="0"/>
              <a:t>with</a:t>
            </a:r>
            <a:r>
              <a:rPr lang="cs-CZ" sz="2000" dirty="0" smtClean="0"/>
              <a:t> a </a:t>
            </a:r>
            <a:r>
              <a:rPr lang="cs-CZ" sz="2000" dirty="0" err="1" smtClean="0"/>
              <a:t>degree</a:t>
            </a:r>
            <a:r>
              <a:rPr lang="cs-CZ" sz="2000" dirty="0" smtClean="0"/>
              <a:t> in </a:t>
            </a:r>
            <a:r>
              <a:rPr lang="cs-CZ" sz="2000" dirty="0" err="1" smtClean="0"/>
              <a:t>history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/>
              <a:t>a</a:t>
            </a:r>
            <a:r>
              <a:rPr lang="cs-CZ" sz="2000" dirty="0" smtClean="0"/>
              <a:t>re very </a:t>
            </a:r>
            <a:r>
              <a:rPr lang="cs-CZ" sz="2000" dirty="0" err="1" smtClean="0"/>
              <a:t>unhealthy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t</a:t>
            </a:r>
            <a:r>
              <a:rPr lang="cs-CZ" sz="2000" dirty="0" err="1" smtClean="0"/>
              <a:t>hey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send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product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75426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52520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interested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7599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12560" y="18864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96953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has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69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52520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err="1" smtClean="0"/>
              <a:t>Although</a:t>
            </a:r>
            <a:r>
              <a:rPr lang="cs-CZ" dirty="0" smtClean="0"/>
              <a:t>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504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96536" y="18864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068961"/>
            <a:ext cx="4038600" cy="1224136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sz="4400" dirty="0" err="1" smtClean="0"/>
              <a:t>I´m</a:t>
            </a:r>
            <a:r>
              <a:rPr lang="cs-CZ" sz="4400" dirty="0" smtClean="0"/>
              <a:t> </a:t>
            </a:r>
            <a:r>
              <a:rPr lang="cs-CZ" sz="4400" dirty="0" err="1" smtClean="0"/>
              <a:t>writing</a:t>
            </a:r>
            <a:r>
              <a:rPr lang="cs-CZ" sz="4400" dirty="0" smtClean="0"/>
              <a:t> to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904656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31200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539552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24945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dirty="0" err="1" smtClean="0"/>
              <a:t>Why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548680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9405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467544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924945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pay</a:t>
            </a:r>
            <a:r>
              <a:rPr lang="cs-CZ" dirty="0" smtClean="0"/>
              <a:t> in </a:t>
            </a:r>
            <a:r>
              <a:rPr lang="cs-CZ" dirty="0" err="1" smtClean="0"/>
              <a:t>advance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904656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590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14338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708921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conditions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factory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904656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5517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5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76664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75145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467544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As </a:t>
            </a: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235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151772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492897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advertise</a:t>
            </a:r>
            <a:r>
              <a:rPr lang="cs-CZ" dirty="0" smtClean="0"/>
              <a:t> </a:t>
            </a:r>
            <a:r>
              <a:rPr lang="cs-CZ" dirty="0" err="1" smtClean="0"/>
              <a:t>jobs</a:t>
            </a:r>
            <a:r>
              <a:rPr lang="cs-CZ" dirty="0" smtClean="0"/>
              <a:t> in </a:t>
            </a:r>
            <a:r>
              <a:rPr lang="cs-CZ" dirty="0" err="1" smtClean="0"/>
              <a:t>national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476672"/>
            <a:ext cx="4038600" cy="6048672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793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44016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apply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fill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976664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033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3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graduated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Oxford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266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564905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4"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very </a:t>
            </a:r>
            <a:r>
              <a:rPr lang="cs-CZ" dirty="0" err="1" smtClean="0"/>
              <a:t>keen</a:t>
            </a:r>
            <a:r>
              <a:rPr lang="cs-CZ" dirty="0" smtClean="0"/>
              <a:t> to do </a:t>
            </a:r>
            <a:r>
              <a:rPr lang="cs-CZ" dirty="0" err="1" smtClean="0"/>
              <a:t>well</a:t>
            </a:r>
            <a:r>
              <a:rPr lang="cs-CZ" dirty="0" smtClean="0"/>
              <a:t> in his </a:t>
            </a:r>
            <a:r>
              <a:rPr lang="cs-CZ" dirty="0" err="1" smtClean="0"/>
              <a:t>job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he </a:t>
            </a:r>
            <a:r>
              <a:rPr lang="cs-CZ" dirty="0" err="1" smtClean="0"/>
              <a:t>finds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045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5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5"/>
            </a:pPr>
            <a:r>
              <a:rPr lang="cs-CZ" dirty="0" err="1" smtClean="0"/>
              <a:t>Waiters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tips</a:t>
            </a:r>
            <a:r>
              <a:rPr lang="cs-CZ" dirty="0" smtClean="0"/>
              <a:t> – </a:t>
            </a:r>
            <a:r>
              <a:rPr lang="cs-CZ" dirty="0" err="1" smtClean="0"/>
              <a:t>money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that</a:t>
            </a:r>
            <a:r>
              <a:rPr lang="cs-CZ" dirty="0" smtClean="0"/>
              <a:t>  </a:t>
            </a:r>
            <a:r>
              <a:rPr lang="cs-CZ" dirty="0" err="1" smtClean="0"/>
              <a:t>customers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83264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replied</a:t>
            </a:r>
            <a:r>
              <a:rPr lang="cs-CZ" dirty="0" smtClean="0"/>
              <a:t> to my email.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complain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brochures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 single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nights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leave</a:t>
            </a:r>
            <a:r>
              <a:rPr lang="cs-CZ" dirty="0" smtClean="0"/>
              <a:t> in </a:t>
            </a:r>
            <a:r>
              <a:rPr lang="cs-CZ" dirty="0" err="1" smtClean="0"/>
              <a:t>addition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newspapers</a:t>
            </a:r>
            <a:r>
              <a:rPr lang="cs-CZ" dirty="0" smtClean="0"/>
              <a:t> and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translated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start </a:t>
            </a:r>
            <a:r>
              <a:rPr lang="cs-CZ" dirty="0" err="1" smtClean="0"/>
              <a:t>advertising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always</a:t>
            </a:r>
            <a:r>
              <a:rPr lang="cs-CZ" dirty="0" smtClean="0"/>
              <a:t> in a </a:t>
            </a:r>
            <a:r>
              <a:rPr lang="cs-CZ" dirty="0" err="1" smtClean="0"/>
              <a:t>hurry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in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University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degree</a:t>
            </a:r>
            <a:r>
              <a:rPr lang="cs-CZ" dirty="0" smtClean="0"/>
              <a:t> in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are very </a:t>
            </a:r>
            <a:r>
              <a:rPr lang="cs-CZ" dirty="0" err="1" smtClean="0"/>
              <a:t>unhealthy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13484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Worksheet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45435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I´d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 __________  a </a:t>
            </a:r>
            <a:r>
              <a:rPr lang="cs-CZ" sz="2000" dirty="0" err="1" smtClean="0"/>
              <a:t>room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two</a:t>
            </a:r>
            <a:r>
              <a:rPr lang="cs-CZ" sz="2000" dirty="0" smtClean="0"/>
              <a:t> </a:t>
            </a:r>
            <a:r>
              <a:rPr lang="cs-CZ" sz="2000" dirty="0" err="1" smtClean="0"/>
              <a:t>nights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 __________  in </a:t>
            </a:r>
            <a:r>
              <a:rPr lang="cs-CZ" sz="2000" dirty="0" err="1" smtClean="0"/>
              <a:t>seeing</a:t>
            </a:r>
            <a:r>
              <a:rPr lang="cs-CZ" sz="2000" dirty="0" smtClean="0"/>
              <a:t> </a:t>
            </a: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brochures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material</a:t>
            </a:r>
            <a:r>
              <a:rPr lang="cs-CZ" sz="20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never</a:t>
            </a:r>
            <a:r>
              <a:rPr lang="cs-CZ" sz="2000" dirty="0" smtClean="0"/>
              <a:t> has </a:t>
            </a:r>
            <a:r>
              <a:rPr lang="cs-CZ" sz="2000" dirty="0" err="1" smtClean="0"/>
              <a:t>time</a:t>
            </a:r>
            <a:r>
              <a:rPr lang="cs-CZ" sz="2000" dirty="0" smtClean="0"/>
              <a:t>,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always</a:t>
            </a:r>
            <a:r>
              <a:rPr lang="cs-CZ" sz="2000" dirty="0" smtClean="0"/>
              <a:t> in a  __________ 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Although</a:t>
            </a:r>
            <a:r>
              <a:rPr lang="cs-CZ" sz="2000" dirty="0" smtClean="0"/>
              <a:t> </a:t>
            </a:r>
            <a:r>
              <a:rPr lang="cs-CZ" sz="2000" dirty="0" err="1" smtClean="0"/>
              <a:t>it´s</a:t>
            </a:r>
            <a:r>
              <a:rPr lang="cs-CZ" sz="2000" dirty="0" smtClean="0"/>
              <a:t> </a:t>
            </a:r>
            <a:r>
              <a:rPr lang="cs-CZ" sz="2000" dirty="0" err="1" smtClean="0"/>
              <a:t>late</a:t>
            </a:r>
            <a:r>
              <a:rPr lang="cs-CZ" sz="2000" dirty="0" smtClean="0"/>
              <a:t>,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still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the</a:t>
            </a:r>
            <a:r>
              <a:rPr lang="cs-CZ" sz="2000" dirty="0" smtClean="0"/>
              <a:t> bus.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I´m</a:t>
            </a:r>
            <a:r>
              <a:rPr lang="cs-CZ" sz="2000" dirty="0" smtClean="0"/>
              <a:t> </a:t>
            </a:r>
            <a:r>
              <a:rPr lang="cs-CZ" sz="2000" dirty="0" err="1" smtClean="0"/>
              <a:t>writing</a:t>
            </a:r>
            <a:r>
              <a:rPr lang="cs-CZ" sz="2000" dirty="0" smtClean="0"/>
              <a:t> to </a:t>
            </a:r>
            <a:r>
              <a:rPr lang="cs-CZ" sz="2000" dirty="0" err="1" smtClean="0"/>
              <a:t>complain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product</a:t>
            </a:r>
            <a:r>
              <a:rPr lang="cs-CZ" sz="2000" dirty="0" smtClean="0"/>
              <a:t> I </a:t>
            </a:r>
            <a:r>
              <a:rPr lang="cs-CZ" sz="2000" dirty="0" err="1" smtClean="0"/>
              <a:t>bought</a:t>
            </a:r>
            <a:r>
              <a:rPr lang="cs-CZ" sz="2000" dirty="0" smtClean="0"/>
              <a:t> last </a:t>
            </a:r>
            <a:r>
              <a:rPr lang="cs-CZ" sz="2000" dirty="0" err="1" smtClean="0"/>
              <a:t>week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__________ 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want</a:t>
            </a:r>
            <a:r>
              <a:rPr lang="cs-CZ" sz="2000" dirty="0" smtClean="0"/>
              <a:t> to </a:t>
            </a:r>
            <a:r>
              <a:rPr lang="cs-CZ" sz="2000" dirty="0" err="1" smtClean="0"/>
              <a:t>leave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present</a:t>
            </a:r>
            <a:r>
              <a:rPr lang="cs-CZ" sz="2000" dirty="0" smtClean="0"/>
              <a:t> </a:t>
            </a:r>
            <a:r>
              <a:rPr lang="cs-CZ" sz="2000" dirty="0" err="1" smtClean="0"/>
              <a:t>job</a:t>
            </a:r>
            <a:r>
              <a:rPr lang="cs-CZ" sz="20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don´t</a:t>
            </a:r>
            <a:r>
              <a:rPr lang="cs-CZ" sz="2000" dirty="0" smtClean="0"/>
              <a:t> </a:t>
            </a:r>
            <a:r>
              <a:rPr lang="cs-CZ" sz="2000" dirty="0" err="1" smtClean="0"/>
              <a:t>pay</a:t>
            </a:r>
            <a:r>
              <a:rPr lang="cs-CZ" sz="2000" dirty="0" smtClean="0"/>
              <a:t> in  __________ ,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won´t</a:t>
            </a:r>
            <a:r>
              <a:rPr lang="cs-CZ" sz="2000" dirty="0" smtClean="0"/>
              <a:t> </a:t>
            </a:r>
            <a:r>
              <a:rPr lang="cs-CZ" sz="2000" dirty="0" err="1" smtClean="0"/>
              <a:t>send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product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conditions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factory</a:t>
            </a:r>
            <a:r>
              <a:rPr lang="cs-CZ" sz="2000" dirty="0" smtClean="0"/>
              <a:t> are very </a:t>
            </a:r>
            <a:r>
              <a:rPr lang="cs-CZ" sz="2000" dirty="0" err="1" smtClean="0"/>
              <a:t>unhealthy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 err="1" smtClean="0"/>
              <a:t>don´t</a:t>
            </a:r>
            <a:r>
              <a:rPr lang="cs-CZ" sz="2000" dirty="0" smtClean="0"/>
              <a:t> </a:t>
            </a:r>
            <a:r>
              <a:rPr lang="cs-CZ" sz="2000" dirty="0" err="1" smtClean="0"/>
              <a:t>know</a:t>
            </a:r>
            <a:r>
              <a:rPr lang="cs-CZ" sz="2000" dirty="0" smtClean="0"/>
              <a:t> </a:t>
            </a:r>
            <a:r>
              <a:rPr lang="cs-CZ" sz="2000" dirty="0" err="1" smtClean="0"/>
              <a:t>why</a:t>
            </a:r>
            <a:r>
              <a:rPr lang="cs-CZ" sz="2000" dirty="0" smtClean="0"/>
              <a:t>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hasn´t</a:t>
            </a:r>
            <a:r>
              <a:rPr lang="cs-CZ" sz="2000" dirty="0" smtClean="0"/>
              <a:t>  __________  to my email.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As  __________  as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translated</a:t>
            </a:r>
            <a:r>
              <a:rPr lang="cs-CZ" sz="2000" dirty="0" smtClean="0"/>
              <a:t> </a:t>
            </a:r>
            <a:r>
              <a:rPr lang="cs-CZ" sz="2000" dirty="0" err="1" smtClean="0"/>
              <a:t>into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,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start </a:t>
            </a:r>
            <a:r>
              <a:rPr lang="cs-CZ" sz="2000" dirty="0" err="1" smtClean="0"/>
              <a:t>advertising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advertise</a:t>
            </a:r>
            <a:r>
              <a:rPr lang="cs-CZ" sz="2000" dirty="0" smtClean="0"/>
              <a:t> </a:t>
            </a:r>
            <a:r>
              <a:rPr lang="cs-CZ" sz="2000" dirty="0" err="1" smtClean="0"/>
              <a:t>jobs</a:t>
            </a:r>
            <a:r>
              <a:rPr lang="cs-CZ" sz="2000" dirty="0" smtClean="0"/>
              <a:t> in </a:t>
            </a:r>
            <a:r>
              <a:rPr lang="cs-CZ" sz="2000" dirty="0" err="1" smtClean="0"/>
              <a:t>national</a:t>
            </a:r>
            <a:r>
              <a:rPr lang="cs-CZ" sz="2000" dirty="0" smtClean="0"/>
              <a:t> </a:t>
            </a:r>
            <a:r>
              <a:rPr lang="cs-CZ" sz="2000" dirty="0" err="1" smtClean="0"/>
              <a:t>newspapers</a:t>
            </a:r>
            <a:r>
              <a:rPr lang="cs-CZ" sz="2000" dirty="0" smtClean="0"/>
              <a:t> and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 __________ 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If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want</a:t>
            </a:r>
            <a:r>
              <a:rPr lang="cs-CZ" sz="2000" dirty="0" smtClean="0"/>
              <a:t> to </a:t>
            </a:r>
            <a:r>
              <a:rPr lang="cs-CZ" sz="2000" dirty="0" err="1" smtClean="0"/>
              <a:t>apply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job</a:t>
            </a:r>
            <a:r>
              <a:rPr lang="cs-CZ" sz="2000" dirty="0" smtClean="0"/>
              <a:t>,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dirty="0" err="1" smtClean="0"/>
              <a:t>fill</a:t>
            </a:r>
            <a:r>
              <a:rPr lang="cs-CZ" sz="2000" dirty="0" smtClean="0"/>
              <a:t> in </a:t>
            </a:r>
            <a:r>
              <a:rPr lang="cs-CZ" sz="2000" dirty="0" err="1" smtClean="0"/>
              <a:t>an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form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graduated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Oxford University </a:t>
            </a:r>
            <a:r>
              <a:rPr lang="cs-CZ" sz="2000" dirty="0" err="1" smtClean="0"/>
              <a:t>with</a:t>
            </a:r>
            <a:r>
              <a:rPr lang="cs-CZ" sz="2000" dirty="0" smtClean="0"/>
              <a:t> a  __________  in </a:t>
            </a:r>
            <a:r>
              <a:rPr lang="cs-CZ" sz="2000" dirty="0" err="1" smtClean="0"/>
              <a:t>history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is</a:t>
            </a:r>
            <a:r>
              <a:rPr lang="cs-CZ" sz="2000" dirty="0" smtClean="0"/>
              <a:t> very </a:t>
            </a:r>
            <a:r>
              <a:rPr lang="cs-CZ" sz="2000" dirty="0" err="1" smtClean="0"/>
              <a:t>keen</a:t>
            </a:r>
            <a:r>
              <a:rPr lang="cs-CZ" sz="2000" dirty="0" smtClean="0"/>
              <a:t> to do </a:t>
            </a:r>
            <a:r>
              <a:rPr lang="cs-CZ" sz="2000" dirty="0" err="1" smtClean="0"/>
              <a:t>well</a:t>
            </a:r>
            <a:r>
              <a:rPr lang="cs-CZ" sz="2000" dirty="0" smtClean="0"/>
              <a:t> in his </a:t>
            </a:r>
            <a:r>
              <a:rPr lang="cs-CZ" sz="2000" dirty="0" err="1" smtClean="0"/>
              <a:t>job</a:t>
            </a:r>
            <a:r>
              <a:rPr lang="cs-CZ" sz="2000" dirty="0" smtClean="0"/>
              <a:t> </a:t>
            </a:r>
            <a:r>
              <a:rPr lang="cs-CZ" sz="2000" dirty="0" err="1" smtClean="0"/>
              <a:t>because</a:t>
            </a:r>
            <a:r>
              <a:rPr lang="cs-CZ" sz="2000" dirty="0" smtClean="0"/>
              <a:t> he  __________ 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interesting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Waiters</a:t>
            </a:r>
            <a:r>
              <a:rPr lang="cs-CZ" sz="2000" dirty="0" smtClean="0"/>
              <a:t> </a:t>
            </a:r>
            <a:r>
              <a:rPr lang="cs-CZ" sz="2000" dirty="0" err="1" smtClean="0"/>
              <a:t>usually</a:t>
            </a:r>
            <a:r>
              <a:rPr lang="cs-CZ" sz="2000" dirty="0" smtClean="0"/>
              <a:t> </a:t>
            </a:r>
            <a:r>
              <a:rPr lang="cs-CZ" sz="2000" dirty="0" err="1" smtClean="0"/>
              <a:t>get</a:t>
            </a:r>
            <a:r>
              <a:rPr lang="cs-CZ" sz="2000" dirty="0" smtClean="0"/>
              <a:t> </a:t>
            </a:r>
            <a:r>
              <a:rPr lang="cs-CZ" sz="2000" dirty="0" err="1" smtClean="0"/>
              <a:t>tips</a:t>
            </a:r>
            <a:r>
              <a:rPr lang="cs-CZ" sz="2000" dirty="0" smtClean="0"/>
              <a:t> – </a:t>
            </a:r>
            <a:r>
              <a:rPr lang="cs-CZ" sz="2000" dirty="0" err="1" smtClean="0"/>
              <a:t>money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customers</a:t>
            </a:r>
            <a:r>
              <a:rPr lang="cs-CZ" sz="2000" dirty="0" smtClean="0"/>
              <a:t> </a:t>
            </a:r>
            <a:r>
              <a:rPr lang="cs-CZ" sz="2000" dirty="0" err="1" smtClean="0"/>
              <a:t>leave</a:t>
            </a:r>
            <a:r>
              <a:rPr lang="cs-CZ" sz="2000" dirty="0" smtClean="0"/>
              <a:t> in </a:t>
            </a:r>
            <a:r>
              <a:rPr lang="cs-CZ" sz="2000" dirty="0" err="1" smtClean="0"/>
              <a:t>addition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 __________ 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204768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1709</Words>
  <Application>Microsoft Office PowerPoint</Application>
  <PresentationFormat>Předvádění na obrazovce (4:3)</PresentationFormat>
  <Paragraphs>278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Sentence composition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Worksheet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41</cp:revision>
  <dcterms:created xsi:type="dcterms:W3CDTF">2013-08-01T05:10:01Z</dcterms:created>
  <dcterms:modified xsi:type="dcterms:W3CDTF">2014-01-07T10:40:32Z</dcterms:modified>
</cp:coreProperties>
</file>