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35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637A-6B6E-4A7E-A3A7-98F18BAFB6F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ACC6E-06F2-40A9-900C-A4211F203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594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637A-6B6E-4A7E-A3A7-98F18BAFB6F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ACC6E-06F2-40A9-900C-A4211F203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8340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637A-6B6E-4A7E-A3A7-98F18BAFB6F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ACC6E-06F2-40A9-900C-A4211F203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316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637A-6B6E-4A7E-A3A7-98F18BAFB6F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ACC6E-06F2-40A9-900C-A4211F203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814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637A-6B6E-4A7E-A3A7-98F18BAFB6F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ACC6E-06F2-40A9-900C-A4211F203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8508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637A-6B6E-4A7E-A3A7-98F18BAFB6F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ACC6E-06F2-40A9-900C-A4211F203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5498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637A-6B6E-4A7E-A3A7-98F18BAFB6F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ACC6E-06F2-40A9-900C-A4211F203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84092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637A-6B6E-4A7E-A3A7-98F18BAFB6F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ACC6E-06F2-40A9-900C-A4211F203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119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637A-6B6E-4A7E-A3A7-98F18BAFB6F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ACC6E-06F2-40A9-900C-A4211F203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6413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637A-6B6E-4A7E-A3A7-98F18BAFB6F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ACC6E-06F2-40A9-900C-A4211F203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364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4637A-6B6E-4A7E-A3A7-98F18BAFB6F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DACC6E-06F2-40A9-900C-A4211F203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1826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64637A-6B6E-4A7E-A3A7-98F18BAFB6F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DACC6E-06F2-40A9-900C-A4211F203C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0089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258888" y="1844675"/>
            <a:ext cx="6400800" cy="3933825"/>
          </a:xfrm>
        </p:spPr>
        <p:txBody>
          <a:bodyPr/>
          <a:lstStyle/>
          <a:p>
            <a:pPr algn="l">
              <a:lnSpc>
                <a:spcPct val="80000"/>
              </a:lnSpc>
            </a:pPr>
            <a:r>
              <a:rPr lang="cs-CZ" sz="900" dirty="0"/>
              <a:t>ŠKOLA:	</a:t>
            </a:r>
            <a:r>
              <a:rPr lang="cs-CZ" sz="900" dirty="0" smtClean="0"/>
              <a:t>              Gymnázium</a:t>
            </a:r>
            <a:r>
              <a:rPr lang="cs-CZ" sz="900" dirty="0"/>
              <a:t>, Tanvald, Školní 305, </a:t>
            </a:r>
            <a:r>
              <a:rPr lang="cs-CZ" sz="900" dirty="0" smtClean="0"/>
              <a:t>příspěvková organizace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ČÍSLO PROJEKTU:	</a:t>
            </a:r>
            <a:r>
              <a:rPr lang="cs-CZ" sz="900" dirty="0" smtClean="0"/>
              <a:t>              CZ.1.07/1.5.00/34.0434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NÁZEV PROJEKTU</a:t>
            </a:r>
            <a:r>
              <a:rPr lang="cs-CZ" sz="900" dirty="0" smtClean="0"/>
              <a:t>:                Šablony </a:t>
            </a:r>
            <a:r>
              <a:rPr lang="cs-CZ" sz="900" dirty="0"/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ČÍSLO ŠABLONY:	</a:t>
            </a:r>
            <a:r>
              <a:rPr lang="cs-CZ" sz="900" dirty="0" smtClean="0"/>
              <a:t>              III/2 </a:t>
            </a:r>
            <a:r>
              <a:rPr lang="cs-CZ" sz="900" dirty="0"/>
              <a:t>Inovace a zkvalitnění výuky </a:t>
            </a:r>
            <a:r>
              <a:rPr lang="cs-CZ" sz="900" dirty="0" smtClean="0"/>
              <a:t>prostřednictvím </a:t>
            </a:r>
            <a:r>
              <a:rPr lang="cs-CZ" sz="900" dirty="0"/>
              <a:t>ICT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AUTOR: </a:t>
            </a:r>
            <a:r>
              <a:rPr lang="cs-CZ" sz="900" dirty="0" smtClean="0"/>
              <a:t>                                  Zora </a:t>
            </a:r>
            <a:r>
              <a:rPr lang="cs-CZ" sz="900" dirty="0"/>
              <a:t>Pavlištová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TEMATICKÁ OBLAST</a:t>
            </a:r>
            <a:r>
              <a:rPr lang="cs-CZ" sz="900" dirty="0" smtClean="0"/>
              <a:t>:            Větná skladba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NÁZEV </a:t>
            </a:r>
            <a:r>
              <a:rPr lang="cs-CZ" sz="900" dirty="0" err="1"/>
              <a:t>DUMu</a:t>
            </a:r>
            <a:r>
              <a:rPr lang="cs-CZ" sz="900" dirty="0"/>
              <a:t>: </a:t>
            </a:r>
            <a:r>
              <a:rPr lang="cs-CZ" sz="900" dirty="0" smtClean="0"/>
              <a:t>                      Sentence </a:t>
            </a:r>
            <a:r>
              <a:rPr lang="cs-CZ" sz="900" dirty="0" err="1" smtClean="0"/>
              <a:t>composition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POŘADOVÉ ČÍSLO </a:t>
            </a:r>
            <a:r>
              <a:rPr lang="cs-CZ" sz="900" dirty="0" err="1"/>
              <a:t>DUMu</a:t>
            </a:r>
            <a:r>
              <a:rPr lang="cs-CZ" sz="900" dirty="0" smtClean="0"/>
              <a:t>:   04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KÓD </a:t>
            </a:r>
            <a:r>
              <a:rPr lang="cs-CZ" sz="900" dirty="0" err="1"/>
              <a:t>DUMu</a:t>
            </a:r>
            <a:r>
              <a:rPr lang="cs-CZ" sz="900" dirty="0" smtClean="0"/>
              <a:t>:                            </a:t>
            </a:r>
            <a:r>
              <a:rPr lang="cs-CZ" sz="900" smtClean="0"/>
              <a:t>ZP_AJ_4.R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DATUM </a:t>
            </a:r>
            <a:r>
              <a:rPr lang="cs-CZ" sz="900" dirty="0" smtClean="0"/>
              <a:t>TVORBY:                   2.8..2013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ANOTACE (ROČNÍK): </a:t>
            </a:r>
            <a:r>
              <a:rPr lang="cs-CZ" sz="900" dirty="0" smtClean="0"/>
              <a:t>            DUM procvičuje větnou skladbu a zároveň gramatiku, slovní zásobu a porozumění. Úkolem je najít  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  příslušné dokončení věty k danému začátku tak, aby věta dávala smysl a byla gramaticky správná.  </a:t>
            </a: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                                   </a:t>
            </a:r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endParaRPr lang="cs-CZ" sz="900" dirty="0"/>
          </a:p>
          <a:p>
            <a:pPr algn="l">
              <a:lnSpc>
                <a:spcPct val="80000"/>
              </a:lnSpc>
            </a:pPr>
            <a:r>
              <a:rPr lang="cs-CZ" sz="900" dirty="0"/>
              <a:t>METODICKÝ POKYN</a:t>
            </a:r>
            <a:r>
              <a:rPr lang="cs-CZ" sz="900" dirty="0" smtClean="0"/>
              <a:t>:            Studenti tvoří věty výběrem vhodného dokončení k jejímu začátku. Věty mohou číst nebo zaznamenávat  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přiřazení písemně a využít cvičení jako test. Na posledním snímku je pracovní list, na kterém jsou </a:t>
            </a:r>
          </a:p>
          <a:p>
            <a:pPr algn="l">
              <a:lnSpc>
                <a:spcPct val="80000"/>
              </a:lnSpc>
            </a:pPr>
            <a:r>
              <a:rPr lang="cs-CZ" sz="900" dirty="0"/>
              <a:t> </a:t>
            </a:r>
            <a:r>
              <a:rPr lang="cs-CZ" sz="900" dirty="0" smtClean="0"/>
              <a:t>                                               složené věty s vynechaným slovem. Jeho doplnění je zopakováním stavby věty a jejího porozumění. </a:t>
            </a:r>
            <a:endParaRPr lang="cs-CZ" sz="900" dirty="0"/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1307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Sentence </a:t>
            </a:r>
            <a:r>
              <a:rPr lang="cs-CZ" dirty="0" err="1" smtClean="0"/>
              <a:t>composition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Choose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</a:t>
            </a:r>
            <a:r>
              <a:rPr lang="cs-CZ" dirty="0" err="1" smtClean="0"/>
              <a:t>ending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sentence (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list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) to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beginning</a:t>
            </a:r>
            <a:r>
              <a:rPr lang="cs-CZ" dirty="0" smtClean="0"/>
              <a:t> (on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211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-1467544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636913"/>
            <a:ext cx="4038600" cy="1224136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Can</a:t>
            </a:r>
            <a:r>
              <a:rPr lang="cs-CZ" dirty="0" smtClean="0"/>
              <a:t> I </a:t>
            </a:r>
            <a:r>
              <a:rPr lang="cs-CZ" dirty="0" err="1" smtClean="0"/>
              <a:t>offer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616624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d</a:t>
            </a:r>
            <a:r>
              <a:rPr lang="cs-CZ" sz="2000" dirty="0" err="1" smtClean="0"/>
              <a:t>ue</a:t>
            </a:r>
            <a:r>
              <a:rPr lang="cs-CZ" sz="2000" dirty="0" smtClean="0"/>
              <a:t> to a </a:t>
            </a:r>
            <a:r>
              <a:rPr lang="cs-CZ" sz="2000" dirty="0" err="1" smtClean="0"/>
              <a:t>corruption</a:t>
            </a:r>
            <a:r>
              <a:rPr lang="cs-CZ" sz="2000" dirty="0" smtClean="0"/>
              <a:t> </a:t>
            </a:r>
            <a:r>
              <a:rPr lang="cs-CZ" sz="2000" dirty="0" err="1" smtClean="0"/>
              <a:t>affair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i</a:t>
            </a:r>
            <a:r>
              <a:rPr lang="cs-CZ" sz="2000" dirty="0" err="1" smtClean="0"/>
              <a:t>nspectors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sure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factories</a:t>
            </a:r>
            <a:r>
              <a:rPr lang="cs-CZ" sz="2000" dirty="0" smtClean="0"/>
              <a:t> are </a:t>
            </a:r>
            <a:r>
              <a:rPr lang="cs-CZ" sz="2000" dirty="0" err="1" smtClean="0"/>
              <a:t>safe</a:t>
            </a:r>
            <a:r>
              <a:rPr lang="cs-CZ" sz="2000" dirty="0" smtClean="0"/>
              <a:t> </a:t>
            </a:r>
            <a:r>
              <a:rPr lang="cs-CZ" sz="2000" dirty="0" err="1" smtClean="0"/>
              <a:t>places</a:t>
            </a:r>
            <a:r>
              <a:rPr lang="cs-CZ" sz="2000" dirty="0" smtClean="0"/>
              <a:t> to </a:t>
            </a:r>
            <a:r>
              <a:rPr lang="cs-CZ" sz="2000" dirty="0" err="1" smtClean="0"/>
              <a:t>work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/>
              <a:t>a</a:t>
            </a:r>
            <a:r>
              <a:rPr lang="cs-CZ" sz="2000" dirty="0" smtClean="0"/>
              <a:t>s </a:t>
            </a:r>
            <a:r>
              <a:rPr lang="cs-CZ" sz="2000" dirty="0" err="1" smtClean="0"/>
              <a:t>working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a big </a:t>
            </a:r>
            <a:r>
              <a:rPr lang="cs-CZ" sz="2000" dirty="0" err="1" smtClean="0"/>
              <a:t>company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o</a:t>
            </a:r>
            <a:r>
              <a:rPr lang="cs-CZ" sz="2000" dirty="0" err="1" smtClean="0"/>
              <a:t>ut</a:t>
            </a:r>
            <a:r>
              <a:rPr lang="cs-CZ" sz="2000" dirty="0" smtClean="0"/>
              <a:t> </a:t>
            </a:r>
            <a:r>
              <a:rPr lang="cs-CZ" sz="2000" dirty="0" err="1" smtClean="0"/>
              <a:t>invitations</a:t>
            </a:r>
            <a:r>
              <a:rPr lang="cs-CZ" sz="2000" dirty="0" smtClean="0"/>
              <a:t>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a</a:t>
            </a:r>
            <a:r>
              <a:rPr lang="cs-CZ" sz="2000" dirty="0" err="1" smtClean="0"/>
              <a:t>nother</a:t>
            </a:r>
            <a:r>
              <a:rPr lang="cs-CZ" sz="2000" dirty="0" smtClean="0"/>
              <a:t> </a:t>
            </a:r>
            <a:r>
              <a:rPr lang="cs-CZ" sz="2000" dirty="0" err="1" smtClean="0"/>
              <a:t>job</a:t>
            </a:r>
            <a:r>
              <a:rPr lang="cs-CZ" sz="2000" dirty="0" smtClean="0"/>
              <a:t>, but I </a:t>
            </a:r>
            <a:r>
              <a:rPr lang="cs-CZ" sz="2000" dirty="0" err="1" smtClean="0"/>
              <a:t>refused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y</a:t>
            </a:r>
            <a:r>
              <a:rPr lang="cs-CZ" sz="2000" dirty="0" err="1" smtClean="0"/>
              <a:t>ou</a:t>
            </a:r>
            <a:r>
              <a:rPr lang="cs-CZ" sz="2000" dirty="0" smtClean="0"/>
              <a:t> </a:t>
            </a:r>
            <a:r>
              <a:rPr lang="cs-CZ" sz="2000" dirty="0" err="1" smtClean="0"/>
              <a:t>something</a:t>
            </a:r>
            <a:r>
              <a:rPr lang="cs-CZ" sz="2000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t</a:t>
            </a:r>
            <a:r>
              <a:rPr lang="cs-CZ" sz="2000" dirty="0" err="1" smtClean="0"/>
              <a:t>urn</a:t>
            </a:r>
            <a:r>
              <a:rPr lang="cs-CZ" sz="2000" dirty="0" smtClean="0"/>
              <a:t> </a:t>
            </a:r>
            <a:r>
              <a:rPr lang="cs-CZ" sz="2000" dirty="0" err="1" smtClean="0"/>
              <a:t>right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f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necessities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these </a:t>
            </a:r>
            <a:r>
              <a:rPr lang="cs-CZ" sz="2000" dirty="0" err="1" smtClean="0"/>
              <a:t>days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w</a:t>
            </a:r>
            <a:r>
              <a:rPr lang="cs-CZ" sz="2000" dirty="0" err="1" smtClean="0"/>
              <a:t>e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</a:t>
            </a:r>
            <a:r>
              <a:rPr lang="cs-CZ" sz="2000" dirty="0" err="1" smtClean="0"/>
              <a:t>wait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delivery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t</a:t>
            </a:r>
            <a:r>
              <a:rPr lang="cs-CZ" sz="2000" dirty="0" err="1" smtClean="0"/>
              <a:t>he</a:t>
            </a:r>
            <a:r>
              <a:rPr lang="cs-CZ" sz="2000" dirty="0" smtClean="0"/>
              <a:t> </a:t>
            </a:r>
            <a:r>
              <a:rPr lang="cs-CZ" sz="2000" dirty="0" err="1" smtClean="0"/>
              <a:t>company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/>
              <a:t>b</a:t>
            </a:r>
            <a:r>
              <a:rPr lang="cs-CZ" sz="2000" dirty="0" smtClean="0"/>
              <a:t>ut </a:t>
            </a:r>
            <a:r>
              <a:rPr lang="cs-CZ" sz="2000" dirty="0" err="1" smtClean="0"/>
              <a:t>I´ve</a:t>
            </a:r>
            <a:r>
              <a:rPr lang="cs-CZ" sz="2000" dirty="0" smtClean="0"/>
              <a:t> </a:t>
            </a:r>
            <a:r>
              <a:rPr lang="cs-CZ" sz="2000" dirty="0" err="1" smtClean="0"/>
              <a:t>never</a:t>
            </a:r>
            <a:r>
              <a:rPr lang="cs-CZ" sz="2000" dirty="0" smtClean="0"/>
              <a:t> </a:t>
            </a:r>
            <a:r>
              <a:rPr lang="cs-CZ" sz="2000" dirty="0" err="1" smtClean="0"/>
              <a:t>smoked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s</a:t>
            </a:r>
            <a:r>
              <a:rPr lang="cs-CZ" sz="2000" dirty="0" err="1" smtClean="0"/>
              <a:t>peak</a:t>
            </a:r>
            <a:r>
              <a:rPr lang="cs-CZ" sz="2000" dirty="0" smtClean="0"/>
              <a:t>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hotel </a:t>
            </a:r>
            <a:r>
              <a:rPr lang="cs-CZ" sz="2000" dirty="0" err="1" smtClean="0"/>
              <a:t>manager</a:t>
            </a:r>
            <a:r>
              <a:rPr lang="cs-CZ" sz="2000" dirty="0" smtClean="0"/>
              <a:t>, </a:t>
            </a:r>
            <a:r>
              <a:rPr lang="cs-CZ" sz="2000" dirty="0" err="1" smtClean="0"/>
              <a:t>please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money</a:t>
            </a:r>
            <a:r>
              <a:rPr lang="cs-CZ" sz="2000" dirty="0" smtClean="0"/>
              <a:t> to </a:t>
            </a:r>
            <a:r>
              <a:rPr lang="cs-CZ" sz="2000" dirty="0" err="1" smtClean="0"/>
              <a:t>charities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 smtClean="0"/>
              <a:t>of</a:t>
            </a:r>
            <a:r>
              <a:rPr lang="cs-CZ" sz="2000" dirty="0" smtClean="0"/>
              <a:t> 100kg per </a:t>
            </a:r>
            <a:r>
              <a:rPr lang="cs-CZ" sz="2000" dirty="0" err="1" smtClean="0"/>
              <a:t>month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sz="2000" dirty="0" err="1"/>
              <a:t>t</a:t>
            </a:r>
            <a:r>
              <a:rPr lang="cs-CZ" sz="2000" dirty="0" err="1" smtClean="0"/>
              <a:t>ime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meeting </a:t>
            </a:r>
            <a:r>
              <a:rPr lang="cs-CZ" sz="2000" dirty="0" err="1" smtClean="0"/>
              <a:t>starts</a:t>
            </a:r>
            <a:r>
              <a:rPr lang="cs-CZ" sz="2000" dirty="0"/>
              <a:t>?</a:t>
            </a:r>
            <a:endParaRPr lang="cs-CZ" sz="2000" dirty="0" smtClean="0"/>
          </a:p>
          <a:p>
            <a:pPr marL="457200" indent="-457200">
              <a:buFont typeface="+mj-lt"/>
              <a:buAutoNum type="alphaLcPeriod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682591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114300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708920"/>
            <a:ext cx="3894584" cy="136815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cs-CZ" dirty="0" err="1" smtClean="0"/>
              <a:t>How</a:t>
            </a:r>
            <a:r>
              <a:rPr lang="cs-CZ" dirty="0" smtClean="0"/>
              <a:t> long </a:t>
            </a:r>
            <a:r>
              <a:rPr lang="cs-CZ" dirty="0" err="1" smtClean="0"/>
              <a:t>will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692696"/>
            <a:ext cx="4038600" cy="5616624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 startAt="2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4063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151772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3"/>
            <a:ext cx="4038600" cy="1368152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to </a:t>
            </a:r>
            <a:r>
              <a:rPr lang="cs-CZ" dirty="0" err="1" smtClean="0"/>
              <a:t>order</a:t>
            </a:r>
            <a:r>
              <a:rPr lang="cs-CZ" dirty="0" smtClean="0"/>
              <a:t> a </a:t>
            </a:r>
            <a:r>
              <a:rPr lang="cs-CZ" dirty="0" err="1" smtClean="0"/>
              <a:t>quantity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505475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81047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-1467544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3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high</a:t>
            </a:r>
            <a:r>
              <a:rPr lang="cs-CZ" dirty="0" smtClean="0"/>
              <a:t> </a:t>
            </a:r>
            <a:r>
              <a:rPr lang="cs-CZ" dirty="0" err="1" smtClean="0"/>
              <a:t>inflation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hardly</a:t>
            </a:r>
            <a:r>
              <a:rPr lang="cs-CZ" dirty="0" smtClean="0"/>
              <a:t> </a:t>
            </a:r>
            <a:r>
              <a:rPr lang="cs-CZ" dirty="0" err="1" smtClean="0"/>
              <a:t>pay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620688"/>
            <a:ext cx="4038600" cy="5544616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2532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1154507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1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firm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not as </a:t>
            </a:r>
            <a:r>
              <a:rPr lang="cs-CZ" dirty="0" err="1" smtClean="0"/>
              <a:t>secure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836712"/>
            <a:ext cx="4038600" cy="5577483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5143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125152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3"/>
            <a:ext cx="4038600" cy="1368152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 startAt="6"/>
            </a:pPr>
            <a:r>
              <a:rPr lang="cs-CZ" sz="4000" dirty="0" err="1" smtClean="0"/>
              <a:t>Could</a:t>
            </a:r>
            <a:r>
              <a:rPr lang="cs-CZ" sz="4000" dirty="0" smtClean="0"/>
              <a:t> I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577483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45545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1168361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80929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7"/>
            </a:pP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649491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 startAt="7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6862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-125152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80929"/>
            <a:ext cx="4038600" cy="115212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8"/>
            </a:pPr>
            <a:r>
              <a:rPr lang="cs-CZ" dirty="0" smtClean="0"/>
              <a:t>Go </a:t>
            </a:r>
            <a:r>
              <a:rPr lang="cs-CZ" dirty="0" err="1" smtClean="0"/>
              <a:t>straight</a:t>
            </a:r>
            <a:r>
              <a:rPr lang="cs-CZ" dirty="0" smtClean="0"/>
              <a:t> on and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traffic</a:t>
            </a:r>
            <a:r>
              <a:rPr lang="cs-CZ" dirty="0" smtClean="0"/>
              <a:t> </a:t>
            </a:r>
            <a:r>
              <a:rPr lang="cs-CZ" dirty="0" err="1" smtClean="0"/>
              <a:t>lights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692696"/>
            <a:ext cx="4038600" cy="5577483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93614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139553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564903"/>
            <a:ext cx="4038600" cy="1152129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9"/>
            </a:pP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sent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764704"/>
            <a:ext cx="4038600" cy="5577483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00327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132352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2420889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0"/>
            </a:pPr>
            <a:r>
              <a:rPr lang="cs-CZ" dirty="0" smtClean="0"/>
              <a:t>He </a:t>
            </a:r>
            <a:r>
              <a:rPr lang="cs-CZ" dirty="0" err="1" smtClean="0"/>
              <a:t>resigned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post </a:t>
            </a:r>
            <a:r>
              <a:rPr lang="cs-CZ" dirty="0" err="1" smtClean="0"/>
              <a:t>of</a:t>
            </a:r>
            <a:r>
              <a:rPr lang="cs-CZ" dirty="0" smtClean="0"/>
              <a:t> Prime </a:t>
            </a:r>
            <a:r>
              <a:rPr lang="cs-CZ" dirty="0" err="1" smtClean="0"/>
              <a:t>Minister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764704"/>
            <a:ext cx="4038600" cy="5505475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3295752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39553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1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1"/>
            </a:pPr>
            <a:r>
              <a:rPr lang="cs-CZ" dirty="0" err="1" smtClean="0"/>
              <a:t>How</a:t>
            </a:r>
            <a:r>
              <a:rPr lang="cs-CZ" dirty="0" smtClean="0"/>
              <a:t> many </a:t>
            </a:r>
            <a:r>
              <a:rPr lang="cs-CZ" dirty="0" err="1" smtClean="0"/>
              <a:t>employees</a:t>
            </a:r>
            <a:r>
              <a:rPr lang="cs-CZ" dirty="0" smtClean="0"/>
              <a:t> </a:t>
            </a:r>
            <a:r>
              <a:rPr lang="cs-CZ" dirty="0" err="1" smtClean="0"/>
              <a:t>does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692696"/>
            <a:ext cx="4038600" cy="5577483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 startAt="11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62806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323528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1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2"/>
            </a:pP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offered</a:t>
            </a:r>
            <a:r>
              <a:rPr lang="cs-CZ" dirty="0" smtClean="0"/>
              <a:t> to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to </a:t>
            </a:r>
            <a:r>
              <a:rPr lang="cs-CZ" dirty="0" err="1" smtClean="0"/>
              <a:t>find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16016" y="764704"/>
            <a:ext cx="4038600" cy="5505475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6800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139553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80929"/>
            <a:ext cx="4038600" cy="1152128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3"/>
            </a:pPr>
            <a:r>
              <a:rPr lang="cs-CZ" dirty="0" smtClean="0"/>
              <a:t>My </a:t>
            </a:r>
            <a:r>
              <a:rPr lang="cs-CZ" dirty="0" err="1" smtClean="0"/>
              <a:t>doctor</a:t>
            </a:r>
            <a:r>
              <a:rPr lang="cs-CZ" dirty="0" smtClean="0"/>
              <a:t> </a:t>
            </a:r>
            <a:r>
              <a:rPr lang="cs-CZ" dirty="0" err="1" smtClean="0"/>
              <a:t>says</a:t>
            </a:r>
            <a:r>
              <a:rPr lang="cs-CZ" dirty="0" smtClean="0"/>
              <a:t> </a:t>
            </a:r>
            <a:r>
              <a:rPr lang="cs-CZ" dirty="0" err="1" smtClean="0"/>
              <a:t>there´s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</a:t>
            </a:r>
            <a:r>
              <a:rPr lang="cs-CZ" dirty="0" err="1" smtClean="0"/>
              <a:t>wrong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lungs</a:t>
            </a:r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620688"/>
            <a:ext cx="4038600" cy="5649491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84643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125152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1"/>
            <a:ext cx="4038600" cy="1224136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4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government</a:t>
            </a:r>
            <a:r>
              <a:rPr lang="cs-CZ" dirty="0" smtClean="0"/>
              <a:t> </a:t>
            </a:r>
            <a:r>
              <a:rPr lang="cs-CZ" dirty="0" err="1" smtClean="0"/>
              <a:t>sends</a:t>
            </a:r>
            <a:r>
              <a:rPr lang="cs-CZ" dirty="0" smtClean="0"/>
              <a:t> </a:t>
            </a:r>
            <a:r>
              <a:rPr lang="cs-CZ" dirty="0" err="1" smtClean="0"/>
              <a:t>health</a:t>
            </a:r>
            <a:r>
              <a:rPr lang="cs-CZ" dirty="0" smtClean="0"/>
              <a:t> and </a:t>
            </a:r>
            <a:r>
              <a:rPr lang="cs-CZ" dirty="0" err="1" smtClean="0"/>
              <a:t>safety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692696"/>
            <a:ext cx="4038600" cy="5577483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372427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251520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1"/>
            <a:ext cx="4038600" cy="1296144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 startAt="15"/>
            </a:pPr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donate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692696"/>
            <a:ext cx="4038600" cy="5577483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due</a:t>
            </a:r>
            <a:r>
              <a:rPr lang="cs-CZ" dirty="0" smtClean="0"/>
              <a:t> to a </a:t>
            </a:r>
            <a:r>
              <a:rPr lang="cs-CZ" dirty="0" err="1" smtClean="0"/>
              <a:t>corruption</a:t>
            </a:r>
            <a:r>
              <a:rPr lang="cs-CZ" dirty="0" smtClean="0"/>
              <a:t> </a:t>
            </a:r>
            <a:r>
              <a:rPr lang="cs-CZ" dirty="0" err="1" smtClean="0"/>
              <a:t>affair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inspectors</a:t>
            </a:r>
            <a:r>
              <a:rPr lang="cs-CZ" dirty="0" smtClean="0"/>
              <a:t> to make </a:t>
            </a:r>
            <a:r>
              <a:rPr lang="cs-CZ" dirty="0" err="1" smtClean="0"/>
              <a:t>sure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factories</a:t>
            </a:r>
            <a:r>
              <a:rPr lang="cs-CZ" dirty="0" smtClean="0"/>
              <a:t> are </a:t>
            </a:r>
            <a:r>
              <a:rPr lang="cs-CZ" dirty="0" err="1" smtClean="0"/>
              <a:t>safe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to </a:t>
            </a:r>
            <a:r>
              <a:rPr lang="cs-CZ" dirty="0" err="1" smtClean="0"/>
              <a:t>work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as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a big </a:t>
            </a:r>
            <a:r>
              <a:rPr lang="cs-CZ" dirty="0" err="1" smtClean="0"/>
              <a:t>company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invitations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party?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another</a:t>
            </a:r>
            <a:r>
              <a:rPr lang="cs-CZ" dirty="0" smtClean="0"/>
              <a:t> </a:t>
            </a:r>
            <a:r>
              <a:rPr lang="cs-CZ" dirty="0" err="1" smtClean="0"/>
              <a:t>job</a:t>
            </a:r>
            <a:r>
              <a:rPr lang="cs-CZ" dirty="0" smtClean="0"/>
              <a:t>, but I </a:t>
            </a:r>
            <a:r>
              <a:rPr lang="cs-CZ" dirty="0" err="1" smtClean="0"/>
              <a:t>refused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something</a:t>
            </a:r>
            <a:r>
              <a:rPr lang="cs-CZ" dirty="0" smtClean="0"/>
              <a:t> to drink?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turn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necessities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life</a:t>
            </a:r>
            <a:r>
              <a:rPr lang="cs-CZ" dirty="0" smtClean="0"/>
              <a:t> these </a:t>
            </a:r>
            <a:r>
              <a:rPr lang="cs-CZ" dirty="0" err="1" smtClean="0"/>
              <a:t>days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delivery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smtClean="0"/>
              <a:t>but </a:t>
            </a:r>
            <a:r>
              <a:rPr lang="cs-CZ" dirty="0" err="1" smtClean="0"/>
              <a:t>I´ve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smoked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speak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hotel </a:t>
            </a:r>
            <a:r>
              <a:rPr lang="cs-CZ" dirty="0" err="1" smtClean="0"/>
              <a:t>manager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money</a:t>
            </a:r>
            <a:r>
              <a:rPr lang="cs-CZ" dirty="0" smtClean="0"/>
              <a:t> to </a:t>
            </a:r>
            <a:r>
              <a:rPr lang="cs-CZ" dirty="0" err="1" smtClean="0"/>
              <a:t>charities</a:t>
            </a:r>
            <a:r>
              <a:rPr lang="cs-CZ" dirty="0" smtClean="0"/>
              <a:t>?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 smtClean="0"/>
              <a:t>of</a:t>
            </a:r>
            <a:r>
              <a:rPr lang="cs-CZ" dirty="0" smtClean="0"/>
              <a:t> 100kg per </a:t>
            </a:r>
            <a:r>
              <a:rPr lang="cs-CZ" dirty="0" err="1" smtClean="0"/>
              <a:t>month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lphaLcPeriod"/>
            </a:pPr>
            <a:r>
              <a:rPr lang="cs-CZ" dirty="0" err="1"/>
              <a:t>t</a:t>
            </a:r>
            <a:r>
              <a:rPr lang="cs-CZ" dirty="0" err="1" smtClean="0"/>
              <a:t>ime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meeting </a:t>
            </a:r>
            <a:r>
              <a:rPr lang="cs-CZ" dirty="0" err="1" smtClean="0"/>
              <a:t>starts</a:t>
            </a:r>
            <a:r>
              <a:rPr lang="cs-CZ" dirty="0" smtClean="0"/>
              <a:t>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7531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 err="1" smtClean="0"/>
              <a:t>Worksheet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2568"/>
          </a:xfrm>
        </p:spPr>
        <p:txBody>
          <a:bodyPr>
            <a:normAutofit fontScale="850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Can</a:t>
            </a:r>
            <a:r>
              <a:rPr lang="cs-CZ" sz="2000" dirty="0" smtClean="0"/>
              <a:t> I </a:t>
            </a:r>
            <a:r>
              <a:rPr lang="cs-CZ" sz="2000" dirty="0" err="1" smtClean="0"/>
              <a:t>offer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 __________  to drink?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How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will</a:t>
            </a:r>
            <a:r>
              <a:rPr lang="cs-CZ" sz="2000" dirty="0" smtClean="0"/>
              <a:t>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to </a:t>
            </a:r>
            <a:r>
              <a:rPr lang="cs-CZ" sz="2000" dirty="0" err="1" smtClean="0"/>
              <a:t>wait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delivery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would</a:t>
            </a:r>
            <a:r>
              <a:rPr lang="cs-CZ" sz="2000" dirty="0" smtClean="0"/>
              <a:t> </a:t>
            </a:r>
            <a:r>
              <a:rPr lang="cs-CZ" sz="2000" dirty="0" err="1" smtClean="0"/>
              <a:t>like</a:t>
            </a:r>
            <a:r>
              <a:rPr lang="cs-CZ" sz="2000" dirty="0" smtClean="0"/>
              <a:t> to </a:t>
            </a:r>
            <a:r>
              <a:rPr lang="cs-CZ" sz="2000" dirty="0" err="1" smtClean="0"/>
              <a:t>order</a:t>
            </a:r>
            <a:r>
              <a:rPr lang="cs-CZ" sz="2000" dirty="0" smtClean="0"/>
              <a:t> a </a:t>
            </a:r>
            <a:r>
              <a:rPr lang="cs-CZ" sz="2000" dirty="0" err="1" smtClean="0"/>
              <a:t>quantity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100kg  __________  </a:t>
            </a:r>
            <a:r>
              <a:rPr lang="cs-CZ" sz="2000" dirty="0" err="1" smtClean="0"/>
              <a:t>month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With</a:t>
            </a:r>
            <a:r>
              <a:rPr lang="cs-CZ" sz="2000" dirty="0" smtClean="0"/>
              <a:t> </a:t>
            </a:r>
            <a:r>
              <a:rPr lang="cs-CZ" sz="2000" dirty="0" err="1" smtClean="0"/>
              <a:t>high</a:t>
            </a:r>
            <a:r>
              <a:rPr lang="cs-CZ" sz="2000" dirty="0" smtClean="0"/>
              <a:t> </a:t>
            </a:r>
            <a:r>
              <a:rPr lang="cs-CZ" sz="2000" dirty="0" err="1" smtClean="0"/>
              <a:t>inflation</a:t>
            </a:r>
            <a:r>
              <a:rPr lang="cs-CZ" sz="2000" dirty="0" smtClean="0"/>
              <a:t>, </a:t>
            </a:r>
            <a:r>
              <a:rPr lang="cs-CZ" sz="2000" dirty="0" err="1" smtClean="0"/>
              <a:t>we</a:t>
            </a:r>
            <a:r>
              <a:rPr lang="cs-CZ" sz="2000" dirty="0" smtClean="0"/>
              <a:t> </a:t>
            </a: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hardly</a:t>
            </a:r>
            <a:r>
              <a:rPr lang="cs-CZ" sz="2000" dirty="0" smtClean="0"/>
              <a:t> </a:t>
            </a:r>
            <a:r>
              <a:rPr lang="cs-CZ" sz="2000" dirty="0" err="1" smtClean="0"/>
              <a:t>pay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necessities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life</a:t>
            </a:r>
            <a:r>
              <a:rPr lang="cs-CZ" sz="2000" dirty="0" smtClean="0"/>
              <a:t> these </a:t>
            </a:r>
            <a:r>
              <a:rPr lang="cs-CZ" sz="2000" dirty="0" err="1" smtClean="0"/>
              <a:t>days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Working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a </a:t>
            </a:r>
            <a:r>
              <a:rPr lang="cs-CZ" sz="2000" dirty="0" err="1" smtClean="0"/>
              <a:t>small</a:t>
            </a:r>
            <a:r>
              <a:rPr lang="cs-CZ" sz="2000" dirty="0" smtClean="0"/>
              <a:t> </a:t>
            </a:r>
            <a:r>
              <a:rPr lang="cs-CZ" sz="2000" dirty="0" err="1" smtClean="0"/>
              <a:t>firm</a:t>
            </a:r>
            <a:r>
              <a:rPr lang="cs-CZ" sz="2000" dirty="0" smtClean="0"/>
              <a:t> </a:t>
            </a:r>
            <a:r>
              <a:rPr lang="cs-CZ" sz="2000" dirty="0" err="1" smtClean="0"/>
              <a:t>is</a:t>
            </a:r>
            <a:r>
              <a:rPr lang="cs-CZ" sz="2000" dirty="0" smtClean="0"/>
              <a:t> not  __________  </a:t>
            </a:r>
            <a:r>
              <a:rPr lang="cs-CZ" sz="2000" dirty="0" err="1" smtClean="0"/>
              <a:t>secure</a:t>
            </a:r>
            <a:r>
              <a:rPr lang="cs-CZ" sz="2000" dirty="0" smtClean="0"/>
              <a:t> as </a:t>
            </a:r>
            <a:r>
              <a:rPr lang="cs-CZ" sz="2000" dirty="0" err="1" smtClean="0"/>
              <a:t>working</a:t>
            </a:r>
            <a:r>
              <a:rPr lang="cs-CZ" sz="2000" dirty="0" smtClean="0"/>
              <a:t> </a:t>
            </a:r>
            <a:r>
              <a:rPr lang="cs-CZ" sz="2000" dirty="0" err="1" smtClean="0"/>
              <a:t>for</a:t>
            </a:r>
            <a:r>
              <a:rPr lang="cs-CZ" sz="2000" dirty="0" smtClean="0"/>
              <a:t> a big </a:t>
            </a:r>
            <a:r>
              <a:rPr lang="cs-CZ" sz="2000" dirty="0" err="1" smtClean="0"/>
              <a:t>company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Could</a:t>
            </a:r>
            <a:r>
              <a:rPr lang="cs-CZ" sz="2000" dirty="0" smtClean="0"/>
              <a:t> I  __________ 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hotel </a:t>
            </a:r>
            <a:r>
              <a:rPr lang="cs-CZ" sz="2000" dirty="0" err="1" smtClean="0"/>
              <a:t>manager</a:t>
            </a:r>
            <a:r>
              <a:rPr lang="cs-CZ" sz="2000" dirty="0" smtClean="0"/>
              <a:t>, </a:t>
            </a:r>
            <a:r>
              <a:rPr lang="cs-CZ" sz="2000" dirty="0" err="1" smtClean="0"/>
              <a:t>please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Can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me</a:t>
            </a:r>
            <a:r>
              <a:rPr lang="cs-CZ" sz="2000" dirty="0" smtClean="0"/>
              <a:t> </a:t>
            </a:r>
            <a:r>
              <a:rPr lang="cs-CZ" sz="2000" dirty="0" err="1" smtClean="0"/>
              <a:t>what</a:t>
            </a:r>
            <a:r>
              <a:rPr lang="cs-CZ" sz="2000" dirty="0" smtClean="0"/>
              <a:t> </a:t>
            </a:r>
            <a:r>
              <a:rPr lang="cs-CZ" sz="2000" dirty="0" err="1" smtClean="0"/>
              <a:t>time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meeting </a:t>
            </a:r>
            <a:r>
              <a:rPr lang="cs-CZ" sz="2000" dirty="0" err="1" smtClean="0"/>
              <a:t>starts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Go  __________  on and </a:t>
            </a:r>
            <a:r>
              <a:rPr lang="cs-CZ" sz="2000" dirty="0" err="1" smtClean="0"/>
              <a:t>at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traffic</a:t>
            </a:r>
            <a:r>
              <a:rPr lang="cs-CZ" sz="2000" dirty="0" smtClean="0"/>
              <a:t> </a:t>
            </a:r>
            <a:r>
              <a:rPr lang="cs-CZ" sz="2000" dirty="0" err="1" smtClean="0"/>
              <a:t>lights</a:t>
            </a:r>
            <a:r>
              <a:rPr lang="cs-CZ" sz="2000" dirty="0" smtClean="0"/>
              <a:t> </a:t>
            </a:r>
            <a:r>
              <a:rPr lang="cs-CZ" sz="2000" dirty="0" err="1" smtClean="0"/>
              <a:t>turn</a:t>
            </a:r>
            <a:r>
              <a:rPr lang="cs-CZ" sz="2000" dirty="0" smtClean="0"/>
              <a:t> </a:t>
            </a:r>
            <a:r>
              <a:rPr lang="cs-CZ" sz="2000" dirty="0" err="1" smtClean="0"/>
              <a:t>right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you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out</a:t>
            </a:r>
            <a:r>
              <a:rPr lang="cs-CZ" sz="2000" dirty="0" smtClean="0"/>
              <a:t> </a:t>
            </a:r>
            <a:r>
              <a:rPr lang="cs-CZ" sz="2000" dirty="0" err="1" smtClean="0"/>
              <a:t>invitations</a:t>
            </a:r>
            <a:r>
              <a:rPr lang="cs-CZ" sz="2000" dirty="0" smtClean="0"/>
              <a:t> to </a:t>
            </a:r>
            <a:r>
              <a:rPr lang="cs-CZ" sz="2000" dirty="0" err="1" smtClean="0"/>
              <a:t>the</a:t>
            </a:r>
            <a:r>
              <a:rPr lang="cs-CZ" sz="2000" dirty="0" smtClean="0"/>
              <a:t> party?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He </a:t>
            </a:r>
            <a:r>
              <a:rPr lang="cs-CZ" sz="2000" dirty="0" err="1" smtClean="0"/>
              <a:t>resigned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post </a:t>
            </a:r>
            <a:r>
              <a:rPr lang="cs-CZ" sz="2000" dirty="0" err="1" smtClean="0"/>
              <a:t>of</a:t>
            </a:r>
            <a:r>
              <a:rPr lang="cs-CZ" sz="2000" dirty="0" smtClean="0"/>
              <a:t> Prime </a:t>
            </a:r>
            <a:r>
              <a:rPr lang="cs-CZ" sz="2000" dirty="0" err="1" smtClean="0"/>
              <a:t>Minister</a:t>
            </a:r>
            <a:r>
              <a:rPr lang="cs-CZ" sz="2000" dirty="0" smtClean="0"/>
              <a:t>  __________  to a </a:t>
            </a:r>
            <a:r>
              <a:rPr lang="cs-CZ" sz="2000" dirty="0" err="1" smtClean="0"/>
              <a:t>corruption</a:t>
            </a:r>
            <a:r>
              <a:rPr lang="cs-CZ" sz="2000" dirty="0" smtClean="0"/>
              <a:t> </a:t>
            </a:r>
            <a:r>
              <a:rPr lang="cs-CZ" sz="2000" dirty="0" err="1" smtClean="0"/>
              <a:t>affair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How</a:t>
            </a:r>
            <a:r>
              <a:rPr lang="cs-CZ" sz="2000" dirty="0" smtClean="0"/>
              <a:t>  __________  </a:t>
            </a:r>
            <a:r>
              <a:rPr lang="cs-CZ" sz="2000" dirty="0" err="1" smtClean="0"/>
              <a:t>employees</a:t>
            </a:r>
            <a:r>
              <a:rPr lang="cs-CZ" sz="2000" dirty="0" smtClean="0"/>
              <a:t> </a:t>
            </a:r>
            <a:r>
              <a:rPr lang="cs-CZ" sz="2000" dirty="0" err="1" smtClean="0"/>
              <a:t>does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company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offered</a:t>
            </a:r>
            <a:r>
              <a:rPr lang="cs-CZ" sz="2000" dirty="0" smtClean="0"/>
              <a:t> to  __________  </a:t>
            </a:r>
            <a:r>
              <a:rPr lang="cs-CZ" sz="2000" dirty="0" err="1" smtClean="0"/>
              <a:t>me</a:t>
            </a:r>
            <a:r>
              <a:rPr lang="cs-CZ" sz="2000" dirty="0" smtClean="0"/>
              <a:t> to </a:t>
            </a:r>
            <a:r>
              <a:rPr lang="cs-CZ" sz="2000" dirty="0" err="1" smtClean="0"/>
              <a:t>find</a:t>
            </a:r>
            <a:r>
              <a:rPr lang="cs-CZ" sz="2000" dirty="0" smtClean="0"/>
              <a:t> </a:t>
            </a:r>
            <a:r>
              <a:rPr lang="cs-CZ" sz="2000" dirty="0" err="1" smtClean="0"/>
              <a:t>another</a:t>
            </a:r>
            <a:r>
              <a:rPr lang="cs-CZ" sz="2000" dirty="0" smtClean="0"/>
              <a:t> </a:t>
            </a:r>
            <a:r>
              <a:rPr lang="cs-CZ" sz="2000" dirty="0" err="1" smtClean="0"/>
              <a:t>job</a:t>
            </a:r>
            <a:r>
              <a:rPr lang="cs-CZ" sz="2000" dirty="0" smtClean="0"/>
              <a:t>, but I </a:t>
            </a:r>
            <a:r>
              <a:rPr lang="cs-CZ" sz="2000" dirty="0" err="1" smtClean="0"/>
              <a:t>refused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My </a:t>
            </a:r>
            <a:r>
              <a:rPr lang="cs-CZ" sz="2000" dirty="0" err="1" smtClean="0"/>
              <a:t>doctor</a:t>
            </a:r>
            <a:r>
              <a:rPr lang="cs-CZ" sz="2000" dirty="0" smtClean="0"/>
              <a:t> </a:t>
            </a:r>
            <a:r>
              <a:rPr lang="cs-CZ" sz="2000" dirty="0" err="1" smtClean="0"/>
              <a:t>says</a:t>
            </a:r>
            <a:r>
              <a:rPr lang="cs-CZ" sz="2000" dirty="0" smtClean="0"/>
              <a:t> </a:t>
            </a:r>
            <a:r>
              <a:rPr lang="cs-CZ" sz="2000" dirty="0" err="1" smtClean="0"/>
              <a:t>there´s</a:t>
            </a:r>
            <a:r>
              <a:rPr lang="cs-CZ" sz="2000" dirty="0" smtClean="0"/>
              <a:t> </a:t>
            </a:r>
            <a:r>
              <a:rPr lang="cs-CZ" sz="2000" dirty="0" err="1" smtClean="0"/>
              <a:t>something</a:t>
            </a:r>
            <a:r>
              <a:rPr lang="cs-CZ" sz="2000" dirty="0" smtClean="0"/>
              <a:t> </a:t>
            </a:r>
            <a:r>
              <a:rPr lang="cs-CZ" sz="2000" dirty="0" err="1" smtClean="0"/>
              <a:t>wrong</a:t>
            </a:r>
            <a:r>
              <a:rPr lang="cs-CZ" sz="2000" dirty="0" smtClean="0"/>
              <a:t> </a:t>
            </a:r>
            <a:r>
              <a:rPr lang="cs-CZ" sz="2000" dirty="0" err="1" smtClean="0"/>
              <a:t>with</a:t>
            </a:r>
            <a:r>
              <a:rPr lang="cs-CZ" sz="2000" dirty="0" smtClean="0"/>
              <a:t> my  __________ , but </a:t>
            </a:r>
            <a:r>
              <a:rPr lang="cs-CZ" sz="2000" dirty="0" err="1" smtClean="0"/>
              <a:t>I´ve</a:t>
            </a:r>
            <a:r>
              <a:rPr lang="cs-CZ" sz="2000" dirty="0" smtClean="0"/>
              <a:t> </a:t>
            </a:r>
            <a:r>
              <a:rPr lang="cs-CZ" sz="2000" dirty="0" err="1" smtClean="0"/>
              <a:t>never</a:t>
            </a:r>
            <a:r>
              <a:rPr lang="cs-CZ" sz="2000" dirty="0" smtClean="0"/>
              <a:t> </a:t>
            </a:r>
            <a:r>
              <a:rPr lang="cs-CZ" sz="2000" dirty="0" err="1" smtClean="0"/>
              <a:t>smoked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government</a:t>
            </a:r>
            <a:r>
              <a:rPr lang="cs-CZ" sz="2000" dirty="0" smtClean="0"/>
              <a:t> </a:t>
            </a:r>
            <a:r>
              <a:rPr lang="cs-CZ" sz="2000" dirty="0" err="1" smtClean="0"/>
              <a:t>sends</a:t>
            </a:r>
            <a:r>
              <a:rPr lang="cs-CZ" sz="2000" dirty="0" smtClean="0"/>
              <a:t> </a:t>
            </a:r>
            <a:r>
              <a:rPr lang="cs-CZ" sz="2000" dirty="0" err="1" smtClean="0"/>
              <a:t>health</a:t>
            </a:r>
            <a:r>
              <a:rPr lang="cs-CZ" sz="2000" dirty="0" smtClean="0"/>
              <a:t> and  __________  </a:t>
            </a:r>
            <a:r>
              <a:rPr lang="cs-CZ" sz="2000" dirty="0" err="1" smtClean="0"/>
              <a:t>inspectors</a:t>
            </a:r>
            <a:r>
              <a:rPr lang="cs-CZ" sz="2000" dirty="0" smtClean="0"/>
              <a:t> to make </a:t>
            </a:r>
            <a:r>
              <a:rPr lang="cs-CZ" sz="2000" dirty="0" err="1" smtClean="0"/>
              <a:t>sure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factories</a:t>
            </a:r>
            <a:r>
              <a:rPr lang="cs-CZ" sz="2000" dirty="0" smtClean="0"/>
              <a:t> are </a:t>
            </a:r>
            <a:r>
              <a:rPr lang="cs-CZ" sz="2000" dirty="0" err="1" smtClean="0"/>
              <a:t>safe</a:t>
            </a:r>
            <a:r>
              <a:rPr lang="cs-CZ" sz="2000" dirty="0" smtClean="0"/>
              <a:t> </a:t>
            </a:r>
            <a:r>
              <a:rPr lang="cs-CZ" sz="2000" dirty="0" err="1" smtClean="0"/>
              <a:t>places</a:t>
            </a:r>
            <a:r>
              <a:rPr lang="cs-CZ" sz="2000" dirty="0" smtClean="0"/>
              <a:t> to </a:t>
            </a:r>
            <a:r>
              <a:rPr lang="cs-CZ" sz="2000" dirty="0" err="1" smtClean="0"/>
              <a:t>work</a:t>
            </a:r>
            <a:r>
              <a:rPr lang="cs-CZ" sz="2000" dirty="0" smtClean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dirty="0" smtClean="0"/>
              <a:t>Do </a:t>
            </a:r>
            <a:r>
              <a:rPr lang="cs-CZ" sz="2000" dirty="0" err="1" smtClean="0"/>
              <a:t>you</a:t>
            </a:r>
            <a:r>
              <a:rPr lang="cs-CZ" sz="2000" dirty="0" smtClean="0"/>
              <a:t> </a:t>
            </a:r>
            <a:r>
              <a:rPr lang="cs-CZ" sz="2000" dirty="0" err="1" smtClean="0"/>
              <a:t>ever</a:t>
            </a:r>
            <a:r>
              <a:rPr lang="cs-CZ" sz="2000" dirty="0" smtClean="0"/>
              <a:t> </a:t>
            </a:r>
            <a:r>
              <a:rPr lang="cs-CZ" sz="2000" smtClean="0"/>
              <a:t>donate</a:t>
            </a:r>
            <a:r>
              <a:rPr lang="cs-CZ" sz="2000" dirty="0" smtClean="0"/>
              <a:t>  __________ to </a:t>
            </a:r>
            <a:r>
              <a:rPr lang="cs-CZ" sz="2000" dirty="0" err="1" smtClean="0"/>
              <a:t>chariries</a:t>
            </a:r>
            <a:r>
              <a:rPr lang="cs-CZ" sz="2000" dirty="0" smtClean="0"/>
              <a:t>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9735712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1689</Words>
  <Application>Microsoft Office PowerPoint</Application>
  <PresentationFormat>Předvádění na obrazovce (4:3)</PresentationFormat>
  <Paragraphs>276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Sentence composition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Worksheet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Pavlištová Zora</dc:creator>
  <cp:lastModifiedBy>Uživatel</cp:lastModifiedBy>
  <cp:revision>40</cp:revision>
  <dcterms:created xsi:type="dcterms:W3CDTF">2013-08-03T04:42:56Z</dcterms:created>
  <dcterms:modified xsi:type="dcterms:W3CDTF">2014-01-07T10:41:44Z</dcterms:modified>
</cp:coreProperties>
</file>