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914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600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262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900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867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831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581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088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23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336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651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4EAFD7-4A1A-4B19-A961-453767C92A8C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3CE17E-E675-4DFD-8C66-D8B1C22EAC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756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900" dirty="0"/>
              <a:t>ŠKOLA:	</a:t>
            </a:r>
            <a:r>
              <a:rPr lang="cs-CZ" sz="900" dirty="0" smtClean="0"/>
              <a:t>              Gymnázium</a:t>
            </a:r>
            <a:r>
              <a:rPr lang="cs-CZ" sz="900" dirty="0"/>
              <a:t>, Tanvald, Školní 305, </a:t>
            </a:r>
            <a:r>
              <a:rPr lang="cs-CZ" sz="900" dirty="0" smtClean="0"/>
              <a:t>příspěvková organizace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ČÍSLO PROJEKTU:	</a:t>
            </a:r>
            <a:r>
              <a:rPr lang="cs-CZ" sz="900" dirty="0" smtClean="0"/>
              <a:t>              CZ.1.07/1.5.00/34.0434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PROJEKTU</a:t>
            </a:r>
            <a:r>
              <a:rPr lang="cs-CZ" sz="900" dirty="0" smtClean="0"/>
              <a:t>:                Šablony </a:t>
            </a:r>
            <a:r>
              <a:rPr lang="cs-CZ" sz="900" dirty="0"/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ČÍSLO ŠABLONY:	</a:t>
            </a:r>
            <a:r>
              <a:rPr lang="cs-CZ" sz="900" dirty="0" smtClean="0"/>
              <a:t>              III/2 </a:t>
            </a:r>
            <a:r>
              <a:rPr lang="cs-CZ" sz="900" dirty="0"/>
              <a:t>Inovace a zkvalitnění výuky </a:t>
            </a:r>
            <a:r>
              <a:rPr lang="cs-CZ" sz="900" dirty="0" smtClean="0"/>
              <a:t>prostřednictvím </a:t>
            </a:r>
            <a:r>
              <a:rPr lang="cs-CZ" sz="900" dirty="0"/>
              <a:t>ICT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AUTOR: </a:t>
            </a:r>
            <a:r>
              <a:rPr lang="cs-CZ" sz="900" dirty="0" smtClean="0"/>
              <a:t>                                  Zora </a:t>
            </a:r>
            <a:r>
              <a:rPr lang="cs-CZ" sz="900" dirty="0"/>
              <a:t>Pavlištová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TEMATICKÁ OBLAST</a:t>
            </a:r>
            <a:r>
              <a:rPr lang="cs-CZ" sz="900" dirty="0" smtClean="0"/>
              <a:t>:            Větná skladba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</a:t>
            </a:r>
            <a:r>
              <a:rPr lang="cs-CZ" sz="900" dirty="0" err="1"/>
              <a:t>DUMu</a:t>
            </a:r>
            <a:r>
              <a:rPr lang="cs-CZ" sz="900" dirty="0"/>
              <a:t>: </a:t>
            </a:r>
            <a:r>
              <a:rPr lang="cs-CZ" sz="900" dirty="0" smtClean="0"/>
              <a:t>                      Sentence </a:t>
            </a:r>
            <a:r>
              <a:rPr lang="cs-CZ" sz="900" dirty="0" err="1" smtClean="0"/>
              <a:t>composition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POŘADOVÉ ČÍSLO </a:t>
            </a:r>
            <a:r>
              <a:rPr lang="cs-CZ" sz="900" dirty="0" err="1"/>
              <a:t>DUMu</a:t>
            </a:r>
            <a:r>
              <a:rPr lang="cs-CZ" sz="900" dirty="0" smtClean="0"/>
              <a:t>:   05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KÓD </a:t>
            </a:r>
            <a:r>
              <a:rPr lang="cs-CZ" sz="900" dirty="0" err="1"/>
              <a:t>DUMu</a:t>
            </a:r>
            <a:r>
              <a:rPr lang="cs-CZ" sz="900" dirty="0" smtClean="0"/>
              <a:t>:                            </a:t>
            </a:r>
            <a:r>
              <a:rPr lang="cs-CZ" sz="900" smtClean="0"/>
              <a:t>ZP_AJ_4.R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DATUM </a:t>
            </a:r>
            <a:r>
              <a:rPr lang="cs-CZ" sz="900" dirty="0" smtClean="0"/>
              <a:t>TVORBY:                   3.8..2013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ANOTACE (ROČNÍK): </a:t>
            </a:r>
            <a:r>
              <a:rPr lang="cs-CZ" sz="900" dirty="0" smtClean="0"/>
              <a:t>            DUM procvičuje větnou skladbu a zároveň gramatiku, slovní zásobu a porozumění. Úkolem je najít  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příslušné dokončení věty k danému začátku tak, aby věta dávala smysl a byla gramaticky </a:t>
            </a:r>
            <a:r>
              <a:rPr lang="cs-CZ" sz="900" dirty="0" err="1" smtClean="0"/>
              <a:t>sptrávná</a:t>
            </a:r>
            <a:r>
              <a:rPr lang="cs-CZ" sz="900" dirty="0" smtClean="0"/>
              <a:t>.  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                                   </a:t>
            </a:r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METODICKÝ POKYN</a:t>
            </a:r>
            <a:r>
              <a:rPr lang="cs-CZ" sz="900" dirty="0" smtClean="0"/>
              <a:t>:            Studenti tvoří věty výběrem vhodného dokončení k jejímu začátku. Věty mohou číst nebo zaznamenávat 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přiřazení písemně a využít cvičení jako test. Na posledním snímku je pracovní list, na kterém jsou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složené věty s vynechaným slovem. Jeho doplnění je zopakováním stavby věty a jejího porozumění. </a:t>
            </a:r>
            <a:endParaRPr lang="cs-CZ" sz="900" dirty="0"/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114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Sentence </a:t>
            </a:r>
            <a:r>
              <a:rPr lang="cs-CZ" dirty="0" err="1" smtClean="0"/>
              <a:t>composition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sentence (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list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) to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beginning</a:t>
            </a:r>
            <a:r>
              <a:rPr lang="cs-CZ" dirty="0" smtClean="0"/>
              <a:t> (on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387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-1467544"/>
            <a:ext cx="8229600" cy="115699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852935"/>
            <a:ext cx="4038600" cy="100811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He </a:t>
            </a:r>
            <a:r>
              <a:rPr lang="cs-CZ" dirty="0" err="1" smtClean="0"/>
              <a:t>earns</a:t>
            </a:r>
            <a:r>
              <a:rPr lang="cs-CZ" dirty="0" smtClean="0"/>
              <a:t> his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577483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solve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had </a:t>
            </a:r>
            <a:r>
              <a:rPr lang="cs-CZ" sz="2000" dirty="0" err="1" smtClean="0"/>
              <a:t>good</a:t>
            </a:r>
            <a:r>
              <a:rPr lang="cs-CZ" sz="2000" dirty="0" smtClean="0"/>
              <a:t> </a:t>
            </a:r>
            <a:r>
              <a:rPr lang="cs-CZ" sz="2000" dirty="0" err="1" smtClean="0"/>
              <a:t>tans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downloading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music and </a:t>
            </a:r>
            <a:r>
              <a:rPr lang="cs-CZ" sz="2000" dirty="0" err="1" smtClean="0"/>
              <a:t>films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smtClean="0"/>
              <a:t>on but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didn´t</a:t>
            </a:r>
            <a:r>
              <a:rPr lang="cs-CZ" sz="2000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starting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own</a:t>
            </a:r>
            <a:r>
              <a:rPr lang="cs-CZ" sz="2000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</a:t>
            </a:r>
            <a:r>
              <a:rPr lang="cs-CZ" sz="2000" dirty="0" smtClean="0"/>
              <a:t> </a:t>
            </a:r>
            <a:r>
              <a:rPr lang="cs-CZ" sz="2000" dirty="0" err="1" smtClean="0"/>
              <a:t>shade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living</a:t>
            </a:r>
            <a:r>
              <a:rPr lang="cs-CZ" sz="2000" dirty="0" smtClean="0"/>
              <a:t> by </a:t>
            </a:r>
            <a:r>
              <a:rPr lang="cs-CZ" sz="2000" dirty="0" err="1" smtClean="0"/>
              <a:t>selling</a:t>
            </a:r>
            <a:r>
              <a:rPr lang="cs-CZ" sz="2000" dirty="0" smtClean="0"/>
              <a:t> </a:t>
            </a:r>
            <a:r>
              <a:rPr lang="cs-CZ" sz="2000" dirty="0" err="1" smtClean="0"/>
              <a:t>cleaning</a:t>
            </a:r>
            <a:r>
              <a:rPr lang="cs-CZ" sz="2000" dirty="0" smtClean="0"/>
              <a:t> </a:t>
            </a:r>
            <a:r>
              <a:rPr lang="cs-CZ" sz="2000" dirty="0" err="1" smtClean="0"/>
              <a:t>products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fewer</a:t>
            </a:r>
            <a:r>
              <a:rPr lang="cs-CZ" sz="2000" dirty="0" smtClean="0"/>
              <a:t> </a:t>
            </a:r>
            <a:r>
              <a:rPr lang="cs-CZ" sz="2000" dirty="0" err="1" smtClean="0"/>
              <a:t>pilots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staff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living</a:t>
            </a:r>
            <a:r>
              <a:rPr lang="cs-CZ" sz="2000" dirty="0" smtClean="0"/>
              <a:t> and </a:t>
            </a:r>
            <a:r>
              <a:rPr lang="cs-CZ" sz="2000" dirty="0" err="1" smtClean="0"/>
              <a:t>working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land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decided</a:t>
            </a:r>
            <a:r>
              <a:rPr lang="cs-CZ" sz="2000" dirty="0" smtClean="0"/>
              <a:t> to make a </a:t>
            </a:r>
            <a:r>
              <a:rPr lang="cs-CZ" sz="2000" dirty="0" err="1" smtClean="0"/>
              <a:t>compromise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most </a:t>
            </a:r>
            <a:r>
              <a:rPr lang="cs-CZ" sz="2000" dirty="0" err="1" smtClean="0"/>
              <a:t>important</a:t>
            </a:r>
            <a:r>
              <a:rPr lang="cs-CZ" sz="2000" dirty="0" smtClean="0"/>
              <a:t> </a:t>
            </a:r>
            <a:r>
              <a:rPr lang="cs-CZ" sz="2000" dirty="0" err="1" smtClean="0"/>
              <a:t>thing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since</a:t>
            </a:r>
            <a:r>
              <a:rPr lang="cs-CZ" sz="2000" dirty="0" smtClean="0"/>
              <a:t>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married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can</a:t>
            </a:r>
            <a:r>
              <a:rPr lang="cs-CZ" sz="2000" dirty="0" smtClean="0"/>
              <a:t> make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slimmer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him</a:t>
            </a:r>
            <a:r>
              <a:rPr lang="cs-CZ" sz="2000" dirty="0" smtClean="0"/>
              <a:t> up </a:t>
            </a:r>
            <a:r>
              <a:rPr lang="cs-CZ" sz="2000" dirty="0" err="1" smtClean="0"/>
              <a:t>at</a:t>
            </a:r>
            <a:r>
              <a:rPr lang="cs-CZ" sz="2000" dirty="0" smtClean="0"/>
              <a:t> his </a:t>
            </a:r>
            <a:r>
              <a:rPr lang="cs-CZ" sz="2000" dirty="0" err="1" smtClean="0"/>
              <a:t>office</a:t>
            </a:r>
            <a:r>
              <a:rPr lang="cs-CZ" sz="2000" dirty="0" smtClean="0"/>
              <a:t>,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go </a:t>
            </a:r>
            <a:r>
              <a:rPr lang="cs-CZ" sz="2000" dirty="0" err="1" smtClean="0"/>
              <a:t>for</a:t>
            </a:r>
            <a:r>
              <a:rPr lang="cs-CZ" sz="2000" dirty="0" smtClean="0"/>
              <a:t> lunch </a:t>
            </a:r>
            <a:r>
              <a:rPr lang="cs-CZ" sz="2000" dirty="0" err="1" smtClean="0"/>
              <a:t>together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leaky</a:t>
            </a:r>
            <a:r>
              <a:rPr lang="cs-CZ" sz="2000" dirty="0" smtClean="0"/>
              <a:t> </a:t>
            </a:r>
            <a:r>
              <a:rPr lang="cs-CZ" sz="2000" dirty="0" err="1" smtClean="0"/>
              <a:t>pipes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taps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57368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in </a:t>
            </a:r>
            <a:r>
              <a:rPr lang="cs-CZ" dirty="0" err="1" smtClean="0"/>
              <a:t>this</a:t>
            </a:r>
            <a:r>
              <a:rPr lang="cs-CZ" dirty="0" smtClean="0"/>
              <a:t> house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4905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A </a:t>
            </a:r>
            <a:r>
              <a:rPr lang="cs-CZ" dirty="0" err="1" smtClean="0"/>
              <a:t>plumber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installation</a:t>
            </a:r>
            <a:r>
              <a:rPr lang="cs-CZ" dirty="0" smtClean="0"/>
              <a:t> and </a:t>
            </a:r>
            <a:r>
              <a:rPr lang="cs-CZ" dirty="0" err="1" smtClean="0"/>
              <a:t>fixes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9393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4905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palm</a:t>
            </a:r>
            <a:r>
              <a:rPr lang="cs-CZ" dirty="0" smtClean="0"/>
              <a:t> </a:t>
            </a:r>
            <a:r>
              <a:rPr lang="cs-CZ" dirty="0" err="1" smtClean="0"/>
              <a:t>trees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760640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492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171097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2852937"/>
            <a:ext cx="4038600" cy="115212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By </a:t>
            </a:r>
            <a:r>
              <a:rPr lang="cs-CZ" dirty="0" err="1" smtClean="0"/>
              <a:t>the</a:t>
            </a:r>
            <a:r>
              <a:rPr lang="cs-CZ" dirty="0" smtClean="0"/>
              <a:t> end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summer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8192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25152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discussing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while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352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564904"/>
            <a:ext cx="4038600" cy="115212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tried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8648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8"/>
            </a:pPr>
            <a:r>
              <a:rPr lang="cs-CZ" dirty="0" smtClean="0"/>
              <a:t>At </a:t>
            </a:r>
            <a:r>
              <a:rPr lang="cs-CZ" dirty="0" err="1" smtClean="0"/>
              <a:t>lunchtime</a:t>
            </a:r>
            <a:r>
              <a:rPr lang="cs-CZ" dirty="0" smtClean="0"/>
              <a:t> his </a:t>
            </a:r>
            <a:r>
              <a:rPr lang="cs-CZ" dirty="0" err="1" smtClean="0"/>
              <a:t>colleagues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pick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1857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4905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err="1" smtClean="0"/>
              <a:t>If</a:t>
            </a:r>
            <a:r>
              <a:rPr lang="cs-CZ" dirty="0" smtClean="0"/>
              <a:t> a </a:t>
            </a:r>
            <a:r>
              <a:rPr lang="cs-CZ" dirty="0" err="1" smtClean="0"/>
              <a:t>problem</a:t>
            </a:r>
            <a:r>
              <a:rPr lang="cs-CZ" dirty="0" smtClean="0"/>
              <a:t> </a:t>
            </a:r>
            <a:r>
              <a:rPr lang="cs-CZ" dirty="0" err="1" smtClean="0"/>
              <a:t>appears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2225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4905"/>
            <a:ext cx="4038600" cy="115212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0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concentrates</a:t>
            </a:r>
            <a:r>
              <a:rPr lang="cs-CZ" dirty="0" smtClean="0"/>
              <a:t> on </a:t>
            </a:r>
            <a:r>
              <a:rPr lang="cs-CZ" dirty="0" err="1" smtClean="0"/>
              <a:t>it</a:t>
            </a:r>
            <a:r>
              <a:rPr lang="cs-CZ" dirty="0" smtClean="0"/>
              <a:t> as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760640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8969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1"/>
            </a:pP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industrialization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poor</a:t>
            </a:r>
            <a:r>
              <a:rPr lang="cs-CZ" dirty="0" smtClean="0"/>
              <a:t> country, </a:t>
            </a:r>
            <a:r>
              <a:rPr lang="cs-CZ" dirty="0" err="1" smtClean="0"/>
              <a:t>with</a:t>
            </a:r>
            <a:r>
              <a:rPr lang="cs-CZ" dirty="0" smtClean="0"/>
              <a:t> most </a:t>
            </a:r>
            <a:r>
              <a:rPr lang="cs-CZ" dirty="0" err="1" smtClean="0"/>
              <a:t>people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3256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2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research</a:t>
            </a:r>
            <a:r>
              <a:rPr lang="cs-CZ" dirty="0" smtClean="0"/>
              <a:t> has </a:t>
            </a:r>
            <a:r>
              <a:rPr lang="cs-CZ" dirty="0" err="1" smtClean="0"/>
              <a:t>shown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diet drink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89573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3"/>
            </a:pPr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companies</a:t>
            </a:r>
            <a:r>
              <a:rPr lang="cs-CZ" dirty="0" smtClean="0"/>
              <a:t> </a:t>
            </a:r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prevent</a:t>
            </a:r>
            <a:r>
              <a:rPr lang="cs-CZ" dirty="0" smtClean="0"/>
              <a:t> </a:t>
            </a:r>
            <a:r>
              <a:rPr lang="cs-CZ" dirty="0" err="1" smtClean="0"/>
              <a:t>illegal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760640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51515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4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airline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err="1" smtClean="0"/>
              <a:t>running</a:t>
            </a:r>
            <a:r>
              <a:rPr lang="cs-CZ" dirty="0" smtClean="0"/>
              <a:t> more </a:t>
            </a:r>
            <a:r>
              <a:rPr lang="cs-CZ" dirty="0" err="1" smtClean="0"/>
              <a:t>flights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3382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2636912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5"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thought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83264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had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tans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downloading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 and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on but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fit.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starting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business?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cs-CZ" dirty="0" err="1" smtClean="0"/>
              <a:t>shade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by </a:t>
            </a:r>
            <a:r>
              <a:rPr lang="cs-CZ" dirty="0" err="1" smtClean="0"/>
              <a:t>selling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pilots</a:t>
            </a:r>
            <a:r>
              <a:rPr lang="cs-CZ" dirty="0" smtClean="0"/>
              <a:t> and </a:t>
            </a:r>
            <a:r>
              <a:rPr lang="cs-CZ" dirty="0" err="1" smtClean="0"/>
              <a:t>staff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living</a:t>
            </a:r>
            <a:r>
              <a:rPr lang="cs-CZ" dirty="0" smtClean="0"/>
              <a:t> and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decided</a:t>
            </a:r>
            <a:r>
              <a:rPr lang="cs-CZ" dirty="0" smtClean="0"/>
              <a:t> to make a </a:t>
            </a:r>
            <a:r>
              <a:rPr lang="cs-CZ" dirty="0" err="1" smtClean="0"/>
              <a:t>compromise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can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slimmer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him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his </a:t>
            </a:r>
            <a:r>
              <a:rPr lang="cs-CZ" dirty="0" err="1" smtClean="0"/>
              <a:t>office</a:t>
            </a:r>
            <a:r>
              <a:rPr lang="cs-CZ" dirty="0" smtClean="0"/>
              <a:t>, and </a:t>
            </a:r>
            <a:r>
              <a:rPr lang="cs-CZ" dirty="0" err="1" smtClean="0"/>
              <a:t>they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lunch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leaky</a:t>
            </a:r>
            <a:r>
              <a:rPr lang="cs-CZ" dirty="0" smtClean="0"/>
              <a:t> </a:t>
            </a:r>
            <a:r>
              <a:rPr lang="cs-CZ" dirty="0" err="1" smtClean="0"/>
              <a:t>pipes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taps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92816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Worksheet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He </a:t>
            </a:r>
            <a:r>
              <a:rPr lang="cs-CZ" sz="2000" dirty="0" err="1" smtClean="0"/>
              <a:t>earns</a:t>
            </a:r>
            <a:r>
              <a:rPr lang="cs-CZ" sz="2000" dirty="0" smtClean="0"/>
              <a:t> his  __________  by </a:t>
            </a:r>
            <a:r>
              <a:rPr lang="cs-CZ" sz="2000" dirty="0" err="1" smtClean="0"/>
              <a:t>selling</a:t>
            </a:r>
            <a:r>
              <a:rPr lang="cs-CZ" sz="2000" dirty="0" smtClean="0"/>
              <a:t> </a:t>
            </a:r>
            <a:r>
              <a:rPr lang="cs-CZ" sz="2000" dirty="0" err="1" smtClean="0"/>
              <a:t>cleaning</a:t>
            </a:r>
            <a:r>
              <a:rPr lang="cs-CZ" sz="2000" dirty="0" smtClean="0"/>
              <a:t> </a:t>
            </a:r>
            <a:r>
              <a:rPr lang="cs-CZ" sz="2000" dirty="0" err="1" smtClean="0"/>
              <a:t>products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been</a:t>
            </a:r>
            <a:r>
              <a:rPr lang="cs-CZ" sz="2000" dirty="0" smtClean="0"/>
              <a:t> </a:t>
            </a:r>
            <a:r>
              <a:rPr lang="cs-CZ" sz="2000" dirty="0" err="1" smtClean="0"/>
              <a:t>living</a:t>
            </a:r>
            <a:r>
              <a:rPr lang="cs-CZ" sz="2000" dirty="0" smtClean="0"/>
              <a:t> in </a:t>
            </a:r>
            <a:r>
              <a:rPr lang="cs-CZ" sz="2000" dirty="0" err="1" smtClean="0"/>
              <a:t>this</a:t>
            </a:r>
            <a:r>
              <a:rPr lang="cs-CZ" sz="2000" dirty="0" smtClean="0"/>
              <a:t> house  __________ 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married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A </a:t>
            </a:r>
            <a:r>
              <a:rPr lang="cs-CZ" sz="2000" dirty="0" err="1" smtClean="0"/>
              <a:t>plumber</a:t>
            </a:r>
            <a:r>
              <a:rPr lang="cs-CZ" sz="2000" dirty="0" smtClean="0"/>
              <a:t> </a:t>
            </a:r>
            <a:r>
              <a:rPr lang="cs-CZ" sz="2000" dirty="0" err="1" smtClean="0"/>
              <a:t>does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installation</a:t>
            </a:r>
            <a:r>
              <a:rPr lang="cs-CZ" sz="2000" dirty="0" smtClean="0"/>
              <a:t> and </a:t>
            </a:r>
            <a:r>
              <a:rPr lang="cs-CZ" sz="2000" dirty="0" err="1" smtClean="0"/>
              <a:t>fixes</a:t>
            </a:r>
            <a:r>
              <a:rPr lang="cs-CZ" sz="2000" dirty="0" smtClean="0"/>
              <a:t> </a:t>
            </a:r>
            <a:r>
              <a:rPr lang="cs-CZ" sz="2000" dirty="0" err="1" smtClean="0"/>
              <a:t>leaky</a:t>
            </a:r>
            <a:r>
              <a:rPr lang="cs-CZ" sz="2000" dirty="0" smtClean="0"/>
              <a:t> </a:t>
            </a:r>
            <a:r>
              <a:rPr lang="cs-CZ" sz="2000" dirty="0" err="1" smtClean="0"/>
              <a:t>pipes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taps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On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beach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r>
              <a:rPr lang="cs-CZ" sz="2000" dirty="0" smtClean="0"/>
              <a:t> are </a:t>
            </a:r>
            <a:r>
              <a:rPr lang="cs-CZ" sz="2000" dirty="0" err="1" smtClean="0"/>
              <a:t>lots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palm</a:t>
            </a:r>
            <a:r>
              <a:rPr lang="cs-CZ" sz="2000" dirty="0" smtClean="0"/>
              <a:t> </a:t>
            </a:r>
            <a:r>
              <a:rPr lang="cs-CZ" sz="2000" dirty="0" err="1" smtClean="0"/>
              <a:t>trees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</a:t>
            </a:r>
            <a:r>
              <a:rPr lang="cs-CZ" sz="2000" dirty="0" smtClean="0"/>
              <a:t>  __________ 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By </a:t>
            </a:r>
            <a:r>
              <a:rPr lang="cs-CZ" sz="2000" dirty="0" err="1" smtClean="0"/>
              <a:t>the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summer</a:t>
            </a:r>
            <a:r>
              <a:rPr lang="cs-CZ" sz="2000" dirty="0" smtClean="0"/>
              <a:t>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had </a:t>
            </a:r>
            <a:r>
              <a:rPr lang="cs-CZ" sz="2000" dirty="0" err="1" smtClean="0"/>
              <a:t>good</a:t>
            </a:r>
            <a:r>
              <a:rPr lang="cs-CZ" sz="2000" dirty="0" smtClean="0"/>
              <a:t> </a:t>
            </a:r>
            <a:r>
              <a:rPr lang="cs-CZ" sz="2000" dirty="0" err="1" smtClean="0"/>
              <a:t>tans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After</a:t>
            </a:r>
            <a:r>
              <a:rPr lang="cs-CZ" sz="2000" dirty="0" smtClean="0"/>
              <a:t> </a:t>
            </a:r>
            <a:r>
              <a:rPr lang="cs-CZ" sz="2000" dirty="0" err="1" smtClean="0"/>
              <a:t>discussing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a </a:t>
            </a:r>
            <a:r>
              <a:rPr lang="cs-CZ" sz="2000" dirty="0" err="1" smtClean="0"/>
              <a:t>while</a:t>
            </a:r>
            <a:r>
              <a:rPr lang="cs-CZ" sz="2000" dirty="0" smtClean="0"/>
              <a:t>, </a:t>
            </a:r>
            <a:r>
              <a:rPr lang="cs-CZ" sz="2000" dirty="0" err="1" smtClean="0"/>
              <a:t>they</a:t>
            </a:r>
            <a:r>
              <a:rPr lang="cs-CZ" sz="2000" dirty="0" smtClean="0"/>
              <a:t>  __________  to make a </a:t>
            </a:r>
            <a:r>
              <a:rPr lang="cs-CZ" sz="2000" dirty="0" err="1" smtClean="0"/>
              <a:t>compromise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She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skirt</a:t>
            </a:r>
            <a:r>
              <a:rPr lang="cs-CZ" sz="2000" dirty="0" smtClean="0"/>
              <a:t> on but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didn´t</a:t>
            </a:r>
            <a:r>
              <a:rPr lang="cs-CZ" sz="2000" dirty="0" smtClean="0"/>
              <a:t> fit.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At </a:t>
            </a:r>
            <a:r>
              <a:rPr lang="cs-CZ" sz="2000" dirty="0" err="1" smtClean="0"/>
              <a:t>lunchtime</a:t>
            </a:r>
            <a:r>
              <a:rPr lang="cs-CZ" sz="2000" dirty="0" smtClean="0"/>
              <a:t> his </a:t>
            </a:r>
            <a:r>
              <a:rPr lang="cs-CZ" sz="2000" dirty="0" err="1" smtClean="0"/>
              <a:t>colleagues</a:t>
            </a:r>
            <a:r>
              <a:rPr lang="cs-CZ" sz="2000" dirty="0" smtClean="0"/>
              <a:t> </a:t>
            </a:r>
            <a:r>
              <a:rPr lang="cs-CZ" sz="2000" dirty="0" err="1" smtClean="0"/>
              <a:t>usually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him</a:t>
            </a:r>
            <a:r>
              <a:rPr lang="cs-CZ" sz="2000" dirty="0" smtClean="0"/>
              <a:t> up </a:t>
            </a:r>
            <a:r>
              <a:rPr lang="cs-CZ" sz="2000" dirty="0" err="1" smtClean="0"/>
              <a:t>at</a:t>
            </a:r>
            <a:r>
              <a:rPr lang="cs-CZ" sz="2000" dirty="0" smtClean="0"/>
              <a:t> his </a:t>
            </a:r>
            <a:r>
              <a:rPr lang="cs-CZ" sz="2000" dirty="0" err="1" smtClean="0"/>
              <a:t>office</a:t>
            </a:r>
            <a:r>
              <a:rPr lang="cs-CZ" sz="2000" dirty="0" smtClean="0"/>
              <a:t>, and </a:t>
            </a:r>
            <a:r>
              <a:rPr lang="cs-CZ" sz="2000" dirty="0" err="1" smtClean="0"/>
              <a:t>they</a:t>
            </a:r>
            <a:r>
              <a:rPr lang="cs-CZ" sz="2000" dirty="0" smtClean="0"/>
              <a:t> go </a:t>
            </a:r>
            <a:r>
              <a:rPr lang="cs-CZ" sz="2000" dirty="0" err="1" smtClean="0"/>
              <a:t>for</a:t>
            </a:r>
            <a:r>
              <a:rPr lang="cs-CZ" sz="2000" dirty="0" smtClean="0"/>
              <a:t> lunch </a:t>
            </a:r>
            <a:r>
              <a:rPr lang="cs-CZ" sz="2000" dirty="0" err="1" smtClean="0"/>
              <a:t>together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If</a:t>
            </a:r>
            <a:r>
              <a:rPr lang="cs-CZ" sz="2000" dirty="0" smtClean="0"/>
              <a:t> a </a:t>
            </a:r>
            <a:r>
              <a:rPr lang="cs-CZ" sz="2000" dirty="0" err="1" smtClean="0"/>
              <a:t>problem</a:t>
            </a:r>
            <a:r>
              <a:rPr lang="cs-CZ" sz="2000" dirty="0" smtClean="0"/>
              <a:t> </a:t>
            </a:r>
            <a:r>
              <a:rPr lang="cs-CZ" sz="2000" dirty="0" err="1" smtClean="0"/>
              <a:t>appears</a:t>
            </a:r>
            <a:r>
              <a:rPr lang="cs-CZ" sz="2000" dirty="0" smtClean="0"/>
              <a:t>,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will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it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concentrates</a:t>
            </a:r>
            <a:r>
              <a:rPr lang="cs-CZ" sz="2000" dirty="0" smtClean="0"/>
              <a:t> on </a:t>
            </a:r>
            <a:r>
              <a:rPr lang="cs-CZ" sz="2000" dirty="0" err="1" smtClean="0"/>
              <a:t>it</a:t>
            </a:r>
            <a:r>
              <a:rPr lang="cs-CZ" sz="2000" dirty="0" smtClean="0"/>
              <a:t> as  __________ 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most </a:t>
            </a:r>
            <a:r>
              <a:rPr lang="cs-CZ" sz="2000" dirty="0" err="1" smtClean="0"/>
              <a:t>important</a:t>
            </a:r>
            <a:r>
              <a:rPr lang="cs-CZ" sz="2000" dirty="0" smtClean="0"/>
              <a:t> </a:t>
            </a:r>
            <a:r>
              <a:rPr lang="cs-CZ" sz="2000" dirty="0" err="1" smtClean="0"/>
              <a:t>thing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Before</a:t>
            </a:r>
            <a:r>
              <a:rPr lang="cs-CZ" sz="2000" dirty="0" smtClean="0"/>
              <a:t> </a:t>
            </a:r>
            <a:r>
              <a:rPr lang="cs-CZ" sz="2000" dirty="0" err="1" smtClean="0"/>
              <a:t>industrialization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a </a:t>
            </a:r>
            <a:r>
              <a:rPr lang="cs-CZ" sz="2000" dirty="0" err="1" smtClean="0"/>
              <a:t>poor</a:t>
            </a:r>
            <a:r>
              <a:rPr lang="cs-CZ" sz="2000" dirty="0" smtClean="0"/>
              <a:t> country, </a:t>
            </a:r>
            <a:r>
              <a:rPr lang="cs-CZ" sz="2000" dirty="0" err="1" smtClean="0"/>
              <a:t>with</a:t>
            </a:r>
            <a:r>
              <a:rPr lang="cs-CZ" sz="2000" dirty="0" smtClean="0"/>
              <a:t> most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living</a:t>
            </a:r>
            <a:r>
              <a:rPr lang="cs-CZ" sz="2000" dirty="0" smtClean="0"/>
              <a:t> and  __________ 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land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research</a:t>
            </a:r>
            <a:r>
              <a:rPr lang="cs-CZ" sz="2000" dirty="0" smtClean="0"/>
              <a:t> has  __________ 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new</a:t>
            </a:r>
            <a:r>
              <a:rPr lang="cs-CZ" sz="2000" dirty="0" smtClean="0"/>
              <a:t> diet drink </a:t>
            </a:r>
            <a:r>
              <a:rPr lang="cs-CZ" sz="2000" dirty="0" err="1" smtClean="0"/>
              <a:t>can</a:t>
            </a:r>
            <a:r>
              <a:rPr lang="cs-CZ" sz="2000" dirty="0" smtClean="0"/>
              <a:t> make </a:t>
            </a:r>
            <a:r>
              <a:rPr lang="cs-CZ" sz="2000" dirty="0" err="1"/>
              <a:t>y</a:t>
            </a:r>
            <a:r>
              <a:rPr lang="cs-CZ" sz="2000" dirty="0" err="1" smtClean="0"/>
              <a:t>ou</a:t>
            </a:r>
            <a:r>
              <a:rPr lang="cs-CZ" sz="2000" dirty="0" smtClean="0"/>
              <a:t> </a:t>
            </a:r>
            <a:r>
              <a:rPr lang="cs-CZ" sz="2000" dirty="0" err="1" smtClean="0"/>
              <a:t>slimmer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How</a:t>
            </a:r>
            <a:r>
              <a:rPr lang="cs-CZ" sz="2000" dirty="0" smtClean="0"/>
              <a:t> do </a:t>
            </a:r>
            <a:r>
              <a:rPr lang="cs-CZ" sz="2000" dirty="0" err="1" smtClean="0"/>
              <a:t>companies</a:t>
            </a:r>
            <a:r>
              <a:rPr lang="cs-CZ" sz="2000" dirty="0" smtClean="0"/>
              <a:t> </a:t>
            </a:r>
            <a:r>
              <a:rPr lang="cs-CZ" sz="2000" dirty="0" err="1" smtClean="0"/>
              <a:t>try</a:t>
            </a:r>
            <a:r>
              <a:rPr lang="cs-CZ" sz="2000" dirty="0" smtClean="0"/>
              <a:t> to </a:t>
            </a:r>
            <a:r>
              <a:rPr lang="cs-CZ" sz="2000" dirty="0" err="1" smtClean="0"/>
              <a:t>prevent</a:t>
            </a:r>
            <a:r>
              <a:rPr lang="cs-CZ" sz="2000" dirty="0" smtClean="0"/>
              <a:t> </a:t>
            </a:r>
            <a:r>
              <a:rPr lang="cs-CZ" sz="2000" dirty="0" err="1" smtClean="0"/>
              <a:t>illegal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of</a:t>
            </a:r>
            <a:r>
              <a:rPr lang="cs-CZ" sz="2000" dirty="0" smtClean="0"/>
              <a:t> music and </a:t>
            </a:r>
            <a:r>
              <a:rPr lang="cs-CZ" sz="2000" dirty="0" err="1" smtClean="0"/>
              <a:t>films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airline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now</a:t>
            </a:r>
            <a:r>
              <a:rPr lang="cs-CZ" sz="2000" dirty="0" smtClean="0"/>
              <a:t> </a:t>
            </a:r>
            <a:r>
              <a:rPr lang="cs-CZ" sz="2000" dirty="0" err="1" smtClean="0"/>
              <a:t>running</a:t>
            </a:r>
            <a:r>
              <a:rPr lang="cs-CZ" sz="2000" dirty="0" smtClean="0"/>
              <a:t> more  __________ 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fewer</a:t>
            </a:r>
            <a:r>
              <a:rPr lang="cs-CZ" sz="2000" dirty="0" smtClean="0"/>
              <a:t> </a:t>
            </a:r>
            <a:r>
              <a:rPr lang="cs-CZ" sz="2000" dirty="0" err="1" smtClean="0"/>
              <a:t>pilots</a:t>
            </a:r>
            <a:r>
              <a:rPr lang="cs-CZ" sz="2000" dirty="0" smtClean="0"/>
              <a:t> and </a:t>
            </a:r>
            <a:r>
              <a:rPr lang="cs-CZ" sz="2000" dirty="0" err="1" smtClean="0"/>
              <a:t>staff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ever</a:t>
            </a:r>
            <a:r>
              <a:rPr lang="cs-CZ" sz="2000" dirty="0" smtClean="0"/>
              <a:t> </a:t>
            </a:r>
            <a:r>
              <a:rPr lang="cs-CZ" sz="2000" dirty="0" err="1" smtClean="0"/>
              <a:t>thought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starting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 __________  business?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513002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1762</Words>
  <Application>Microsoft Office PowerPoint</Application>
  <PresentationFormat>Předvádění na obrazovce (4:3)</PresentationFormat>
  <Paragraphs>276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Sentence composition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Worksheet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Pavlištová Zora</dc:creator>
  <cp:lastModifiedBy>Uživatel</cp:lastModifiedBy>
  <cp:revision>23</cp:revision>
  <dcterms:created xsi:type="dcterms:W3CDTF">2013-08-13T06:16:02Z</dcterms:created>
  <dcterms:modified xsi:type="dcterms:W3CDTF">2014-01-07T10:42:03Z</dcterms:modified>
</cp:coreProperties>
</file>