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7" r:id="rId17"/>
    <p:sldId id="273" r:id="rId18"/>
    <p:sldId id="274" r:id="rId19"/>
    <p:sldId id="275" r:id="rId20"/>
    <p:sldId id="259" r:id="rId21"/>
    <p:sldId id="260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2-26T19:11:04.807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1F497D"/>
    </inkml:brush>
  </inkml:definitions>
  <inkml:trace contextRef="#ctx0" brushRef="#br0">10741 5680,'25'0,"-1"0,-24 0,0 0,0 25,25-25,-25 0,0 0,0 25,0 0,25-25,-25 0,0 0,0 24,0-24,25 0,-25 25,0 0,25-25,-25 25,0-25,0 25,0-25,0 25,0-25,24 24,-24-24,0 25,25-25,-25 25,25-25,-25 25,0-25,0 0,0 25,25-25,-25 0,0 24,0-24,0 0,0 25,25 0,-25-25,0 25,24-25</inkml:trace>
  <inkml:trace contextRef="#ctx0" brushRef="#br0" timeOffset="1903.1089">11237 6623,'25'0,"-1"0,-24 25,0-25,0 0,25 0,-25 24,0 1,25-25,-25 0,0 25,25-25,-25 0,0 25,0-25,0 25,25-25,-25 24,0-24,0 25,25-25,-25 0,0 25,24 0,1-25,-25 25,0-25,0 25,0-25,25 0,-25 24,0 1,0-25,0 0,0 25,0-25,0 25,25-25,0 0,-25 25,0-1,0-24,0 0,0 25,0-25,24 0,-24 25,0 0,0-25,0 0,25 0,-25 25,0-25,0 24,0-24,0 0</inkml:trace>
  <inkml:trace contextRef="#ctx0" brushRef="#br0" timeOffset="4407.2521">12006 7789,'0'0,"0"0,25 0,-25 0,24 0,-24 0,0 0,0 24,25-24,-25 0,25 50,-25-50,25 25,-25-25,0 25,25-1,-25-24,0 25,24-25,-24 25,0 0,25-25,-25 25,25-25,-25 25,0-1,25-24,-25 25,0-25,25 25,-1-25,-24 25,25 0,-25-1,0-24,0 0,25 25,-25 0,25-25,-25 25,25-25,-25 25,0-1,0-24,24 0,-24 25,0-25,0 25,25-25,-25 0,25 0,-25 25,0 0,0-25,25 0,-25 0,0-25</inkml:trace>
  <inkml:trace contextRef="#ctx0" brushRef="#br0" timeOffset="6055.3464">13048 8905,'0'0,"0"25,24-25,1 0,-25 0,0 24,25-24,-25 25,0-25,25 25,-25 0,0-25,25 25,-25 0,24-1,-24-24,25 25,-25-25,25 50,-25-50,25 25,-25-1,25-24,-25 0,24 25,1-25,-25 0,0 25,0-25,0 0,25 25,-25 0,0-25,0 0,25 0,-25 24,0-24,25 0,-25 25,24-25,-24 0,0 25,25 0,-25-25,25 0,0 0,-25 25,25-25,-25 0,0 24,25-24,-25 25,24-25,1 0,-25 25,25-25,-25 0,0 25,25-25,0 0,-25 0,0 0,24 25,-24-25,0 24,25-24,-25 0,0 0,25 0,0 25</inkml:trace>
  <inkml:trace contextRef="#ctx0" brushRef="#br0" timeOffset="8039.4599">14288 9947,'0'0,"0"0,25 0,-25 24,24-24,-24 25,25-25,-25 0,0 25,50 0,-25-25,-1 0,-24 25,25-25,-25 0,0 0,25 25,0-1,-25-24,0 0,25 0,-25 25,0-25,0 25,25-25,-25 0,0 0,24 25,1-25,-25 25,25-25,-25 0,0 0,25 0,-25 24,25-24,-25 0,24 0,-24 25,25-25,-25 25,25-25,0 25</inkml:trace>
  <inkml:trace contextRef="#ctx0" brushRef="#br0" timeOffset="9535.5454">15429 10616,'0'0,"0"0</inkml:trace>
  <inkml:trace contextRef="#ctx0" brushRef="#br0" timeOffset="11239.6429">15404 10616,'0'0,"0"25,0-25,25 0,-25 0,0 25,25-25,-25 25,24 0,-24-25,25 24,0-24,-25 0,25 0,-25 25,0-25,0 0,25 0,-1 25,-24-25,25 25,-25-25,0 0,25 0,-25 0,25 0,0 25,-25-25,0 0,25 0,-25 24,24-24,1 0,-25 25,0-25,0 0,25 0,-25 25,25-25,-25 0,25 0,-1 0,-24 25,25-25,-25 0,25 0,0 25,-25-25,25 24,-25-24,24 0,1 50,0-50,-25 0,25 25,0-25,-25 0,24 0,-24 0,0 0,25 0,-25 0,0 25,25-25,0 0,-25 0,-25 0,25 0</inkml:trace>
  <inkml:trace contextRef="#ctx0" brushRef="#br0" timeOffset="14175.8109">16694 11385,'0'0,"0"0,25 0,0 0,-25 0,49 0,-24 25,-25-25,25 25,0-25,24 25,-49-25,25 0,0 0,0 25,-25-1,49-24,-49 0,25 25,0-25,0 0,-25 25,24-25,1 25,0-25,-25 0,25 25,-25-25,25 0,-1 0,-24 0,0 0,25 24,-25 1,25-25,-25 0,25 25,0-25,-25 0,24 25,-24 0,25-25,-25 0,25 0,-25 0,0 0,25 24,-25-24,0 0,0 0,0 0,0-24</inkml:trace>
  <inkml:trace contextRef="#ctx0" brushRef="#br0" timeOffset="15990.9147">18157 11981,'0'0,"25"0,-25 0,25 0,25 0,-26 0,51 49,-50-24,-1-25,1 25,25 0,-1-25,-24 24,25 1,-25-25,-25 0,24 0,1 0,-25 25,25 0,-25-25,0 0,25 0,0 0,-25 25,0-25,0 0,24 0</inkml:trace>
  <inkml:trace contextRef="#ctx0" brushRef="#br0" timeOffset="19087.0918">11138 4961,'0'25,"0"-25,0 25,0-25,0 24,0 1,0-25,0 25,0-25,0 25,0 0,0-25,0 24,0-24,0 25,0-25,0 50,0-50,0 25,0-25,0 49,0-49,0 25,0-25,0 25,0 0,0-25,0 24,0-24,0 25,0-25,0 25,0 0,0-25,0 25,0-25,0 24,0 1,0-25,0 25,0-25,0 25,0-25</inkml:trace>
  <inkml:trace contextRef="#ctx0" brushRef="#br0" timeOffset="23406.3388">11162 4986,'25'0,"0"0,-25 0,25 25,24-25,-24 0,0 0,-25 24,0-24,25 0,-25 25,50-25,-50 0,0 0,24 0,-24 0,25 25,0-25,-25 0,0 0,25 0,-25 25,0-25,25 0,-25 25,0-25,0 0,24 0,-24 24,25-24,-25 0,0 0,25 0,-25 25,25-25,-25 0,25 0,-25 25,0 0,24-25,-24 0,0 25,0-25,25 24,0 1,-25-25,0 25,0-25,0 25,0-25,0 25,0-1,0-24,0 25,0-25,0 25,0 0,0-25,0 25,0-25,0 24,0-24,0 0,0 25,-25-25,25 0,-25 0,25 0,0 25,-24-25,-1 0,25 0,-25 0,25 0,-25 0,25 0,-25 0,1 0,-1 0,25 0,-25 0,0 0,25 0,0 25,-25-25,25 0,0 0,-24 0,-1 0,25 0,-25 25,25-25,-25 0,25 0,-25 0,0 0,25 24,0-24,-24 0,24 0,0 25,-25-25,25 0,-25 0,0 0,25 0,-25 0,25 0,-49 0</inkml:trace>
  <inkml:trace contextRef="#ctx0" brushRef="#br0" timeOffset="28910.6536">11857 4738,'0'0,"0"0,0 24,0-24,0 25,0 0,0-25,0 25,0-25,0 25,0-25,0 25,0-1,0-24,0 25,0-25</inkml:trace>
  <inkml:trace contextRef="#ctx0" brushRef="#br1" timeOffset="44007.5171">4936 10765,'0'0,"0"0,0 0,25 0,-25 0,25 0,0 0,-25 0,25 0,0 0,-1 0,-24 0,25 0,-25 0,25 0,-25 0,25 0,0 0,-1 0,-24 0,50 0,-25 0,0 25,24-25,-49 0,25 25,-25-25,25 0,0 0,-25 0,24 0,-24 0,50 25,-50-25,0 0,25 0,-25 0</inkml:trace>
  <inkml:trace contextRef="#ctx0" brushRef="#br1" timeOffset="48934.7987">6226 10815,'0'0,"25"0,-25 0,25 0,0 0,-25 0,25 0,-25 0,24 0,1 0,0 0,-25 0,25 0,0 0,-1 0,-24 0,50 0,-25 0,0 0,-25 0,24 0,-24 0,25 0,-25 0,50 0,-25 0,-1 0,-24 0,25 0,-25 0,25 0,0 25,-25-25,25 0,-1 0</inkml:trace>
  <inkml:trace contextRef="#ctx0" brushRef="#br1" timeOffset="50277.8758">7293 10840,'0'0,"25"0,0 0,-1 0,1 0,25 24,24-24,-49 25,25-25,-1 25,-49-25,50 0,-50 0,25 0,-25 0,24 0,-24 0,25 0,0 0,25 0,-1 0,-24 0,25 25,-26-25,-24 0,25 0,0 0,-25 0,25 0,74 0,-49 0,24 25,-74-25,50 0,-1 0,-49 0,25 0</inkml:trace>
  <inkml:trace contextRef="#ctx0" brushRef="#br1" timeOffset="51422.9413">8831 10815,'25'0,"-25"0,24 0,51 25,24-25,0 24,50 26,-25 0,-74-50,-25 0,-25 0,24 0,-24 0,25 0,0 0,25 0,24 0,-49 24,0-24,-25 0,0 0</inkml:trace>
  <inkml:trace contextRef="#ctx0" brushRef="#br1" timeOffset="52606.0089">10245 10864,'0'0,"24"0,-24 0,25 0,25 0,0 0,-1 0,26 0,-1 0,-24 0,-26 0,1 0,-25 0,25 0,-25 0,25 0,0 0,49 0,-24 0,-26 0,1 0,-25 0,25 0,-25 0,0 0,25 0,0 0,24 0,26 0,-1 0,-24 0,-50 0</inkml:trace>
  <inkml:trace contextRef="#ctx0" brushRef="#br1" timeOffset="54446.1142">11807 10815,'0'0,"0"0,0 0,25 0,0 0,-25 0,25 0,-25 0,49 0,-49 0,25 0,0 0,0 0,24 0,51 0,-51 0,50 0,-49 0,-25 0,24 0,1 0,-25 0,0 0,0 0,-1 0,-24 0,25 0,-25 0,25 0,-25 0,25 0,0 0,-25 0,24 0,-24 0</inkml:trace>
  <inkml:trace contextRef="#ctx0" brushRef="#br1" timeOffset="55981.202">13444 10840,'25'0,"0"0,-25 0,0 0,25 0,0 0,0 0,-25 0,24 0,26 0,24 24,1 1,-26 0,-24-25,0 0,0 0,-25 0,25 0,24 0,-49 0,50 0,-50 0,25 0,-25 0,24 0,1 0,-25 0,25 0,25 0,-1 0,1 0,49 0,-49 0,24 0,-24 0,-50 0</inkml:trace>
  <inkml:trace contextRef="#ctx0" brushRef="#br1" timeOffset="57325.2789">14958 10914,'0'0,"24"0,1 0,-25 0,25 0,-25 0,25 0,0 0,-25 0,24 0,-24 0,25 0,-25 0,75 0,-1 0,-24 0,24 0,-49 0,-25 0,25 0,-1 0,-24 0,25 0,-25 0,50 0,-50 0,25 0,-1 0,1 0,0 0,-25 0,0 0,25 0,-25 0</inkml:trace>
  <inkml:trace contextRef="#ctx0" brushRef="#br1" timeOffset="61021.4903">15627 11038,'25'25,"-25"-25,25 25,-25-1,0-24,0 25,0-25,0 50,0-50,0 25,0-25,0 25,25-25,-25 24,0 1,0-25,0 25,0-25,0 25,0 0,0-25,0 24,0-24,0 25,0-25,0 25,0 0,0-25,0 25,0-25,0 24,0-24,0 25,25-25,-25 25,0-25,24 25</inkml:trace>
  <inkml:trace contextRef="#ctx0" brushRef="#br1" timeOffset="62502.575">15702 12080,'0'0,"0"0,0 0,0 25,0-25,0 24,0 1,0-25,0 25,0-25,0 25,0 0,0 0,0 24,0-49,0 25,25-25,-25 25,0 0,24-25,-24 24,0 1,0-25,0 25,0-25,0 25,25 0,-25-1,0 1,0 0,0-25,0 25,0-25,0 25,0-25,0 24,0 1,0-25,0 0,0 0,0 0</inkml:trace>
  <inkml:trace contextRef="#ctx0" brushRef="#br1" timeOffset="63749.6463">15727 13022,'0'0,"24"25,-24-25,0 25,0 0,0-25,0 25,0-25,0 24,0-24,0 25,0 0,0 0,0-25,0 25,0 0,0-25,0 24,0-24,0 25,0 0,0-25,0 25,0-25,0 25,0-25,0 24,0 1,0-25,0 25,0-25,0 25,0-25,0 25,0-1,0-24,0 25,0 0,0 0,0-25,0 25,0-25,0 24,0 1</inkml:trace>
  <inkml:trace contextRef="#ctx0" brushRef="#br1" timeOffset="64901.7122">15727 14213,'0'0,"0"0,0 0,24 0,-24 25,0 0,0-25,0 24,0-24,0 25,0-25,0 0,0 25,25 0,-25-25,0 25,0-25,0 25,0-1,0-24,0 25,0-25,0 25,0-25,0 25,0 0,0-25</inkml:trace>
  <inkml:trace contextRef="#ctx0" brushRef="#br1" timeOffset="67900.8837">15776 14883,'0'0,"25"0,-25 0,0 25,0-25,0 24,0 1,0-25,0 25,0-25,0 25,0 0,0-25,0 24,0-24,0 25,0-25,0 25,0 0,0-25,0 25,0-25,0 24,0 1,0-25,0 25,0-25,0 25,0-25,0 25,0-1,0-24,0 25,0-25,0 0,0 25,0-25,0 0</inkml:trace>
  <inkml:trace contextRef="#ctx0" brushRef="#br1" timeOffset="95684.4727">15727 15900,'0'0,"-25"-25,25 25,-25 0,0 0,25 0,-25 0,25 0,-25 0,25 0,-24 0,-1 0,25 0,-25 0,25 0,0 0,0 0,0 25,0-25,0 25,-25-25,25 0,0 24,0 1,-25-25,25 0,0 25,0-25,0 25,0-25,0 25,0-1,0-24,0 25,0-25,0 25,0 0,0-25,0 25,0-25,0 24,0-24,0 25,0 0,0-25,0 0,0 25,0-25,-24 0,24 25,0-1,0-24,0 0,0 0,0 25,0-25,24 0,1 25,-25-25,25 25,-25 0,25-25,0 0,-25 0,24 0,-24 25,25-25,-25 0,25 24,0-24,-25 0,25 0,-25 0,25 0,-1 0,-24 0,0 0,25 0,-25 0,25 0,-25 0,0 0,0-24,25 24,0 0,-25 0,0-25,24 25,-24-25,0 25,25 0,-25-25,0 25,25 0,-25-25,0 25,25 0,-25-25,0 1,0 24,0 0,0-25,25 25,-25 0,0-25,0 0,0 25,0 0,0-25,0 25,24 0,-24-24,0 24,0-25,0 0,0 25,0-25,0 25,0-25,0 1,0 24,0-25,0 25,0-25,0 25,0-25,0 0,0 25,0 0,0-24,-24 24,24 0,0-25,-25 25,25-25,-25 25,0 0,25 0,-25 0,25 0,-24 0,-1 0,25 0,-25 0,25 0,0 0,-25 0,25 0,-25 0,1 0,24 0,-25 0</inkml:trace>
  <inkml:trace contextRef="#ctx0" brushRef="#br1" timeOffset="97676.5867">15702 16321,'0'0,"0"0,25 0,-1 0,-24 0,25 25,-25-25,25 0,-25 25,25-25,0 0,-25 0,24 0,-24 25,0-25,50 0,-50 0,0 0,25 0,-25 25,25-25,-1 25,-24-25,0 0,25 0,-25 24,25-24,-25 0,25 25,-25 0,25-25,-25 0</inkml:trace>
  <inkml:trace contextRef="#ctx0" brushRef="#br1" timeOffset="104707.989">16347 16297,'0'0,"0"0,0 24,0-24,0 25,0-25,0 0,0 25,0-25,-25 0,25 25,0 0,0-25,0 25,0-25,-25 24,25 1,0 0,0-25,0 25,0 0,0-25,-25 0,25 24,0-24,0 25,0-25,0 25,0 0,0-25,0 25,0-25,0 24,0 1,0-25,0 0,25 25,0-25,0 0,-1 25,-24 0,25-25,0 0,-25 0,25 0,-25 0,25 0,-25 0,24 0,1 0,-25 0,0-25</inkml:trace>
  <inkml:trace contextRef="#ctx0" brushRef="#br1" timeOffset="106132.0704">16371 16570,'0'0,"25"0,-25 0,25 0,0 0,0 0,-25 0,24 0,1 0,0 0,-25 0,25 0,0 0,-25 0,24 0,-24 0,25 0,-25 0</inkml:trace>
  <inkml:trace contextRef="#ctx0" brushRef="#br1" timeOffset="107908.172">16396 16297,'0'0,"0"0,0 0,25 0,0 0,-25 0,25 0,-25 0,24 0,-24 0,25 0,0 0,0 0,0 0,-25 24,24-24,-24 0,25 0,0 25,-25-25,25 0,-25 0,25 0,-25 0,25 0,-1 0,-24 0,0 0</inkml:trace>
  <inkml:trace contextRef="#ctx0" brushRef="#br1" timeOffset="110683.3308">16942 16247,'0'0,"0"0,0 25,0-25,0 25,0-1,0-24,0 0,0 25,0-25,0 25,0 0,0-25,0 25</inkml:trace>
  <inkml:trace contextRef="#ctx0" brushRef="#br1" timeOffset="118275.765">3696 10443,'0'0,"0"25,0-25,0 24,0 1,0 0,-25-25,25 50,-24-50,24 24,0 26,0-25,0 0,0-1,0 1,0-25,0 25,0-25,0 25,0 0,0-1,0 26,0-50,0 25,0-25,0 25,0-1,0-24,0 25,0-25,0 25,0-25,0 25,0 0,0-25,0 24,0-24,0 25</inkml:trace>
  <inkml:trace contextRef="#ctx0" brushRef="#br1" timeOffset="121954.9755">3647 10492,'0'0,"0"0,24 0,-24 0,25 0,-25 0,25 0,-25 0,25 0,-25 25,25-25,-25 25,0-25,24 0,-24 0,25 25,0-25,-25 0,0 25,25-25,-25 0,0 0,25 0,-1 24,-24 1,25-25,-25 0,0 0,25 25,-25-25,0 0,25 0,-25 25,25-25,-25 25,0-25,0 24,0-24,0 25,25-25,-25 25,0 0,0-25,0 25,0-25,0 24,0 1,0-25,0 25,0-25,0 0,0 25,-25-25,0 0,25 0,-25 0,25 0,-25 0,25 0,-25 0,1 0,24 0,-25 0,25 0,-25 0,0 0,25 0,-25 0,25 0,-24 0,24 0,-25 0,0 0,25 0,-25 0</inkml:trace>
  <inkml:trace contextRef="#ctx0" brushRef="#br1" timeOffset="126332.2258">4118 11137,'0'0,"0"0,0 25,0 0,0-25,0 25,0-25,0 25,0-1,0-24,-25 25,25-25,0 25,0-25,-25 0,25 25,0 0,0-25,0 24,0-24,-24 25,24 0,0-25,0 25,0-25,0 0,0 0,0 0,24 0,1 0,-25 0,25 0,-25 0,25 0,0 0,-25 0,24 0,-24 0,25 0,-25 0,25 0,0 0,-25 0,25 0,-25 0,24 0,1 0,-25 0,25 0,0 0,0 0,-25 0,0 0,-25-25,-25 25</inkml:trace>
  <inkml:trace contextRef="#ctx0" brushRef="#br1" timeOffset="127555.2958">4143 11286,'0'0,"0"0,25 0,-25 0,24 0,1 0,-25 0,25 0,-25 0,25 0,0 0,-1 0,1 0,0 0</inkml:trace>
  <inkml:trace contextRef="#ctx0" brushRef="#br1" timeOffset="128827.3685">4143 11137,'0'0,"25"0,-1 0,-24 0,25 0,-25 0,25 0,0 0,0 0,-25 0,24 0,-24 0,25 0,0 0,-25 0,25 0,-25 0,25 0,-1 0,-24 0</inkml:trace>
  <inkml:trace contextRef="#ctx0" brushRef="#br1" timeOffset="131058.4961">4564 10988,'0'0,"0"0,0 0,0 25,0 0,0-25,0 25,0-25,0 25,0-1,0-24,0 25,0-25,0 25,0-25,0 25,0 0,0-25,0 25,0-25</inkml:trace>
  <inkml:trace contextRef="#ctx0" brushRef="#br1" timeOffset="141426.0889">16297 16694,'0'0,"0"0,0 24,0-24,0 25,0-25,0 25,0-25,0 25,0 0,0-25,0 24,0-24,0 25,0-25,25 0,-25 0,0 0,0 0,25 0,-25 0,0-25,24 25,-24 0,25 0,-25 0,25 0,-25 0,0-24,25 24,-25 0,25 0,-1 0,-24 0,25 0,-25 0,25 0,-25 0,25 0,0 0,-25 0,24 0,-24 0,25 0,-25 0,25 0,-25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2-26T19:54:29.460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1F497D"/>
    </inkml:brush>
  </inkml:definitions>
  <inkml:trace contextRef="#ctx0" brushRef="#br0">16322 6251,'0'25,"-25"-25,25 24,0-24,0 25,0-25,-25 0,25 25,-25-25,25 0,0 25,-24-25,24 25,0-25,0 24,0-24,0 0,-25 0,25 25,0-25,0 25,-25-25,25 25,-25-25,25 0,0 25,-25-25,25 0,0 0,0 24,0 1,-24-25</inkml:trace>
  <inkml:trace contextRef="#ctx0" brushRef="#br0" timeOffset="1590.0909">15801 7045,'0'0,"0"24,-25-24,25 0,0 0,0 25,-25 0,25-25,-24 0,24 25,0-25,-25 49,25-49,0 25,-25-25,25 0,-25 50,25-50,0 0,-25 0,25 49,0-49,-25 0,25 25,-24-25,24 25,-25-25,25 25,-25 0,25-25,0 24,-25-24,25 0,0 0,0 25,0 0,-25-25,25 0,0 0,0 25,0-25,-24 0</inkml:trace>
  <inkml:trace contextRef="#ctx0" brushRef="#br0" timeOffset="3502.2003">15106 8037,'0'0,"0"0,0 0,0 25,0-1,0-24,0 25,0-25,0 25,0 0,0-25,-24 0,24 25,-25-25,25 24,0-24,-25 25,25 0,0-25,0 25,-25-25,0 25,25-1,-24-24,24 0,-25 25,25-25,0 0,-50 0,50 25,-25-25,25 25,-24-25,24 25,-25-25,25 0,-25 0,25 24,0-24</inkml:trace>
  <inkml:trace contextRef="#ctx0" brushRef="#br0" timeOffset="7477.4277">14486 8830,'0'25,"0"-25,0 0,0 25,-25-25,1 0,24 0,-25 0,25 25,-25-25,0 25,0-25,25 24,-24 1,-1-25,25 0,-25 25,25-25,-25 0,25 25,-25-25,1 0,24 25,-25-25,25 25,-25-25,0 0,0 24,25-24,0 0,-24 0,-1 0,25 25,0-25,0 25,-25-25,25 0,0 0,-25 0,25 25,-25-25,25 0,-24 0</inkml:trace>
  <inkml:trace contextRef="#ctx0" brushRef="#br0" timeOffset="9149.5233">13742 9649,'0'0,"0"25,0-25,-25 25,1-25,24 24,0-24,0 0,0 25,-25-25,25 25,-50-25,50 0,0 25,-49 0,49-25,-25 0,25 24,0-24,-25 0,25 50,-25-50,0 0,25 0,-25 0,1 0,24 25,-25-25,25 0,0 0,-25 25,25-25,-25 0,0 24,25-24,0 25,0-25,-24 0,24 25</inkml:trace>
  <inkml:trace contextRef="#ctx0" brushRef="#br0" timeOffset="10686.6112">12676 10344,'0'24,"0"-24,0 25,0-25,0 25,0-25,0 0,0 0,0 25,-25-25,0 0,25 0,0 0,-25 0,25 25,-49-25,49 24,-25-24,0 0,0 0,25 25,-25-25,25 0,-25 0,1 0,24 0,-25 0,0 0,0 0,0 0,1 0,-1 0,25 0,-25 0,25 25,-25-25,25 0,0 0,-25 0,25 25,-24-25,24 0,-25 25,0-25,25 0,-25 0,25 0,0 0,-25 0,1 0,24 0,-25 0,25 0</inkml:trace>
  <inkml:trace contextRef="#ctx0" brushRef="#br0" timeOffset="12414.7101">11609 10889,'-25'0,"25"0,-25 0,25 0,-24 0,-1 0,25 0,-25 0,25 0,-25 0,0 0,25 0,-24 0,24 0,-25 0,25 0,-25 0,0 0,25 0,-25 0,25 0,-25 0,1 0,24 0,-25 0,25 0,-50 0,25 0,25 0,-24 0,-1 0,25 0,-25 0,25 0,-25 0,25 0,-25 0,1 0,24 0,-25 0,25 0,0 0,-25 0,0 0,25 0,0 0,-25 0,1 0,24 0,-25 0,0 0,25 25,0-25,-25 0,0 25,25-25,-24 0,24 0,-25 0,0 0</inkml:trace>
  <inkml:trace contextRef="#ctx0" brushRef="#br0" timeOffset="16053.9182">8955 11633,'0'0,"0"0,0 25,0-25,-25 0,25 0,-25 25,25-25,-25 0,1 25,24-25,0 0,-25 0,25 0,0 25,0-25,0 24,0 1,-50-25,25 0,25 0,-24 0,-1 0,-25 0,50 0,-25 0,1 0,24 25,-25-25,25 0,-25 0,25 0,-25 25,0-25,25 0,-24 0,24 0,-25 0,25 0,-25 0,0 25,0-25,1 0,-1 0,25 0,-25 0,25 24,-25-24,25 0,0 0,0 25,-25-25,25 0,-24 0,24 0,-25 0,0 0,25 0,-25 0,25 0,-25 0,0 0,1 0,24 0</inkml:trace>
  <inkml:trace contextRef="#ctx0" brushRef="#br0" timeOffset="23949.3698">16148 4936,'0'0,"0"0,0 0,0 25,0 0,0 0,0-1,0 26,0-50,0 50,-25-26,25 1,0 0,0-25,0 25,0 0,0-25,0 24,0-24,0 25,0 0,0 0,0-25,0 25</inkml:trace>
  <inkml:trace contextRef="#ctx0" brushRef="#br1" timeOffset="35733.0438">4465 11013,'0'0,"0"0,25 0,-25 0,25 0,-25 0,25 0,-1 0,-24 0,25 0,-25 0,50 0,-50 0,25 0,-1 0,1 0,0 0,-25 0,25 0,0 0,-25 0,24 0,-24 0,25 0,-25 0,25 0,0 0,24 0,26 0,-50 0,0 0,24 0,-49 0</inkml:trace>
  <inkml:trace contextRef="#ctx0" brushRef="#br1" timeOffset="36852.1078">5681 11112,'24'0,"-24"0,0 0,25 0,-25 0,25 0,0 0,0 0,24 0,26 0,-26 0,1 0,-1 0,1 0,0 0,-25 0,49 0,-74 0,25 0,24 0,-24 0,0 0,-25 0,25 0,-25 0,25 0,-1 0,1 0,-25 0,25 0</inkml:trace>
  <inkml:trace contextRef="#ctx0" brushRef="#br1" timeOffset="37845.1645">7169 11038,'0'-25,"25"25,-25 0,25 0,-25 0,49 0,1 0,24 0,1 0,24 0,50 0,-25 0,24 0,-24 0,1 0,-76 0,-24 0,0 0,-25 0</inkml:trace>
  <inkml:trace contextRef="#ctx0" brushRef="#br1" timeOffset="38868.2228">8707 10964,'0'0,"25"0,-25 0,24 0,-24 0,25 0,25 0,24 0,-24 0,49 0,-25 0,26 0,24 0,-75 0,1 0,-25 0,24 0,-49 0,0-25,25 25</inkml:trace>
  <inkml:trace contextRef="#ctx0" brushRef="#br1" timeOffset="39900.282">10145 10914,'25'0,"0"0,-25 0,25 0,24 0,26 0,-1 0,1 0,-1 0,25 0,-24 0,-26 0,1 0,-50 0,25 0,-25 0,25 0,-1 0,-24 0,25 0,50 0,-26 0,-24 0,0 0,-25 0</inkml:trace>
  <inkml:trace contextRef="#ctx0" brushRef="#br1" timeOffset="41085.3499">11063 11013,'0'50,"0"-50,-25 25,25-1,0 26,0-25,0 0,0 0,0-1,0 1,0 0,0-25,0 25,0-25,0 25,0-1,0 1,0-25,0 25,0 0,0-25,0 25,0-25,0 24,0-24,0 25,0 0,0-25,0 25,0-25,0 25,0-25,0 24,0 1,0-25,-24 0,24 25,0-25</inkml:trace>
  <inkml:trace contextRef="#ctx0" brushRef="#br1" timeOffset="42613.4373">11063 12055,'0'0,"25"0,-25 0,0 0,0 25,0 0,0-25,0 0,0 24,0-24,0 25,25-25,-25 25,0-25,0 25,25 0,-25 0,0-25,0 24,0-24,0 25,0-25,0 25,0 0,0-25,0 25,0-25,0 24,0 1,0-25,0 25,0-25,0 25,0-25,0 25,0-1,0-24,0 25,0-25,0 25,0 0,0-25,0 25,0-25,0 24,0-24,0 25,0-25,0 0,-50 25</inkml:trace>
  <inkml:trace contextRef="#ctx0" brushRef="#br1" timeOffset="44380.5384">11063 13097,'0'0,"25"0,-25 0,25 0,-25 25,0-25,0 24,0 1,0-25,0 25,0 0,0 0,0 0,0-25,0 49,0-49,0 25,0 25,0-26,0 1,0 25,0-50,0 25,0 49,0-74,0 50,0-1,0-49,0 25,0-25,0 25,0 0,0-1,0-24</inkml:trace>
  <inkml:trace contextRef="#ctx0" brushRef="#br1" timeOffset="45364.5945">11088 14238,'0'0,"25"25,-25-25,0 24,0 1,0-25,0 25,0-25,0 50,0-50,0 49,0-24,0-25,0 25,0-25,0 25,0 0,0-25,0 24,0-24,0 25,0 0,0-25,0 25,0-25,0 25,0-25,0 0,-25 0,25 0</inkml:trace>
  <inkml:trace contextRef="#ctx0" brushRef="#br1" timeOffset="46572.6635">11162 14982,'0'25,"0"-25,0 25,0-25,0 24,0 1,0-25,0 25,0-25,0 25,0 0,0-25,0 24,0-24,0 50,0-50,0 25,0-25,0 0,0 25,0-25,0 24,0 1,0-25,0 25,0-25,0 0,0 25,-24-25,24 25,0-25,0 0,-25 0,0 0,0 0</inkml:trace>
  <inkml:trace contextRef="#ctx0" brushRef="#br1" timeOffset="54412.1122">10890 15999,'0'0,"0"0,0 0,0 25,0 0,0-25,0 24,0-24,0 25,0 0,0-25,0 25,0-25,0 25,0-25,0 24,0 1,0-25,0 25,0-25,24 25,1 0,-25-25,0 24,0-24,0 0,25 0,-25 25,0-25,0 25,0-25,25 0,-25 25,0-25,0 25,25-25,-25 0,0 0,0 25,0-1,24-24,-24 0,25 0,-25 0,0 0,25 0,0 0,-25 0,25 0,-25 0,24 0,1 0,-25 0,25 0,-25 0,25 0,-25 0,25 0,-1 0,-24 0,0 0,0 0,0-24,25 24,-25 0,0 0,0-25,25 25,0 0,-25 0,0 0,0-25,25 25,-25-25,0 25,0 0,0-25,0 25,25 0,-25-25,0 25,0-24,0 24,0-25,0 25,0-25,0 25,0-25,0 0,0 25,0-24,0 24,0-25,0 25,0-25,0 0,0 25,0-25,0 25,0-24,0-1,0 25,0-25,0 25,0 0,0-25,0 25,0 0,0-25,-25 1,25 24,-25-25,0 25,25-25,-25 25,25-25,-25 25,1 0,24 0,-25 0,25 0,-25 0,25-25,-25 25,0 0,25 0,-24 0,24 0,-25 0,0 0,25 0,-25 0,25 0,-25 0,25 0,-24 0,24 0,-25 0,25 0,-25 0,25 0,0 0,0 25,0-25,0 25,0-25,0 25,0-25,0 25,0-1,0-24,0 25,0-25,0 25,0-25,0 25,0 0,-25-25,25 0,0 0,0 0,0-25,0 25,0-25,0 25,0-25,-25 25,25 0,0-25,0 1,0 24,0 0,0-25,25 25,-25 0,0-25,0 25,0-25</inkml:trace>
  <inkml:trace contextRef="#ctx0" brushRef="#br1" timeOffset="56052.206">11262 16346,'0'0,"0"0,0 0,24 0,-24 25,25-25,-25 25,0-25,0 25,25 0,-25-25,25 24,-25-24,0 50,25-50,-25 25,25-25,-25 25,0-25,0 24,24-24,-24 25,0-25,0 25,0-25,0 0,25 0</inkml:trace>
  <inkml:trace contextRef="#ctx0" brushRef="#br1" timeOffset="58795.3629">11584 16346,'0'0,"0"0,0 25,0-25,0 25,0-25,0 25,0 0,0-1,0-24,0 25,0 0,0-25,0 25,0-25,0 25,0-1,0-24,0 25,0-25,0 25,25-25,-25 25,0-25,0 25,0-25,0 24,0-24,0 25,0 0,0-25,0 25,0-25,0 25,25-25,-25 24,25-24,-25 25,0-25,0 0,24 0,-24 0,25 0,-25-25,0 25,25 0,0 0,-25 0,0 0,25 0,-25 0,24 0,1 0,-25 0,25 0,-25 0,25 0,-25 0,0 0,25 0,-1 0,-24 0,25 0,-25 0</inkml:trace>
  <inkml:trace contextRef="#ctx0" brushRef="#br1" timeOffset="60611.4667">11659 16594,'0'0,"-25"0,25 0,0 0,25 0,-1 0,-24 0,25 0,-25 0,25 0,-25 0,25 0,0 0,-25 0,24 0,-24 0,25 0,0 0,-25 0,25 0,-25 0,25 0,-25 0,0 0</inkml:trace>
  <inkml:trace contextRef="#ctx0" brushRef="#br1" timeOffset="62315.5642">11609 16321,'0'0,"0"0,25 0,-25 0,25 0,-25 0,24 0,1 0,-25 0,25 0,-25 0,25 0,-25 0,25 0,-1 0,-24 0,25 0,-25 0,0 0,25 0,0 0,-25 0,25 25,-25-25,24 0,-24 0,25 0,0 0,-25 0,0 0,25 0</inkml:trace>
  <inkml:trace contextRef="#ctx0" brushRef="#br1" timeOffset="63507.6324">12155 16098,'0'0,"0"25,0-25,0 25,0-25,0 25,0-25,0 24,0-24,0 25,0-25,24 25,-24 0,0 0,0-25,0 24,0-24,0 25,0 0,0-25,0 25,0-25</inkml:trace>
  <inkml:trace contextRef="#ctx0" brushRef="#br1" timeOffset="67227.8452">2977 10765,'0'25,"0"-25,0 25,0 0,0-25,0 24,0 1,0 25,0-50,0 25,0 24,0-49,0 50,0-1,0-24,0 0,0 25,0-50,0 49,0-24,0 0,0 0,0 0,0-1,0 1,0 0,0 0,0 0,0-25,0 24,0 1,0-25,0 25,0-25,0 25,0-25,0 0</inkml:trace>
  <inkml:trace contextRef="#ctx0" brushRef="#br1" timeOffset="70699.0437">3002 10765,'0'0,"25"0,-25 0,24 0,1 0,-25 0,25 0,-25 0,25 0,-25 0,25 0,-25 0,24 0,-24 0,25 0,-25 25,25-25,0 0,-25 0,0 0,25 0,-25 25,0-25,24 0,-24 25,0-25,25 0,-25 24,0-24,0 25,25-25,-25 25,0-25,0 25,0-25,0 25,25-25,-25 0,0 24,0 1,0-25,0 0,0 25,0-25,0 25,0 0,0-25,0 24,0-24,0 0,0 0,0 0,-25 0,25 0,-25 0,0 0,25 0,-24 0,24 0,0 25,-25-25,0 0,25 0,-25 0,25 0,-25 0,25 0,0 0,-24 0,-1 0,25 0,-25 0,0 0,0 0,25 0,-24 0,24 0,-25 0,25 25</inkml:trace>
  <inkml:trace contextRef="#ctx0" brushRef="#br1" timeOffset="73443.2007">3399 11435,'0'0,"0"0,0 25,0-25,0 25,0-25,0 24,0-24,0 25,0 0,0-25,0 25,0 0,0-1,0-24,0 25,0-25,0 25,-25-25,25 25,0 0,0-25,0 24,0-24,0 25,0 0,0-25,0 25,0-25,0 25,0-25,0 24,0 1,0-25,25 0,-25 0,24 0,-24 0,25 0,-25 0,25 0,0 0,-25 0,25 0,-25 0,24 0,1 0,-25 0,25 0,-25 0,25 0,-25 0,0 0,0 0,0-25</inkml:trace>
  <inkml:trace contextRef="#ctx0" brushRef="#br1" timeOffset="74867.2821">3473 11683,'0'0,"25"0,-25 0,25 0,-25 0,24 0,1 0,-25 0,25 0,-25 0,25 0,-25 0</inkml:trace>
  <inkml:trace contextRef="#ctx0" brushRef="#br1" timeOffset="76059.3503">3448 11460,'0'0,"0"0,0 0,25 0,0 0,-25 0,25 0,-25 0,24 0,1 0,-25 0,25 0,-25 0,25 0,-25 0,25 0,-1 0,-24 0,25 0,-25 0,0 0</inkml:trace>
  <inkml:trace contextRef="#ctx0" brushRef="#br1" timeOffset="77323.4224">3870 11261,'-25'0,"25"0,0 0,0 25,0-25,-25 25,25-25,0 25,0 0,0-25,0 24,0-24,0 25,0 0,0-25,0 25,0 0,0-1,0-24,0 25,0-25</inkml:trace>
  <inkml:trace contextRef="#ctx0" brushRef="#br0" timeOffset="99897.7135">15950 5581,'0'0,"0"0,0 0,0 0,-25 0,25 0,-25 0,0 0,25 0,-24 0,24-25,0 25,-25 0,25 0,-25 0,0 0,25 0,-25 0,25 0,-24 0,-1 0,25 0,0 0,0 0,-25 0,25 25,0 0,0-25,0 0,0 25,0-25,0 24,-25-24,25 0,0 25,0 0,0-25,0 0,0 25,0-25,0 25,0-1,0-24,0 25,0-25,0 0,0 0,0 25,0-25,0 0,25 0,-25 0,25 0,0 0,-25 0,24 0,-24 0,25 0,0 0,-25 25,0-25,25 0,-25 25,25-25,-25 0,24 0,-24 25,25-25,-25 0,25 0,-25 0,0 0,25 0,0 24,-25-24,0 0,0 25,0 0,24-25,-24 0,0 0,0 25,25-25,-25 25,0-1,0-24,0 25,0-25,0 25,0-25,0 25,0 0,0-25,0 0,0 24,0-24,0 0,-25 0,25 0,0 0,-24 0,-1 0,25 25,0-25,-25 0,25 0,-25 0,0 0,25 0,-24 0,24 0,-25 0,25 0,-25 0,0 0,25 0,-25 0,25 0,-24 0,24 0,-25 0,0 0,25 0,-25 0,25 0,-25 0,0-25,25 25,0 0,-24-24,24-1,0 25,0-25,0 25,-25 0</inkml:trace>
  <inkml:trace contextRef="#ctx0" brushRef="#br0" timeOffset="109714.2753">8955 11733,'-25'0,"25"0,-25 0,25 0,-25 0,1 0,24 0,-25 0,25 0,-25 0,0 0,25 0,0 0,-25 0,25 24,0-24,-24 0,24 0,-25 0,25 0,-25 0,25 0,-25 0,25 25,-25-25,1 0,24 25,0-25,-25 0,25 0,0 0,-25 0,25 0,-25 0,0 0,25 0,-24 0,24 0,0 25,-25-25,25 0,-25 0,0 0,25 0,-25 0,1 0,-1 0,0 0,25 0,-25 0,25 0,-25 0,25 0,-24 0,24 0,-25 0,25 25,-25-25,25 0,0 0,-25 0,0 0,0 24,25-24,-24 0,24 25,0-25,0 0,24 0,1 0,-25 0,25 0,-25 0,25 0,0 0,-25 0,25 0,-25 0,24 0,-24 0,0 0,25 0,0 0,-25-25,0 25,25 0,-25 0,0 0,25 0,-1 0,-24 0,0-24,25 24,-25 0,25 0,-25 0,0 0,25 0,0 0,-1 0,1 0,0 0,-25 0,25 0,-25-25,0 25,25 0,-25 0,24 0,-24 0,0-25,25 25,-25 0,25 0,-25 0,0-25,25 25,0 0,-25 0,0-25,24 25,-24 0,25 0,0 0,0 0,24 0,-24 0,0 0,-25 0,0-24,25 24,-25-25,25 25,-25 0,0 0,24 0,-24 0,0 0,0 0,-24 0,-1 0,25 0,0 0,-25 0,25 0,0 25,-25-25,25 0,-25 0,25 0,-24 0,24 0,-25 0,25 24,-25-24,0 0,25 0,0 0,-25 0,25 0,0 25,-24-25,-1 0,0 0,25 25,0-25,-25 0,25 0,-25 0,1 0,24 0,-25 0,-25 0,25 0,1 0,24 0,-25 0,25 25,-25-25,0 0,-24 0,24 25,0-25,25 24,-25-24,0 0,25 0,0 0,-24 0,-1 0,0 0,-25 0,50 0,-25 0,25 0,0 0,0 0,0 0,25 0,0 0,-25 0,25 0,-25 0,0 0,25 0,0 0,-25 0,24 0,-24 0,0-24,50 24,-25-25,0 25,-1 0,1 0,0 0,0 0,-25 0,25 0,-25 0,0-25,24 25,-24-25,0 25,25 0,-25 0,25 0,0 0,-25-25,0 25,25 0,-1 0,1 0,-25 0,25 0,-25-24,0 24,25 0,-25 0,25 0,-25 0,24 0,-24 0,0-25,25 25,-25-25,25 25,0 0,-25 0,25 0,-25 0,24 0,-24 0,25 0,0 0</inkml:trace>
  <inkml:trace contextRef="#ctx0" brushRef="#br0" timeOffset="140137.0153">9575 11559,'0'0,"0"0,25 0,-25 0,25 0,-25 0,24 0,-24 0,50 0,-50 0,25 0,-25 0,25 0,-1 0,-24 0,25 0,-25 0,25 0,0 0,-25 0,25 0,-25 0,0-25,24 25,-24 0,25 0,-25-25,25 25,-25 0,0 0,25 0,-25 0,25 0,-25-24,24 24,-24 0,25 0,-25 0,0 0,25 0,-25 0,0-25,25 25,0 0,-25 0,0 0,24 0,-24 0,25 0,-25-25,25 25,-25-25,0 25,25 0,-25 0,0 0,25 0,-25 0,0-25,24 25,1 0,-25 0,0 0,25 0,-25-24,0 24,25 0,-25-25,25 25,-25 0,0 0,25 0,-25-25,0 25,0 0</inkml:trace>
  <inkml:trace contextRef="#ctx0" brushRef="#br0" timeOffset="163168.3327">10369 11336,'0'0,"-25"0,25 0,0 0,-25 0,25 0,-25 0,25 25,-25-25,1 0,24 0,-50 24,0-24,50 0,-49 0,24 25,0-25,25 0,-25 25,1-25,24 0,-25 0,25 0,0 25,0-25,0 25,-25-25,25 0,0 24,-25-24,25 0,-25 0,1 0,24 0,0 25,-25-25,25 0,-25 0,25 0,-25 0,0 0,25 25,-24-25,-1 0,25 25,0-25,-25 0,25 0,0 0,-25 0,25 25,0-25,-25 0,1 0,-1 0,25 24,0-24,-25 0,0 0</inkml:trace>
  <inkml:trace contextRef="#ctx0" brushRef="#br0" timeOffset="168303.6263">10840 11112,'0'0,"0"0,0 0,25 0,-25 0,0 0,25 0,-25-24,0 24,24 0,1 0,-25 0,0 0,25 0,-25-25,25 25,0 0,-25 0,24 0,-24-25,25 25,-25 0,50 0,-50 0,25-25,-25 25,24 0,1 0,-25 0,25-25,-25 25,50 0,-50-24,24 24,1 0,0 0,-25-25,25 25,-25 0,25 0,0 0,-25 0,0-25,24 25,-24 0,25 0,-25 0,0 0,25 0,0 0,-25-25,0 25,0-25,0 25,0-24,25 24,-25 0,0 0,-25 0,25 0,-25 0,25 0,-25 0,25 0,0 24,-25-24,25 0,0 25,-24-25,-1 0,25 0,0 0,-25 0,25 0,-25 0,0 25,25-25,-25 0,25 0,0 0,-24 25,24-25,-25 0,0 0,25 25,-25-25,25 0,-25 24,1-24,24 0,-25 0,25 0,0 0,-50 0,50 25,0-25,-25 0,1 0,24 0,-25 0,25 25,-25-25,25 0,-25 25,25-25,-25 0,1 0,24 0,0 0,0 25,-25-25,25 0,-25 0,25 0,-25 0,25 24,-25-24,25 0,0 0,0 0,0 0,0 0,0 0,0 0,0-24,25 24,-25 0,25 0,-25-25,0 25,25 0,-25-25,25 25,-1 0,-24 0,0 0,25-25,0 25,25 0,-26 0,1 0,-25 0,25 0,0-25,-25 25,25 0,-25 0,0-24,24 24,1 0,-25 0,25 0,-25-25,25 25,0 0,24 0,-24 0,-25-25,0 25,25 0,0 0,-25-25,0 25,25 0,-25 0,24 0,1 0,-25-25,0 25,25 0,-25 0,0 0,0 0,0 0,0 0,0 0,0 0,-25 25,0-25,25 25,-24-25,24 0,-25 25,0-25,25 0,-25 0,25 0,-25 25,0-25,1 0,-1 0,25 24,-50-24,50 25,-49-25,49 0,0 0,-25 0,25 0,-25 25,25-25,-25 0,0 0,1 0,24 25,-25-25,0 0,25 0,0 0,-25 0,25 0,0 25,-25-25,1 0,24 0,-25 24</inkml:trace>
  <inkml:trace contextRef="#ctx0" brushRef="#br0" timeOffset="170999.7806">12626 10393,'0'0,"-25"25,25-25,0 0,0 25,-25-25,25 25,-24-25,24 0,0 0,-25 24,25-24,-25 0,25 0,-25 25,0-25,25 0,0 25,-25-25,25 0,-24 0,24 0,-25 0,0 0,25 25,-50-25,50 0,-24 0,-1 25,0-25,-25 0,50 24,-24-24,24 0,0 0,-25 0,25 25,-25-25,25 0,0 0,0 25,-25-25,25 0,-25 0,1 0,24 0,0 0,0 0,0 0,0 0,0 0,24 0,-24 0,0-25,25 25,-25 0,25 0,-25-25,25 25,-25 0,25 0,-25-24,24 24,1 0,0 0,0 0,-25-25,25 25,-25 0,24 0,-24 0,25 0,0 0,-25-25,0 25,25 0,-25 0,0-25,25 25,-1 0,-24-25,25 25,-25 0,25 0,-25 0,25-24,0 24,-25 0,0-25,25 0,-1 25,-24 0,25 0,-25 0,0-25,25 25,-25 0,25 0,-25 0,0 0</inkml:trace>
  <inkml:trace contextRef="#ctx0" brushRef="#br0" timeOffset="173575.9279">13693 9674,'0'0,"-25"0,25 0,0 25,0-1,0-24,0 0,-25 0,25 25,0-25,0 0,-25 25,25-25,-25 25,25 0,-24-25,24 0,0 0,-25 24,25-24,0 25,-25-25,25 25,-25-25,25 0,0 25,-25-25,25 0,-25 0,1 25,24-25,-25 0,25 0,0 0,0 24,-25-24,25 25,-25-25,0 25,25-25,0 0,-24 0,24 25,0-25,-25 0,25 25,-25-25,25 0,0 0,0 0,0 0,25 0,-25-25,0 25,25 0,-25 0,0 0,0-25,24 25,1 0,-25 0,25-25,-25 0,25 25,-25 0,25-24,-1 24,-24 0,25 0,-25 0,0-25,25 25,0 0,-25 0,0 0,25-25,-25 25,0-25,25 25,-1 0,-24-25,25 25,0 0,-25 0,0-24,25 24,0 0,-25-25,0 25,0 0,24 0,-24 0,0-25,25 25,-25 0,25 0,-25-25,25 25,-25 0</inkml:trace>
  <inkml:trace contextRef="#ctx0" brushRef="#br0" timeOffset="181535.3829">14486 8855,'0'0,"0"25,0 0,-25-25,25 0,-24 0,-1 0,25 25,0-25,0 24,-25-24,25 25,0-25,0 0,-25 0,0 25,25-25,-24 0,24 25,0-25,-50 0,50 25,-25 0,25-25,0 0,-25 0,25 24,0-24,0 0,-24 25,-1-25,25 25,0-25,-25 0,25 0,0 25,-25-25,0 0,25 25,0-25,0 0,0 24,-24-24,24 25,0-25,0 0,0 0,0 0,0-25,0 25,0-24,0 24,0 0,0-25,0 25,0-25,0 0,0 25,0 0,0-25,24 25,-24 0,25-24,-25-1,0 25,0 0,25-25,-25 25,0-25,25 25,-25 0,0-25,25 25,-25-25,0 25,0 0,0-24,24 24,-24 0,0 0,0-25,0 0,25 25,-25 0,25 0,-25-25,25 25,-25 0,0 0,25 0,-25-25,0 25,24 0,1 0,-25 0,0-24,25 24,0 0,-25-25,0 25,25 0,-1 0,-24 0,0 0,0 0,0 0,0 0,0 25,0-25,-24 0,24 24,0-24,0 0,-25 25,25-25,0 0,0 50,-25-50,25 0,0 0,-25 49,25-49,-25 0,25 0,-24 25,24-25,0 0,-25 0,0 0,25 25,0-25,0 25,-25-25,25 0,0 0,0 25,-25-25,25 0,0 25,0-25,0 0,-24 0,24 24,-25 1,25-25,0 0,0 25,0-25,-25 0,25 25,0-25,0 25,0-1,0-24,0 0,0 25,-25-25,25 0,-25 0,25 50,0-50,0 0,-24 0,24 25,0-25,0 0,0 0,0 0,0 0,0-25,0 0,0 25,0 0,0 0,-25 0,25 0,-25 0,0 0,25 0,0 0,0-25,25 25,-25 0,0 0,25-25,-25 25,25 0,-25 0,0-24,24-1,1 25,-25 0,25 0,-25-25,0 25,25 0,0-25,-25 0,0 25,24 0,-24-24,0 24,25-25,-25 25,0 0,25 0,0 0,-25-25,0 25,0-25,25 25,-25 0,24 0,-24-25,25 25,-25 0,0 0,0-25,25 25,-25 0,0 0,0-24,25 24,-25-25,25 25,-25 0,0 0,0 0,0 0,-25 0,25 0,0 0,0 0,-25 0,25 0,-25 0,25 25,-25-25,25 0,-24 0,24 24,0-24,-25 25,0-25,25 0,0 0,-25 0,25 25,0-25,0 25,-25-25,25 0,0-25,0 25,0-25,0 25,25 0,-25-25,0 25,25 0,-25-24,25-1,-25 25,0-25,0 25,25 0,-25-25,0 25,0-25,0 25,0 25,0-25,0 25,0-25,0 50,-25-50,0 24,25-24,0 25,-25 0,25-25,0 0,0 25,-25-25,25 0,-24 0,24 25,0-25,0 0,0 25,-25-25,25 24,0-24,0 0,-25 0,25 25,0-25,-25 0,25 25,0 0,-25-25,25 0,0 25,0-25,0 0,0 24,-24-24,24 0,0 25,0 0</inkml:trace>
  <inkml:trace contextRef="#ctx0" brushRef="#br0" timeOffset="185655.6189">14858 8508,'0'0,"0"-25,0 0,0 25,0-24,0 24,0-25,0 0,0 0,0 25,25-25,-25 1,0 24,0-25,25 25,-25-25,0 25,25-25,-25 0,0 25,0-24,0 24,0-25,25 25,-25-25,0 0,0 25,0 0,0-25,0 25,24-24,-24-1,0 25,25-25,-25 25,0 0,0-25,0 25,0 0,0 25,0-25,0 25,0 0,0-25,0 24,0-24,0 0,0 25,0 0,0-25,-25 25,25-25,-24 25,24-1,0 1,0-25,-25 0,25 25,-25-25,25 0,-25 50,25-50,0 24,0 1,-25-25,25 0,0 25,-24-25,24 0,0 0,0 25,0-25,0 25,-25-25,25 24,0-24,0 0,-25 0,25 25,0-25,0 0,0 0,0 0,0-25,0 1,25 24,0 0,-25-25,24 25,-24-25,25 25,-25-25,25 25,-25 0,25-25,-25 25,25-24,-25 24,49-25,-49 0,0 25,0 0,0-25,25 25,-25 0,0-25,0 1,25 24,0 0,-25-25,0 25,0-25,0 0,0 25,0 0,0-25,0 25,0-24,0 24,24-25,-24 25,0-25,0 25,0-25,0 25,0-25,0 0,0 25,0 25,0-25,0 25,0-25,0 25,0-25,0 25,-49-25,49 25,0-25,0 0,0 24,-25 1,25-25,0 0,-25 25,25 0,-25-25,25 25,0-1,-24 1,24-25,0 25,0-25,-25 0,25 25,0-25,-25 0,25 0,0 25,-25-1,25-24,-25 0,25 25,0-25,-24 0,24 25,0 0,0-25,-25 0,25 25,0-25,0 0,0 24,-25-24,25 0,0 25,0-25,0 25,-25 0,0-25,25 0,-24 25,24-1</inkml:trace>
  <inkml:trace contextRef="#ctx0" brushRef="#br0" timeOffset="193768.0829">15776 7020,'-25'0,"25"25,0-25,0 0,0 24,0-24,0 25,-24-25,24 25,0-25,0 25,-25-25,25 0,0 25,0-1,0-24,0 0,0 25,0-25,-25 0,25 25,0-25,0 25,0 0,-25-25,25 0,0 24,0-24,0 0,0 25,0 0,-25-25,25 0,0 0,0 25,0-25,0 25,-25-25,25 0,0 24,-24 1,24-25,0 25,0-25,0 0,0 25,0-25,-25 0,25 25,0-1,0-24,0 25,0-25,0 0,0-25,0 25,0-24,0 24,0-25,0 25,0 0,25-25,-1 25,-24-25,0 0,25 25,-25 0,0-24,0-1,25 25,0-25,-25 25,0-25,0 25,25 0,-25-25,0 1,0 24,25 0,-25-25,0 25,24 0,-24-25,25 25,-25 0,0 0,25-25,-25 0,25 25,0 0,-25 0,0-24,0 24,0 0,0-25,24 25,-24-25,0 25,0 0,0-25,0 25,0-25,25 25,-25 0,0-24,0 24,0 0,-25 0,25 0,-24 0,-1 0,25 0,-25 0,25 0,-25 0,0 0,25 0,-24 0,24 0,0 0,-25 0,25 0,0 0,0 24,-25-24,25 0,0 25,-25-25,25 0,0 25,0-25,0 25,-25-25,25 25,0-25,-25 0,25 24,0 1,-24-25,24 0,0 25,0-25,0 25,0-25,0 0,-25 25,25-1,0-24,0 25,0-25,0 25,0 0,-25-25,25 0,0 25,0-25,0 24,0-24,0 25,-25-25,25 25,0-25,0 25,-25-25,25 25,0-25,0 0,0-25,0 25,25 0,-25 0,25-25,-25 0,25 25,-25-25,25 25,-1-24,-24 24,25 0,-25-25,25 25,0-25,-25 25,25-25,-25 25,25 0,-25-25,49 1,-49 24,0 0,0-25,25 25,-25 0,0 0,0-25,25 25,-25-25,25 25,-25 0,0-25,24 25,-24 0,0 0,0-24,25 24,-25 0,25 0,-25-25,0 0,0 25,0-25,0 25,-25 0,25 0,-25 0,25 0,-24 0,24 0,-25 0,25 25,0 0,0-25,0 0,0 25,0-25,-25 0,25 24,0-24,0 25,0-25,0 25,0-25,-25 0,25 25,0-25,0 0,0 25,0-1,-25-24,25 0,-24 25,24-25,0 0,-25 25,25-25,0 25,0-25,0 25,-25-25,25 0,-25 24,25-24,0 0,-25 25,0-25,1 25,24-25,0 0,-25 25,25-25,-25 0,25 25,-25-25,0 24,25-24,0 0,0 0,0 0,0-24,0 24,0 0,0 0,25-50,-25 50,0-25,25 0,-25 1,25-26</inkml:trace>
  <inkml:trace contextRef="#ctx0" brushRef="#br0" timeOffset="196807.2567">16371 6325,'0'0,"-24"0,24 0,-25 0,25 0,0 0,-25 0,0 0,25 25,-25-25,25 25,0-25,0 0,-24 25,24-1,0-24,0 0,0 25,0-25,-25 25,25-25,0 25,0 0,-25-25,25 24,0-24,0 0,0 25,0 0,0-25,-25 0,25 25,0-25,0 0,0-25,0 0,0 25,0 0,0-25,25 25,0-24,-25-1,0 25,0-25,25 25,-25 0,0-25,0 0,0 25,0-24,24 24,-24 0,0-25,0 25,0 0,0-25,25 0,0 25,-25-25,0 25,0-24,25-1,-25 25,0-25,25 25,-25-50,24 50,-24 0,0-24,25 24,-25-25,0 25,0-25,25 25,-25 0,0-25,0 25,0 0,0 0,0 25,0 0,0-25,0 0,0 25,0-25,0 24,-25-24,25 0,0 25,0-25,0 25,0-25,0 25,-25-25,25 25,0-1,-24-24,24 0,0 25,0-25,-25 0,25 25,0-25,0 25,0-25,0 25,-25-25,25 0,-25 24,25-24,0 25,0 0,0-25,0 0,0 25,0-25,-25 25,25-25,0 24,0 1,0-25,0 0,0 25,0-25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12-26T20:57:12.396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10046 6474,'0'0,"0"0,0 0,0 0,0 0,0 25,0-25,25 25,-25-25,0 24,0-24,0 0,25 0,-25 25,0 0,25-25,-25 0,0 25,24-25,-24 25,0-25,25 24,-25 1,0-25,0 25,25-25,-25 0,0 25,0 0,0-25,0 0,25 0,-25 24,0-24,25 25,-25 0,0-25,24 0</inkml:trace>
  <inkml:trace contextRef="#ctx0" brushRef="#br0" timeOffset="1232.0705">10468 7243,'25'0,"0"0,-25 0,0 0,0 25,24-25,-24 0,25 25,-25-25,25 0,-25 24,25 1,0-25,-1 25,-24 0,50 0,-50-25,25 24,-25 1,25 0,-25-25,24 0,-24 25,0 0,0-25,25 0,-25 24,0-24,25 25,-25-25,25 25,-25-25,25 0,-25 25,0-25,0 25,24-25,-24 24</inkml:trace>
  <inkml:trace contextRef="#ctx0" brushRef="#br0" timeOffset="2816.1611">11212 8136,'0'0,"0"0,0 25,0 0,0-25,25 0,-25 24,25-24,-25 25,0 0,24-25,-24 0,25 25,-25-25,0 0,0 49,25-49,-25 0,0 25,25-25,-25 25,25-25,-25 25,25 0,-25-25,24 24,-24-24,25 25,0-25,-25 25,0 0,25-25,-25 25,0-25,0 24,0 1,0-25,25 0,-1 25,-24 0,0 0,25-25</inkml:trace>
  <inkml:trace contextRef="#ctx0" brushRef="#br0" timeOffset="5112.2924">12080 9203,'0'0,"25"0,-25 0,0 0,25 0,-25 24,25-24,-25 0,24 25,1-25,-25 25,25 0,-25-25,0 0,25 0,0 0,-25 25,0-25,24 24,-24-24,25 25,-25 0,25-25,0 25,-25-25,25 25,-25-1,49-24,-49 25,25-25,-25 0,25 25,0-25,-25 25,0-25,25 0,-25 0,24 25,-24-25,25 24,0-24,-25 25,25 0,-25-25,25 25,-1-25,-24 25,0-25,0 0,25 0</inkml:trace>
  <inkml:trace contextRef="#ctx0" brushRef="#br0" timeOffset="7191.4113">13147 10170,'25'0,"-1"0,-24 25,25-25,0 0,0 25,0-1,-25-24,0 25,49-25,-49 0,0 0,0 25,25-25,-25 25,25-25,-25 0,25 0,-25 25,24-25,-24 0,25 24,-25-24,25 0,0 25,-25-25,0 25,25-25,-25 0,25 25,-1-25,1 0,-25 25,0-25,25 24,0-24,-25 0,25 25,-25-25,0 0,0 25,24-25,1 25,-25 0,25-25,-25 0,25 24,-25-24,25 25,-1 0,-24-25,25 25,-25-25,25 0,-25 0,25 0,-25 25,25-25,-25 0</inkml:trace>
  <inkml:trace contextRef="#ctx0" brushRef="#br0" timeOffset="9215.5271">14412 11088,'0'0,"25"0,-25 0,24 0,-24 0,25 0,0 0,-25 24,0-24,25 0,-25 0,0 0,50 0,-50 0,24 0,-24 25,0-25,25 25,-25-25,25 0,0 0,-25 25,0-25,25 0,-25 0,24 25,1-25,-25 25,25-25,-25 24,0-24,25 0,-25 0,0 0,0 25,25-25,-1 0,-24 0,25 50,0-50,0 0,-25 0,25 25,-1-1,1-24,25 25,-25 0,-1-25,1 50,-25-50,25 0,-25 0,25 0,-25 24,0-24,25 0,-1 0,-24 0,25 25,-25-25,0 0</inkml:trace>
  <inkml:trace contextRef="#ctx0" brushRef="#br0" timeOffset="10951.6264">15826 11807,'0'0,"0"0,25 0,-25 0,24 0,1 0,-25 0,25 0,-25 0,25 0,-25 0,25 0,-25 0,24 0,1 0,0 25,-25-25,25 0,-25 0,0 0,25 0,-25 0,0 25,24-25,1 24,-25-24,25 0,-25 0,25 25,0-25,-25 0,24 0,-24 25,0-25,25 0,-25 25,0-25,25 25,0-25,-25 0,25 0,-25 24,24-24,1 0,-25 0,25 25,0-25,0 0,-25 25,0-25,24 0,-24 0,25 0,0 0,-25 0,0 25,25-25,-25 0</inkml:trace>
  <inkml:trace contextRef="#ctx0" brushRef="#br0" timeOffset="12655.7239">17165 12328,'25'0,"0"0,-25 25,25-25,-25 25,49-25,-49 0,50 24,-50-24,25 0,-25 0,24 0,1 0,-25 25,0-25,25 0,25 25,-26-25,1 0,0 25,0-25,0 0,-1 25,1-25,-25 0,25 0,-25 24,25-24,-25 0,25 0,-25 25,25-25,-1 0,26 25,-50-25,25 0,0 25,-1-25,-24 0,25 25,-25-25,25 0,-25 0,50 24,-50-24,24 0,1 0,0 0,-25 0,0 25,25-25,0 0,-25 25</inkml:trace>
  <inkml:trace contextRef="#ctx0" brushRef="#br0" timeOffset="14792.8461">10666 5705,'0'0,"0"0,0 0,0 25,0 0,0-25,0 24,0-24,0 25,0 0,0 0,0 0,0 0,0-1,0-24,0 25,0-25,0 25,0 0,0-25,0 25,0-25,0 24,0 1,0 0,0-25,0 25,0 0,0-25,0 24,0-24,0 50,0-50,0 25,0-25,0 25,0-25,0 24,0 1,0-25,0 25,0-25,0 25,0 0,0-25,0 24,0-24,0 25,0-25,0 25,0-25</inkml:trace>
  <inkml:trace contextRef="#ctx0" brushRef="#br0" timeOffset="18471.0565">10617 5730,'25'0,"-25"0,24 0,1 0,-25 0,25 0,-25 0,25 0,0 0,-25 0,24 0,-24 0,25 0,0 0,0 0,24 0,-24 0,25 0,-25 0,-1 0,1 0,-25 0,25 0,0 0,0 0,-25 0,0 25,24-25,-24 0,0 0,50 0,-50 24,0-24,0 25,25-25,-25 0,0 0,0 25,25-25,-25 0,24 25,-24 0,0-25,0 25,0-25,0 0,25 24,-25-24,0 25,0 0,0-25,0 25,25-25,-25 25,0-25,0 24,0 1,0-25,25 0,-25 25,0-25,0 25,25-25,-25 25,0-25,0 24,0-24,0 25,0-25,0 25,0 0,0-25,0 25,0-25,0 24,0 1,0-25,0 0,-25 0,25 25,0-25,-25 25,25-25,0 25,0-1,-25-24,25 0,-25 0,1 0,24 25,0-25,-25 0,25 0,-25 0,0 0,25 0,-25 0,25 0,-24 0,24 0,-25 0,0 0,25 0,-25 0,25 0,-25 0,1 0,24 0,-25 0,25 0,-25 0,25 0,-25 0,0 0,25 0,-24 25,24-25,-25 0,0 0,25 0,-25 0,25 0,-25 0,25 25,0-25,-24 0,-1 0,25 0,-25 0</inkml:trace>
  <inkml:trace contextRef="#ctx0" brushRef="#br0" timeOffset="19751.1294">11559 5358,'0'0,"0"0,0 25,0-1,0-24,0 25,0 0,0 0,0 0,0-1,0 1,0 25,0-25,0 24,0 1,0-1,0-24,0 0,0 0,0-25,0 25,0 0,0-1</inkml:trace>
  <inkml:trace contextRef="#ctx0" brushRef="#br1" timeOffset="38694.2132">4713 11286,'25'0,"-25"0,25 0,0 0,-1 0,-24 0,50 0,-50 0,25 0,0 0,-1 0,-24 0,25 0,0 0,25 0,-25 0,-1 0,1 0,25 25,-50 0,25-25</inkml:trace>
  <inkml:trace contextRef="#ctx0" brushRef="#br1" timeOffset="40262.3029">5755 11361,'0'0,"0"0,25 0,-25-25,49 25,-24 0,25 0,-25 0,24 0,-24 0,0 0,24 0,-49 0,25 0,-25 0,25 0,-25 0,25 0,0 0,-25 0,25 0,-25 0,24 0,1 25,-25-25,25 0,-25 0,25 0,-25 0,25 24</inkml:trace>
  <inkml:trace contextRef="#ctx0" brushRef="#br1" timeOffset="41598.3793">6921 11410,'25'0,"-1"0,-24 0,25 0,-25 0,50 0,-50 0,25-25,24 25,1 0,-25 0,49 0,-24 0,-1 0,-49 0,25 0,0 0</inkml:trace>
  <inkml:trace contextRef="#ctx0" brushRef="#br1" timeOffset="43790.5047">7963 11385,'24'0,"-24"0,25 0,0 0,-25 0,25 0,-25 0,25 0,-1 0,-24 0,25 0,0 0,0 0,-25 0,0 0,25 0,-25 0,25 0,-1 0,1 0,25 0,-50 0,25 0,-1 0,1 0,0 0,49 0,-24 0,24 25,-49-25,-25 0,25 0</inkml:trace>
  <inkml:trace contextRef="#ctx0" brushRef="#br1" timeOffset="45750.6168">9302 11435,'25'0,"-25"0,25 0,24 0,-24 0,25 0,-25 0,49 0,0 0,-49 0,25 0,-1 25</inkml:trace>
  <inkml:trace contextRef="#ctx0" brushRef="#br1" timeOffset="47094.6934">10741 11534,'0'0,"49"0,-49 0,25 0,50 0,-1 0,-24 0,-26 0,51 0,-26 0,26 0,-50 0,-1 0,-24 0</inkml:trace>
  <inkml:trace contextRef="#ctx0" brushRef="#br1" timeOffset="48174.7553">11832 11534,'25'0,"-25"0,0 0,25 0,-25 0,25 0,-1 0,1 0,25 0,-25 0,24 0,1 0,24 0,-24 0,-1 0,1 0,0 0,-50 0,24 0,-24 0,25 0,-25 0,25 0,0 0,0 0,0 0,-1 0,-24 0</inkml:trace>
  <inkml:trace contextRef="#ctx0" brushRef="#br1" timeOffset="49965.8579">13172 11485,'24'0,"-24"0,0 0,25 0,-25 0,25 0,0 0,0 0,49 0,0 0,26 0,-26 0,-24 0,-50 0,25 0</inkml:trace>
  <inkml:trace contextRef="#ctx0" brushRef="#br1" timeOffset="51621.9526">14288 11410,'0'0,"25"0,-1 0,1 0,-25 0,25 0,-25 0,25 0,0 0,-25 0,24 0,-24 0,25 0,0 0,0 0,-25 0,25 0,0 0,-25 0,24 0,-24 0,25 0,-25 0,50 0,-25 0,-1 0,26 0,-25 0,0 0,-1 0,-24 0,25 0,0 0,-25 0,25 0,-25 0,49 0,-24 0,-25 0,25 0</inkml:trace>
  <inkml:trace contextRef="#ctx0" brushRef="#br1" timeOffset="55934.1992">14933 11435,'0'0,"0"0,0 0,0 0,0 25,25-25,-1 25,-24-25,0 24,0-24,25 25,-25 0,0-25,0 25,0-25,0 25,25-25,-25 24,0 1,0-25,0 25,0-25,25 25,-25 0,0-1,0-24,25 25,-25 0,0-25,0 25,0-25,0 0,0 49,24-49,-24 25,0-25,0 25,0-25,0 25,0 0,0-1,0-24,0 25,0-25,0 0</inkml:trace>
  <inkml:trace contextRef="#ctx0" brushRef="#br1" timeOffset="56998.26">15106 12353,'0'25,"0"-25,0 0,0 24,0 1,0-25,0 25,0-25,0 25,0 0,0-1,0-24,0 25,0-25,0 50,0-50,0 25,0-25,0 49,0-49,0 25,0 0,0 0,0-25,0 24,0-24,0 25,0 0,0-25,25 0,-25 25,0-25,25 0,-25 25,0-1,0-24,0 25,0-25,0 0,0 25,0-25</inkml:trace>
  <inkml:trace contextRef="#ctx0" brushRef="#br1" timeOffset="58726.359">15057 13370,'0'0,"0"0,0 25,0-1,0-24,0 25,0 0,0 0,0-25,0 25,0-1,0 1,0 0,0-25,0 25,0 0,0-25,0 24,0-24,0 25,25 0,-25 0,24-25,-24 25,0-25,0 49,0-49,0 0,0 25,0-25,0 25,25-25,-25 25,0-25,0 24,0-24,0 25,0 0,0-25,25 25,-25-25,0 25,0-25,0 0</inkml:trace>
  <inkml:trace contextRef="#ctx0" brushRef="#br1" timeOffset="59717.4157">15057 14461,'0'0,"0"25,0-25,0 25,25 0,-25-1,0 1,0-25,0 50,0-50,0 25,0-25,0 49,0-49,0 25,0-25,0 25,0-25,0 25,24-1,-24-24,0 25,0-25,0 25,0 0,0-25,0 25</inkml:trace>
  <inkml:trace contextRef="#ctx0" brushRef="#br1" timeOffset="61126.4962">15156 15106,'0'25,"0"-25,0 25,0-25,0 24,0-24,0 25,0 0,0-25,0 25,0-25,0 25,0-1,0-24,0 25,0-25,0 25,0-25,0 25,0 0,0-25,0 25,0-25,0 24,0 1,0-25,0 25,0-25,0 25,0-25,0 25,0-1,0-24,0 25,0-25,0 25,0 0,0-25,-25 0</inkml:trace>
  <inkml:trace contextRef="#ctx0" brushRef="#br1" timeOffset="66341.7944">14784 16272,'0'0,"0"0,0 25,0-1,0-24,0 25,0-25,0 25,0-25,0 25,0 0,0-25,0 0,0 25,0-25,0 24,0 1,25-25,-25 0,0 25,25-25,-25 25,0-25,24 0,-24 25,25-1,-25-24,25 25,0-25,-25 0,0 25,25-25,-25 0,24 0,-24 0,25 0,0 0,-25 0,25 0,-25 0,0 0,25 0,-1 0,-24 0,0 0,0-25,25 25,-25 0,0 0,25 0,-25-25,0 1,0 24,0 0,0-25,0 25,0-25,0 25,0-25,0 0,0 25,0-24,0 24,0-25,0 0,0 25,0-25,0 25,0-25,0 25,0-25,0 1,0 24,0-25,0 25,0-25,0 0,0 25,0-25,0 25,0 0,0-24,0 24,0-25,0 25,0-25,-25 25,25 0,0-25,-49 0,49 1,-25 24,0-25,25 25,-25 0,25-25,-25 25,25-25,-24 25,-1 0,25 0,0 0,-25 0,25 0,-25 0,0 0,25 0,0 0,-24 0,24 0,-25 0,25 25,0-25,0 0,-25 0,25 25,-25-25,25 0,0 25,0-25,0 24,0 1,0-25,0 25,0-25,0 25,0 0,0-25,0 24,0-24,0 0,0 25,0-25,0 25,0 0,25-25,-25 25,0-25,0 0,0 24,25-24</inkml:trace>
  <inkml:trace contextRef="#ctx0" brushRef="#br1" timeOffset="68245.9034">15007 16545,'25'0,"-25"0,0 0,0 0,25 0,-25 0,0 0,25 25,-25-25,24 24,1 1,-25-25,25 25,-25-25,0 0,0 25,0 0,25-25,0 0,-25 24,0-24,0 0,0 25,24-25,-24 0,0 25</inkml:trace>
  <inkml:trace contextRef="#ctx0" brushRef="#br1" timeOffset="70935.0573">15379 16545,'0'0,"0"0,0 25,0-25,0 24,0 1,0-25,0 25,0 0,0 0,0-1,25 1,-25 0,0 0,0 0,0-25,0 0,0 24,0-24,0 25,0 0,0-25,25 25,-25-25,0 25,0-1,0-24,0 25,25-25,-1 0,-24 0,25 0,-25 0,25 0,0 0,-25 0,0 0,25 0,-25 0,24 0,-24 0,25 0,-25 0,25 0,-25 0,0-25,25 25,-25 0,0-24,-25 24</inkml:trace>
  <inkml:trace contextRef="#ctx0" brushRef="#br1" timeOffset="72741.1606">15454 16768,'0'0,"0"0,0 0,0 0,24 0,1 0,-25 0,25 0,-25 0,25 0,-25 0,25 0,-1 0,-24 0,25 0</inkml:trace>
  <inkml:trace contextRef="#ctx0" brushRef="#br1" timeOffset="74189.2431">15404 16594,'0'0,"0"-24,0 24,25 0,-25 0,25 0,-25 0,24 0,1 0,-25 0,25 0,-25 0,25 0,-25 0,25 0,-1 0,-24 0,25 0,-25 0,25 0,0 0,-25 0,0-25</inkml:trace>
  <inkml:trace contextRef="#ctx0" brushRef="#br1" timeOffset="75381.3116">15826 16346,'0'0,"0"0,0 0,0 25,0-25,0 25,0 0,0-25,0 25,0-25,0 24,0 1,0-25,0 25,0-25,0 25,0-25,0 25,0-25,0 24,0-24,0 0</inkml:trace>
  <inkml:trace contextRef="#ctx0" brushRef="#br1" timeOffset="79365.5395">3448 10939,'0'0,"0"0,0 25,0-25,0 24,25 1,-25-25,25 25,-25-25,0 25,0-25,0 25,0-1,0 1,0-25,25 25,-25 0,0-25,0 25,0-25,0 25,0-1,0 1,0-25,0 25,0 0,0-25,0 25,0-25,0 24,0-24,0 25,0 0,0 0,24-25,-24 25,0-1,0-24,0 25,0-25</inkml:trace>
  <inkml:trace contextRef="#ctx0" brushRef="#br1" timeOffset="83956.8021">3523 10964,'0'0,"0"0,0 0,24 0,-24 0,25 0,0 0,-25 0,25 0,-25 0,25 0,-1 0,-24 0,25 0,-25 0,25 0,-25 0,0 0,0 0,25 0,-25 24,0-24,25 0,-25 25,0-25,0 25,0 0,0-25,0 0,0 25,24-25,-24 0,0 24,0 1,0-25,0 0,0 25,0-25,25 0,-25 25,0-25,0 25,0 0,0-25,0 24,0-24,0 25,0-25,0 25,0-25,-25 0,25 0,-24 0,-1 0,25 0,-25 0,25 0,-25 0,25 0,-25 0,1 0,24 0,-25 0,25 0,-25 0,0 0,25 0,-25 0</inkml:trace>
  <inkml:trace contextRef="#ctx0" brushRef="#br1" timeOffset="86852.9674">3845 11485,'0'0,"0"0,0 0,-25 0,25 24,0-24,0 0,0 25,0-25,0 25,0 0,0-25,0 25,0-25,-25 0,25 24,0-24,0 25,0 0,0-25,0 25,0-25,0 25,-24-25,24 24,0-24,0 25,0-25,0 25,0-25,0 0,24 0,-24 0,25 0,0 0,-25 0,25 0,-25 0,25 0,-1 0,-24 0,25 0,-25 0,25 0,-25 0,25 0,0 0,-25 0,0 0,25 0,-25 0</inkml:trace>
  <inkml:trace contextRef="#ctx0" brushRef="#br1" timeOffset="89094.0959">3771 11609,'24'0,"-24"0,25 0,-25-25,0 25,25 0,-25 0,25 0,0 0,-25 0,24 0,-24 25,0-25,25 0,-25 0,0 0,25 0,0 0,-25 0,25 0,-25 0,0 24,0-24</inkml:trace>
  <inkml:trace contextRef="#ctx0" brushRef="#br1" timeOffset="92852.3109">3870 11460,'0'0,"0"-25,0 25,25 0,-25 0,24 0,-24 0,25 0,-25 0,25 0,0 0,-25 0,25 0,-25 0,25 0,-1 0,-24 0,25 0,-25 0,0 0</inkml:trace>
  <inkml:trace contextRef="#ctx0" brushRef="#br1" timeOffset="94740.4187">4267 11336,'0'0,"0"0,-25 0,25 0,0 25,0-25,0 0,0 24,0-24,0 25,0 0,0-25,0 25,0-25,0 25,0-25,0 24,0 1,0-25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453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607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6834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1311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853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8338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95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198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932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87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5574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03C1C-24C3-4C19-9D64-3D13E981939A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D33E6-66DF-404C-9944-1F66507103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58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zso.cz/csu/redakce.nsf/i/spotrebni_kos_2013/$File/spot_kos2013.pdf" TargetMode="External"/><Relationship Id="rId2" Type="http://schemas.openxmlformats.org/officeDocument/2006/relationships/hyperlink" Target="http://cs.wikipedia.org/wiki/Soubor:Philipsus60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903269"/>
              </p:ext>
            </p:extLst>
          </p:nvPr>
        </p:nvGraphicFramePr>
        <p:xfrm>
          <a:off x="467544" y="2492894"/>
          <a:ext cx="8136904" cy="39890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1280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Marcela Zahrádková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VY_62_INOVACE_01B_10_Inflace II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gramotnost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4180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4.11.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299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/>
              <a:t>Materiál je určen pro žáky v předmětu „Seminář z ekonomie – finanční gramotnost“</a:t>
            </a:r>
          </a:p>
          <a:p>
            <a:r>
              <a:rPr lang="cs-CZ" b="1" dirty="0"/>
              <a:t>Žáci se seznamují s pojmy </a:t>
            </a:r>
            <a:r>
              <a:rPr lang="cs-CZ" b="1" dirty="0" smtClean="0"/>
              <a:t>kvantitativní rovnice směny, nominální a reálná úroková míra, </a:t>
            </a:r>
            <a:r>
              <a:rPr lang="cs-CZ" b="1" dirty="0" err="1" smtClean="0"/>
              <a:t>Phillipsova</a:t>
            </a:r>
            <a:r>
              <a:rPr lang="cs-CZ" b="1" dirty="0" smtClean="0"/>
              <a:t> křivka, deflace, dezinflace, stagflace aj.</a:t>
            </a:r>
          </a:p>
          <a:p>
            <a:r>
              <a:rPr lang="cs-CZ" b="1" dirty="0" smtClean="0"/>
              <a:t>Na </a:t>
            </a:r>
            <a:r>
              <a:rPr lang="cs-CZ" b="1" dirty="0"/>
              <a:t>základě získaných poznatků </a:t>
            </a:r>
            <a:r>
              <a:rPr lang="cs-CZ" b="1" dirty="0" smtClean="0"/>
              <a:t>prostřednictvím digitálního pera i ústně plní úkoly 1-3 zadané na snímcích 6; 9 a 17. Snímky 7; 10 a 18 obsahují správná řešení</a:t>
            </a:r>
          </a:p>
          <a:p>
            <a:r>
              <a:rPr lang="cs-CZ" b="1" dirty="0" smtClean="0"/>
              <a:t>Cílem </a:t>
            </a:r>
            <a:r>
              <a:rPr lang="cs-CZ" b="1" dirty="0"/>
              <a:t>je </a:t>
            </a:r>
            <a:r>
              <a:rPr lang="cs-CZ" b="1" dirty="0" smtClean="0"/>
              <a:t>porozumění důležitosti typu a kvantity inflace pro výši negativních vlivů inflace, odhalení viníků inflace, získání kompetencí k potlačení negativních důsledků inflace v praktickém životě a pochopení vzájemné závislosti mezi inflací a nezaměstnaností</a:t>
            </a:r>
          </a:p>
          <a:p>
            <a:r>
              <a:rPr lang="cs-CZ" b="1" smtClean="0"/>
              <a:t>Časová </a:t>
            </a:r>
            <a:r>
              <a:rPr lang="cs-CZ" b="1" dirty="0"/>
              <a:t>dotace –  </a:t>
            </a:r>
            <a:r>
              <a:rPr lang="cs-CZ" b="1"/>
              <a:t>cca </a:t>
            </a:r>
            <a:r>
              <a:rPr lang="cs-CZ" b="1" smtClean="0"/>
              <a:t>60 </a:t>
            </a:r>
            <a:r>
              <a:rPr lang="cs-CZ" b="1" dirty="0" smtClean="0"/>
              <a:t>minut</a:t>
            </a:r>
            <a:endParaRPr lang="cs-CZ" b="1" dirty="0"/>
          </a:p>
          <a:p>
            <a:endParaRPr lang="cs-CZ" b="1" dirty="0"/>
          </a:p>
          <a:p>
            <a:pPr marL="0" indent="0" algn="ctr">
              <a:buNone/>
            </a:pPr>
            <a:r>
              <a:rPr lang="cs-CZ" sz="5400" b="1" dirty="0">
                <a:solidFill>
                  <a:srgbClr val="FF0000"/>
                </a:solidFill>
              </a:rPr>
              <a:t>Materiál je určen k interaktivní </a:t>
            </a:r>
            <a:r>
              <a:rPr lang="cs-CZ" sz="5400" b="1" dirty="0" smtClean="0">
                <a:solidFill>
                  <a:srgbClr val="FF0000"/>
                </a:solidFill>
              </a:rPr>
              <a:t>výuce</a:t>
            </a:r>
            <a:endParaRPr lang="cs-CZ" sz="54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269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pojmy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Kvantitativní rovnice směny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Typy inflace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Nominální a reálná úroková míra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Vztah inflace a nezaměstnanosti</a:t>
            </a:r>
          </a:p>
          <a:p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Phillipsova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křivka</a:t>
            </a: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Důsledky inflace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eflace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ezinflace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tagflace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10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Vazba inflace a peněžního oběhu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 anchor="t">
                <a:normAutofit fontScale="77500" lnSpcReduction="20000"/>
              </a:bodyPr>
              <a:lstStyle/>
              <a:p>
                <a:pPr marL="0" indent="0" algn="ctr">
                  <a:buNone/>
                </a:pPr>
                <a:r>
                  <a:rPr lang="cs-CZ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Závislost vývoje cenové hladiny na množství peněz v oběhu = </a:t>
                </a:r>
                <a:r>
                  <a:rPr lang="cs-CZ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kvantitativní rovnice směny</a:t>
                </a:r>
              </a:p>
              <a:p>
                <a:pPr marL="0" indent="0">
                  <a:buNone/>
                </a:pPr>
                <a:r>
                  <a:rPr lang="cs-CZ" sz="2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M = množství peněz v oběhu</a:t>
                </a:r>
              </a:p>
              <a:p>
                <a:pPr marL="0" indent="0">
                  <a:buNone/>
                </a:pPr>
                <a:r>
                  <a:rPr lang="cs-CZ" sz="2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 = rychlost oběhu peněz</a:t>
                </a:r>
              </a:p>
              <a:p>
                <a:pPr marL="0" indent="0">
                  <a:buNone/>
                </a:pPr>
                <a:r>
                  <a:rPr lang="cs-CZ" sz="2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 = úroveň cen</a:t>
                </a:r>
              </a:p>
              <a:p>
                <a:pPr marL="0" indent="0">
                  <a:buNone/>
                </a:pPr>
                <a:r>
                  <a:rPr lang="cs-CZ" sz="2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Y = reálný </a:t>
                </a:r>
                <a:r>
                  <a:rPr lang="cs-CZ" sz="26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HDP</a:t>
                </a:r>
              </a:p>
              <a:p>
                <a:pPr marL="0" indent="0">
                  <a:buNone/>
                </a:pPr>
                <a:r>
                  <a:rPr lang="cs-CZ" sz="3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Rozvinutá KRS -</a:t>
                </a:r>
                <a:r>
                  <a:rPr lang="cs-CZ" sz="38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		M * V = P * Y 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𝑴</m:t>
                        </m:r>
                        <m:r>
                          <a:rPr lang="cs-CZ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∗</m:t>
                        </m:r>
                        <m:r>
                          <a:rPr lang="cs-CZ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𝑽</m:t>
                        </m:r>
                      </m:num>
                      <m:den>
                        <m:r>
                          <a:rPr lang="cs-CZ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𝒀</m:t>
                        </m:r>
                      </m:den>
                    </m:f>
                    <m:r>
                      <a:rPr lang="cs-CZ" b="1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; kde poměr V a Y konstantní, platí tedy </a:t>
                </a:r>
              </a:p>
              <a:p>
                <a:pPr marL="0" indent="0" algn="ctr">
                  <a:buNone/>
                </a:pPr>
                <a:r>
                  <a:rPr lang="cs-CZ" sz="3800" b="1" u="sng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 = M (jednoduchá KRS)</a:t>
                </a:r>
              </a:p>
              <a:p>
                <a:pPr marL="0" indent="0">
                  <a:buNone/>
                </a:pPr>
                <a:r>
                  <a:rPr lang="cs-CZ" sz="4700" b="1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Úroveň cen (inflace) závisí přímo úměrně na množství peněz v oběhu!!!</a:t>
                </a: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370" t="-2561" r="-2148" b="-21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0789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Typy inflace z kvalitativního hlediska 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Inflace tažená poptávkou 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(agregátní poptávka je větší než agregátní nabídka)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růst státních výdajů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(války, revoluce, levicové vlády) x omezená nabídka zboží)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viník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vláda, parlament, tlak vytváří voliči 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nadměrná úvěrová expanze 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viník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- centrální banka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63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/>
              <a:t>Sestrojte pomocí digitálního pera graf s nabídkovou a poptávkovou křivkou, popište osy a křivky, stanovte rovnovážnou cenu </a:t>
            </a:r>
            <a:r>
              <a:rPr lang="cs-CZ" sz="2000" b="1" i="1" dirty="0" smtClean="0"/>
              <a:t>PE</a:t>
            </a:r>
            <a:r>
              <a:rPr lang="cs-CZ" sz="2000" b="1" dirty="0" smtClean="0"/>
              <a:t>. </a:t>
            </a:r>
          </a:p>
          <a:p>
            <a:pPr marL="0" indent="0">
              <a:buNone/>
            </a:pPr>
            <a:r>
              <a:rPr lang="cs-CZ" sz="2000" b="1" dirty="0" smtClean="0"/>
              <a:t>Centrální banka snížila </a:t>
            </a:r>
            <a:r>
              <a:rPr lang="cs-CZ" sz="2000" b="1" dirty="0" err="1" smtClean="0"/>
              <a:t>reposazbu</a:t>
            </a:r>
            <a:r>
              <a:rPr lang="cs-CZ" sz="2000" b="1" dirty="0" smtClean="0"/>
              <a:t> na 0,25%. Jak se to hypoteticky projeví na rovnovážné ceně (stanovte v grafu QE´, </a:t>
            </a:r>
            <a:r>
              <a:rPr lang="cs-CZ" sz="2000" b="1" i="1" dirty="0" smtClean="0"/>
              <a:t>PE´</a:t>
            </a:r>
            <a:r>
              <a:rPr lang="cs-CZ" sz="2000" b="1" dirty="0" smtClean="0"/>
              <a:t>, zdůvodněte).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19530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 úkolu č. 1</a:t>
            </a:r>
            <a:endParaRPr lang="cs-CZ" dirty="0"/>
          </a:p>
        </p:txBody>
      </p:sp>
      <p:pic>
        <p:nvPicPr>
          <p:cNvPr id="6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5"/>
            <a:ext cx="7272808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Rukopis 3"/>
              <p14:cNvContentPartPr/>
              <p14:nvPr/>
            </p14:nvContentPartPr>
            <p14:xfrm>
              <a:off x="1312920" y="1705680"/>
              <a:ext cx="5447160" cy="4366800"/>
            </p14:xfrm>
          </p:contentPart>
        </mc:Choice>
        <mc:Fallback xmlns="">
          <p:pic>
            <p:nvPicPr>
              <p:cNvPr id="4" name="Rukopis 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03560" y="1696320"/>
                <a:ext cx="5465880" cy="4385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2465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Typy inflace z kvalitativního hlediska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Náklady tlačená inflace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(tlak na náklady, i když to mnohdy není nutné)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viník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odbory, politici (zvyšování mezd), ale i přírodní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katatrofy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Char char="-"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Setrvačná inflace (inflační očekávání)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viník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politické události, krize; monopolistické kruhy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7079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b="1" dirty="0"/>
              <a:t>Sestrojte pomocí digitálního pera graf s nabídkovou a poptávkovou křivkou, popište osy a křivky, stanovte rovnovážnou cenu </a:t>
            </a:r>
            <a:r>
              <a:rPr lang="cs-CZ" sz="2000" b="1" i="1" dirty="0"/>
              <a:t>PE</a:t>
            </a:r>
            <a:r>
              <a:rPr lang="cs-CZ" sz="2000" b="1" dirty="0"/>
              <a:t>. </a:t>
            </a:r>
          </a:p>
          <a:p>
            <a:pPr marL="0" indent="0">
              <a:buNone/>
            </a:pPr>
            <a:r>
              <a:rPr lang="cs-CZ" sz="2000" b="1" dirty="0" smtClean="0"/>
              <a:t>Ve válce v Perském zálivu podpálili </a:t>
            </a:r>
            <a:r>
              <a:rPr lang="cs-CZ" sz="2000" b="1" dirty="0" err="1" smtClean="0"/>
              <a:t>Íráčané</a:t>
            </a:r>
            <a:r>
              <a:rPr lang="cs-CZ" sz="2000" b="1" dirty="0" smtClean="0"/>
              <a:t> kuvajtské ropné vrty. Jak </a:t>
            </a:r>
            <a:r>
              <a:rPr lang="cs-CZ" sz="2000" b="1" dirty="0"/>
              <a:t>se to hypoteticky projeví na rovnovážné ceně </a:t>
            </a:r>
            <a:r>
              <a:rPr lang="cs-CZ" sz="2000" b="1" dirty="0" smtClean="0"/>
              <a:t>ropy(stanovte </a:t>
            </a:r>
            <a:r>
              <a:rPr lang="cs-CZ" sz="2000" b="1" dirty="0"/>
              <a:t>v grafu QE´, </a:t>
            </a:r>
            <a:r>
              <a:rPr lang="cs-CZ" sz="2000" b="1" i="1" dirty="0"/>
              <a:t>PE´</a:t>
            </a:r>
            <a:r>
              <a:rPr lang="cs-CZ" sz="2000" b="1" dirty="0"/>
              <a:t>, zdůvodněte).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353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 úkolu č. 2</a:t>
            </a:r>
            <a:endParaRPr lang="cs-CZ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7560840" cy="468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Rukopis 4"/>
              <p14:cNvContentPartPr/>
              <p14:nvPr/>
            </p14:nvContentPartPr>
            <p14:xfrm>
              <a:off x="1071720" y="1776960"/>
              <a:ext cx="4840200" cy="429552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62360" y="1767600"/>
                <a:ext cx="4858920" cy="4314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9489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Typy inflace z kvantitativního hlediska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algn="ctr">
              <a:buAutoNum type="arabicParenR"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mírná (0 – 9% ) 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většina států světa</a:t>
            </a:r>
          </a:p>
          <a:p>
            <a:pPr marL="0" indent="0" algn="ctr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pádivá ( 10 – 1 000% ) 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ČSFR a ČR po liberalizaci cen (1992 -1993)</a:t>
            </a:r>
          </a:p>
          <a:p>
            <a:pPr marL="0" indent="0" algn="ctr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hyperinflace ( 1 000 – miliardy % ) 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Německo na počátku 20. let 20. století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724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Další typy inflace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Vyrovnaná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(hodnota inflace stabilní)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Nevyrovnaná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(hodnota inflace prudce kolísá)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Anticipovaná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(očekávaná)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Neanticipovaná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(neočekávaná)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Otevřená, skrytá, potlačená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Dezinflace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(zpomalení tempa růstu inflace)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Stagflace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(vysoká inflace při stagnaci růstu ekonomiky)</a:t>
            </a:r>
          </a:p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Deflace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(opak inflace - Japonsko posledních 20 let)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26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Náklady inflace 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Obecně </a:t>
            </a:r>
          </a:p>
          <a:p>
            <a:pPr marL="0" indent="0" algn="ctr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výhodněni majitelé zboží (a dlužníci), postiženi majitelé peněz (a věřitelé) – přerozdělování důchodů a bohatství.</a:t>
            </a:r>
          </a:p>
          <a:p>
            <a:pPr marL="0" indent="0" algn="ctr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Podrobnější pohled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Důležité je, o jaký typ inflace se v daném případě z kvantitativního i kvalitativního pohledu jedná.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019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Náklady inflace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Vyrovnaná a akceptovaná inflace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minimální náklady, všichni se přizpůsobí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Nevyrovnaná inflace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některé ceny se nestačí přizpůsobit, reálné zdroje se věnují na omezení držby peněz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(„opotřebení podrážek bot“)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stát vybere více na daních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ničení informací trhu - nesprávné platby -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„destrukce telefonních čísel“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670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Náklady inflace III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Neakceptovaná inflace</a:t>
            </a: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vliv na rozdělení důchodů a bohatství – společenské důsledky – nespravedlnost – „účast v loterii, ačkoliv nechci“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Neakceptovaná a nevyrovnaná inflace</a:t>
            </a:r>
          </a:p>
          <a:p>
            <a:pPr marL="0" indent="0" algn="ctr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tráta efektivnosti trhů a přerozdělování – makroekonomická reakce – kroky politiků ke snížení inflace vede ke zvyšování nezaměstnanosti a omezování růstu HDP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93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Náklady inflace - 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Inflace nutně nemusí být vždy negativním jevem, musí však být vyrovnaná a akceptovaná</a:t>
            </a:r>
          </a:p>
          <a:p>
            <a:pPr marL="0" indent="0" algn="ctr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Ekonomické subjekty musí respektovat při svém rozhodování rovnici :</a:t>
            </a:r>
          </a:p>
          <a:p>
            <a:pPr marL="0" indent="0" algn="ctr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ominální úroková míra = míra inflace + reálná úroková míra</a:t>
            </a:r>
          </a:p>
          <a:p>
            <a:pPr marL="0" indent="0" algn="ctr">
              <a:buNone/>
            </a:pP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toho vyplývá důležitý aspekt při správě peněz :</a:t>
            </a:r>
          </a:p>
          <a:p>
            <a:pPr marL="0" indent="0" algn="ctr">
              <a:buNone/>
            </a:pP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RÚM = NÚM – míra inflace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8237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Inflace a nezaměstnanost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poptávka po práci převyšuje její nabídku, mzdy rostou (a s nimi i inflace). Tento vztah však platí pouze krátkodobě.</a:t>
            </a: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0070C0"/>
                </a:solidFill>
              </a:rPr>
              <a:t>Úkol č. 3 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omocí digitálního pera sestroj graf poptávky po práci a její nabídky. Sestroj novou křivku poptávky po práci v důsledku jejího zvýšení. Rozhodni, zda došlo ke zvýšení mezd a tedy i inflace.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386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Řešení úkolu č. 3</a:t>
            </a:r>
            <a:endParaRPr lang="cs-CZ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6984776" cy="4608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Rukopis 4"/>
              <p14:cNvContentPartPr/>
              <p14:nvPr/>
            </p14:nvContentPartPr>
            <p14:xfrm>
              <a:off x="1241280" y="1928880"/>
              <a:ext cx="5286960" cy="418824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31920" y="1919520"/>
                <a:ext cx="5305680" cy="4206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2749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Phillipsova</a:t>
            </a:r>
            <a:r>
              <a:rPr lang="cs-CZ" dirty="0" smtClean="0"/>
              <a:t> křivka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Vyjadřuje krátkodobý vztah mezi inflací a nezaměstnaností</a:t>
            </a:r>
          </a:p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Jedná se o nepřímou úměru</a:t>
            </a:r>
          </a:p>
          <a:p>
            <a:r>
              <a:rPr lang="cs-CZ" sz="2400" b="1" dirty="0" smtClean="0"/>
              <a:t>Uvedený graf ukazuje vztah mezi inflací a nezaměstnaností USA v letech 1960 -1969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212976"/>
            <a:ext cx="5181600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613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kvantitativní rovnice směny vyplývá, že inflace přímo úměrně závisí na množství peněz v oběhu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Inflaci tedy stát a centrální banka může efektivně ovlivňovat prostřednictvím fiskální a monetární politiky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Důležité je, o jaký typ inflace se v dané ekonomice jedná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Ekonomické subjekty za určitých okolností mohou negativní vliv inflace anulovat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Míra inflace je krátkodobě nepřímo úměrná míře nezaměstnanosti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085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Zdroje</a:t>
            </a:r>
            <a:r>
              <a:rPr lang="en-US" dirty="0" smtClean="0"/>
              <a:t> a </a:t>
            </a:r>
            <a:r>
              <a:rPr lang="en-US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/>
              <a:t>KLINSKÝ,P.; CHROMÁ,D.; TESAŘOVÁ,S. aj. </a:t>
            </a:r>
            <a:r>
              <a:rPr lang="cs-CZ" sz="2000" b="1" i="1" dirty="0"/>
              <a:t>Finanční gramotnost - obsah a příklady z praxe škol. </a:t>
            </a:r>
            <a:r>
              <a:rPr lang="cs-CZ" sz="2000" b="1" dirty="0"/>
              <a:t>Národní ústav odborného vzdělávání. Praha: NÚOV, 2008. ISBN </a:t>
            </a:r>
            <a:r>
              <a:rPr lang="cs-CZ" sz="2000" b="1" dirty="0" smtClean="0"/>
              <a:t>978-80-87063-13-2, str. 25-28.</a:t>
            </a:r>
            <a:endParaRPr lang="cs-CZ" sz="2000" b="1" dirty="0"/>
          </a:p>
          <a:p>
            <a:pPr marL="0" indent="0">
              <a:buNone/>
            </a:pPr>
            <a:r>
              <a:rPr lang="cs-CZ" sz="2000" b="1" dirty="0"/>
              <a:t>ŠVARCOVÁ,J. a kol. </a:t>
            </a:r>
            <a:r>
              <a:rPr lang="cs-CZ" sz="2000" b="1" i="1" dirty="0"/>
              <a:t>Ekonomie – stručný přehled.</a:t>
            </a:r>
            <a:r>
              <a:rPr lang="cs-CZ" sz="2000" b="1" dirty="0"/>
              <a:t> Zlín: CEED, 2013. ISBN </a:t>
            </a:r>
            <a:r>
              <a:rPr lang="cs-CZ" sz="2000" b="1" dirty="0" smtClean="0"/>
              <a:t>978-80-87301-17-3, str. 40-44.</a:t>
            </a:r>
            <a:endParaRPr lang="cs-CZ" sz="2000" b="1" i="1" dirty="0"/>
          </a:p>
          <a:p>
            <a:pPr marL="0" indent="0">
              <a:buNone/>
            </a:pPr>
            <a:r>
              <a:rPr lang="cs-CZ" sz="2000" b="1" dirty="0"/>
              <a:t>Archiv </a:t>
            </a:r>
            <a:r>
              <a:rPr lang="cs-CZ" sz="2000" b="1" dirty="0" smtClean="0"/>
              <a:t>autora</a:t>
            </a:r>
            <a:endParaRPr lang="en-US" sz="2000" b="1" dirty="0" smtClean="0"/>
          </a:p>
          <a:p>
            <a:pPr marL="0" indent="0">
              <a:buNone/>
            </a:pPr>
            <a:r>
              <a:rPr lang="en-US" sz="2000" b="1" u="sng" dirty="0" err="1" smtClean="0"/>
              <a:t>Citace</a:t>
            </a:r>
            <a:r>
              <a:rPr lang="cs-CZ" sz="2000" b="1" u="sng" dirty="0"/>
              <a:t>:</a:t>
            </a:r>
            <a:endParaRPr lang="cs-CZ" sz="2000" b="1" u="sng" dirty="0" smtClean="0"/>
          </a:p>
          <a:p>
            <a:pPr marL="0" indent="0">
              <a:buNone/>
            </a:pPr>
            <a:r>
              <a:rPr lang="cs-CZ" sz="2000" b="1" i="1" dirty="0" smtClean="0"/>
              <a:t>Snímek č. 19 : </a:t>
            </a:r>
            <a:r>
              <a:rPr lang="cs-CZ" sz="2000" b="1" i="1" dirty="0" err="1"/>
              <a:t>Gedefr</a:t>
            </a:r>
            <a:r>
              <a:rPr lang="cs-CZ" sz="2000" b="1" i="1" dirty="0"/>
              <a:t> : Soubor:Philipsus60.png </a:t>
            </a:r>
            <a:r>
              <a:rPr lang="en-US" sz="2000" b="1" dirty="0"/>
              <a:t>[</a:t>
            </a:r>
            <a:r>
              <a:rPr lang="cs-CZ" sz="2000" b="1" dirty="0"/>
              <a:t>on line</a:t>
            </a:r>
            <a:r>
              <a:rPr lang="en-US" sz="2000" b="1" dirty="0"/>
              <a:t>]. [cit. 2013</a:t>
            </a:r>
            <a:r>
              <a:rPr lang="cs-CZ" sz="2000" b="1" dirty="0"/>
              <a:t>-</a:t>
            </a:r>
            <a:r>
              <a:rPr lang="en-US" sz="2000" b="1" dirty="0" smtClean="0"/>
              <a:t>1</a:t>
            </a:r>
            <a:r>
              <a:rPr lang="cs-CZ" sz="2000" b="1" smtClean="0"/>
              <a:t>1-</a:t>
            </a:r>
            <a:r>
              <a:rPr lang="cs-CZ" sz="2000" b="1" smtClean="0"/>
              <a:t>04</a:t>
            </a:r>
            <a:r>
              <a:rPr lang="en-US" sz="2000" b="1" smtClean="0"/>
              <a:t>]</a:t>
            </a:r>
            <a:r>
              <a:rPr lang="cs-CZ" sz="2000" b="1" dirty="0"/>
              <a:t>. Dostupný </a:t>
            </a:r>
            <a:r>
              <a:rPr lang="cs-CZ" sz="2000" b="1" dirty="0" smtClean="0"/>
              <a:t>na </a:t>
            </a:r>
            <a:r>
              <a:rPr lang="en-US" sz="1800" b="1" dirty="0" smtClean="0"/>
              <a:t>&lt;</a:t>
            </a:r>
            <a:r>
              <a:rPr lang="cs-CZ" sz="2000" dirty="0">
                <a:hlinkClick r:id="rId2"/>
              </a:rPr>
              <a:t>http://cs.wikipedia.org/wiki/Soubor:Philipsus60.png</a:t>
            </a:r>
            <a:r>
              <a:rPr lang="cs-CZ" sz="2000" dirty="0"/>
              <a:t> </a:t>
            </a:r>
            <a:r>
              <a:rPr lang="en-US" sz="2000" b="1" dirty="0"/>
              <a:t>&gt;</a:t>
            </a:r>
            <a:endParaRPr lang="cs-CZ" sz="2000" b="1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b="1" dirty="0" smtClean="0">
              <a:hlinkClick r:id="rId3"/>
            </a:endParaRPr>
          </a:p>
          <a:p>
            <a:pPr marL="0" indent="0">
              <a:buNone/>
            </a:pPr>
            <a:r>
              <a:rPr lang="en-US" sz="2000" b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710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967</Words>
  <Application>Microsoft Office PowerPoint</Application>
  <PresentationFormat>Předvádění na obrazovce (4:3)</PresentationFormat>
  <Paragraphs>131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systému Office</vt:lpstr>
      <vt:lpstr>Prezentace aplikace PowerPoint</vt:lpstr>
      <vt:lpstr>Anotace</vt:lpstr>
      <vt:lpstr>Základní pojmy</vt:lpstr>
      <vt:lpstr>Vazba inflace a peněžního oběhu</vt:lpstr>
      <vt:lpstr>Typy inflace z kvalitativního hlediska I</vt:lpstr>
      <vt:lpstr>Úkol č. 1</vt:lpstr>
      <vt:lpstr>Řešení úkolu č. 1</vt:lpstr>
      <vt:lpstr>Typy inflace z kvalitativního hlediska II</vt:lpstr>
      <vt:lpstr>Úkol č. 2</vt:lpstr>
      <vt:lpstr>Řešení úkolu č. 2</vt:lpstr>
      <vt:lpstr>Typy inflace z kvantitativního hlediska</vt:lpstr>
      <vt:lpstr>Další typy inflace</vt:lpstr>
      <vt:lpstr>Náklady inflace I</vt:lpstr>
      <vt:lpstr>Náklady inflace II</vt:lpstr>
      <vt:lpstr>Náklady inflace III</vt:lpstr>
      <vt:lpstr>Náklady inflace - závěr</vt:lpstr>
      <vt:lpstr>Inflace a nezaměstnanost</vt:lpstr>
      <vt:lpstr>Řešení úkolu č. 3</vt:lpstr>
      <vt:lpstr>Phillipsova křivka</vt:lpstr>
      <vt:lpstr>Závěr</vt:lpstr>
      <vt:lpstr>Zdroje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 Zahrádka</dc:creator>
  <cp:lastModifiedBy>Jaroslav Zahrádka</cp:lastModifiedBy>
  <cp:revision>24</cp:revision>
  <dcterms:created xsi:type="dcterms:W3CDTF">2013-12-15T22:05:32Z</dcterms:created>
  <dcterms:modified xsi:type="dcterms:W3CDTF">2014-01-06T00:18:51Z</dcterms:modified>
</cp:coreProperties>
</file>