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D5221-5FC8-4147-918B-1BD077ECEF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20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C2A80-9B9C-4238-87A3-E1D2735A36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82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2C3C-619E-4BB1-8431-B059E865B7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88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473A6-ACCC-4A42-8FE7-FDF3173956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19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421BE-BA53-4785-83E3-E5101CE493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98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DD9A-42AE-4CDA-8AC9-8BC14E645A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8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EA76-66ED-4FE7-8CDB-F263029F54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98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8A584-3877-4656-A767-F5A496CC38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19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4FFFD-BD74-4FA9-B4CA-8B922205AC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9C862-4F86-4D90-ABD1-D3A7B0BFCB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588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AF603-4432-47E2-8CDF-5827891246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05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49382-B981-4EA4-AF66-F791D702F1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20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988840"/>
            <a:ext cx="6400800" cy="39338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900" dirty="0"/>
              <a:t>ŠKOLA:	</a:t>
            </a:r>
            <a:r>
              <a:rPr lang="cs-CZ" sz="900" dirty="0" smtClean="0"/>
              <a:t>             Gymnázium</a:t>
            </a:r>
            <a:r>
              <a:rPr lang="cs-CZ" sz="900" dirty="0"/>
              <a:t>, Tanvald, Školní 305, </a:t>
            </a:r>
            <a:r>
              <a:rPr lang="cs-CZ" sz="900" dirty="0" smtClean="0"/>
              <a:t>příspěvková </a:t>
            </a:r>
            <a:r>
              <a:rPr lang="cs-CZ" sz="900" dirty="0"/>
              <a:t>organizace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PROJEKTU:	</a:t>
            </a:r>
            <a:r>
              <a:rPr lang="cs-CZ" sz="900" dirty="0" smtClean="0"/>
              <a:t>             CZ.1.07/1.5.00/34.0434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PROJEKTU</a:t>
            </a:r>
            <a:r>
              <a:rPr lang="cs-CZ" sz="900" dirty="0" smtClean="0"/>
              <a:t>:                Šablony </a:t>
            </a:r>
            <a:r>
              <a:rPr lang="cs-CZ" sz="900" dirty="0"/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ŠABLONY:	</a:t>
            </a:r>
            <a:r>
              <a:rPr lang="cs-CZ" sz="900" dirty="0" smtClean="0"/>
              <a:t>              III/2 </a:t>
            </a:r>
            <a:r>
              <a:rPr lang="cs-CZ" sz="900" dirty="0"/>
              <a:t>Inovace a zkvalitnění výuky prostřednictvím </a:t>
            </a:r>
            <a:r>
              <a:rPr lang="cs-CZ" sz="900" dirty="0" smtClean="0"/>
              <a:t>ICT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AUTOR: </a:t>
            </a:r>
            <a:r>
              <a:rPr lang="cs-CZ" sz="900" dirty="0" smtClean="0"/>
              <a:t>                                  Zora </a:t>
            </a:r>
            <a:r>
              <a:rPr lang="cs-CZ" sz="900" dirty="0"/>
              <a:t>Pavlištová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TEMATICKÁ OBLAST: </a:t>
            </a:r>
            <a:r>
              <a:rPr lang="cs-CZ" sz="900" dirty="0" smtClean="0"/>
              <a:t>           Komunikace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</a:t>
            </a:r>
            <a:r>
              <a:rPr lang="cs-CZ" sz="900" dirty="0" err="1"/>
              <a:t>DUMu</a:t>
            </a:r>
            <a:r>
              <a:rPr lang="cs-CZ" sz="900" dirty="0" smtClean="0"/>
              <a:t>:                       Krátké dialogy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POŘADOVÉ ČÍSLO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07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KÓD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                        </a:t>
            </a:r>
            <a:r>
              <a:rPr lang="cs-CZ" sz="900" smtClean="0"/>
              <a:t>ZP_AJ_4.R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DATUM TVORBY: </a:t>
            </a:r>
            <a:r>
              <a:rPr lang="cs-CZ" sz="900" dirty="0" smtClean="0"/>
              <a:t>                  13.8.2013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ANOTACE (ROČNÍK): </a:t>
            </a:r>
            <a:r>
              <a:rPr lang="cs-CZ" sz="900" dirty="0" smtClean="0"/>
              <a:t>            DUM rozvíjí komunikativní schopnosti prostřednictvím skládání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krátkých dialogů a procvičování běžných frází v nich použitých.</a:t>
            </a: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METODICKÝ POKYN: </a:t>
            </a:r>
            <a:r>
              <a:rPr lang="cs-CZ" sz="900" dirty="0" smtClean="0"/>
              <a:t>            Studenti vybírají vhodnou a správnou odpověď/reakci k dané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otázce/promluvě. Přiřazení mohou zaznamenávat písemně (test)                           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nebo jen čtením (ústní cvičení). Na posledním snímku (pracovní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list) jsou dialogy  složené, ale s chybějícím slovem, </a:t>
            </a:r>
            <a:r>
              <a:rPr lang="cs-CZ" sz="900" dirty="0" err="1" smtClean="0"/>
              <a:t>keré</a:t>
            </a:r>
            <a:r>
              <a:rPr lang="cs-CZ" sz="900" dirty="0" smtClean="0"/>
              <a:t> je více či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méně klíčové pro opakování frází a procvičení slovní zásoby 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gramatiky. </a:t>
            </a:r>
            <a:endParaRPr lang="cs-CZ" sz="900" dirty="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43887" cy="1314450"/>
          </a:xfrm>
        </p:spPr>
        <p:txBody>
          <a:bodyPr/>
          <a:lstStyle/>
          <a:p>
            <a:r>
              <a:rPr lang="cs-CZ" sz="2800" dirty="0" err="1" smtClean="0"/>
              <a:t>Choose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correct</a:t>
            </a:r>
            <a:r>
              <a:rPr lang="cs-CZ" sz="2800" dirty="0" smtClean="0"/>
              <a:t> response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right</a:t>
            </a:r>
            <a:r>
              <a:rPr lang="cs-CZ" sz="2800" dirty="0" smtClean="0"/>
              <a:t> – B person)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speech</a:t>
            </a:r>
            <a:r>
              <a:rPr lang="cs-CZ" sz="2800" dirty="0" smtClean="0"/>
              <a:t>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left</a:t>
            </a:r>
            <a:r>
              <a:rPr lang="cs-CZ" sz="2800" dirty="0" smtClean="0"/>
              <a:t> – A person).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114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1755576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708920"/>
            <a:ext cx="4038600" cy="13967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haven´t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seen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ages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404664"/>
            <a:ext cx="4038600" cy="604867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539552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852936"/>
            <a:ext cx="4038600" cy="1152127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your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steak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cooked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90465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542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46754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64905"/>
            <a:ext cx="4038600" cy="1296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dirty="0" err="1" smtClean="0">
                <a:solidFill>
                  <a:srgbClr val="000000"/>
                </a:solidFill>
              </a:rPr>
              <a:t>How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about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vegetable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soup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for</a:t>
            </a:r>
            <a:r>
              <a:rPr lang="cs-CZ" dirty="0" smtClean="0">
                <a:solidFill>
                  <a:srgbClr val="000000"/>
                </a:solidFill>
              </a:rPr>
              <a:t> a </a:t>
            </a:r>
            <a:r>
              <a:rPr lang="cs-CZ" dirty="0" err="1" smtClean="0">
                <a:solidFill>
                  <a:srgbClr val="000000"/>
                </a:solidFill>
              </a:rPr>
              <a:t>starter</a:t>
            </a:r>
            <a:r>
              <a:rPr lang="cs-CZ" dirty="0" smtClean="0">
                <a:solidFill>
                  <a:srgbClr val="000000"/>
                </a:solidFill>
              </a:rPr>
              <a:t>?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61926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13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82758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9614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cheesecake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dessert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68863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1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3681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dirty="0" err="1" smtClean="0"/>
              <a:t>Can</a:t>
            </a:r>
            <a:r>
              <a:rPr lang="cs-CZ" dirty="0" smtClean="0"/>
              <a:t> 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more </a:t>
            </a:r>
            <a:r>
              <a:rPr lang="cs-CZ" dirty="0" err="1" smtClean="0"/>
              <a:t>tea</a:t>
            </a:r>
            <a:r>
              <a:rPr lang="cs-CZ" dirty="0" smtClean="0"/>
              <a:t>, </a:t>
            </a:r>
            <a:r>
              <a:rPr lang="cs-CZ" dirty="0" err="1" smtClean="0"/>
              <a:t>please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62646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2981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152129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pass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salt, </a:t>
            </a:r>
            <a:r>
              <a:rPr lang="cs-CZ" dirty="0" err="1" smtClean="0"/>
              <a:t>please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648"/>
            <a:ext cx="4038600" cy="64087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32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cs-CZ" dirty="0" err="1" smtClean="0"/>
              <a:t>Hurry</a:t>
            </a:r>
            <a:r>
              <a:rPr lang="cs-CZ" dirty="0" smtClean="0"/>
              <a:t> up, Mark!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61926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331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cs-CZ" dirty="0" err="1" smtClean="0"/>
              <a:t>Can</a:t>
            </a:r>
            <a:r>
              <a:rPr lang="cs-CZ" dirty="0" smtClean="0"/>
              <a:t> I park </a:t>
            </a:r>
            <a:r>
              <a:rPr lang="cs-CZ" dirty="0" err="1" smtClean="0"/>
              <a:t>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90465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14300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2852936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dirty="0" err="1" smtClean="0"/>
              <a:t>Come</a:t>
            </a:r>
            <a:r>
              <a:rPr lang="cs-CZ" dirty="0" smtClean="0"/>
              <a:t> on </a:t>
            </a:r>
            <a:r>
              <a:rPr lang="cs-CZ" dirty="0" err="1" smtClean="0"/>
              <a:t>Sue</a:t>
            </a:r>
            <a:r>
              <a:rPr lang="cs-CZ" dirty="0" smtClean="0"/>
              <a:t>. </a:t>
            </a:r>
            <a:r>
              <a:rPr lang="cs-CZ" dirty="0" err="1" smtClean="0"/>
              <a:t>We´ll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late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62646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05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0"/>
            </a:pP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watching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a DVD?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619268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76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0801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fed</a:t>
            </a:r>
            <a:r>
              <a:rPr lang="cs-CZ" dirty="0" smtClean="0"/>
              <a:t> up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writing</a:t>
            </a:r>
            <a:r>
              <a:rPr lang="cs-CZ" dirty="0" smtClean="0"/>
              <a:t> </a:t>
            </a:r>
            <a:r>
              <a:rPr lang="cs-CZ" dirty="0" err="1" smtClean="0"/>
              <a:t>tests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61926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208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168361"/>
            <a:ext cx="8229600" cy="1143000"/>
          </a:xfrm>
        </p:spPr>
        <p:txBody>
          <a:bodyPr>
            <a:normAutofit/>
          </a:bodyPr>
          <a:lstStyle/>
          <a:p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1"/>
            <a:ext cx="4038600" cy="93610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2"/>
            </a:pPr>
            <a:r>
              <a:rPr lang="cs-CZ" dirty="0" err="1" smtClean="0"/>
              <a:t>Is</a:t>
            </a:r>
            <a:r>
              <a:rPr lang="cs-CZ" dirty="0" smtClean="0"/>
              <a:t> he in </a:t>
            </a:r>
            <a:r>
              <a:rPr lang="cs-CZ" dirty="0" err="1" smtClean="0"/>
              <a:t>some</a:t>
            </a:r>
            <a:r>
              <a:rPr lang="cs-CZ" dirty="0" smtClean="0"/>
              <a:t> sort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trouble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5904656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18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3"/>
            </a:pPr>
            <a:r>
              <a:rPr lang="cs-CZ" dirty="0" err="1" smtClean="0"/>
              <a:t>Let´s</a:t>
            </a:r>
            <a:r>
              <a:rPr lang="cs-CZ" dirty="0" smtClean="0"/>
              <a:t> go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62646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6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14"/>
            </a:pP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waste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61926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77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5"/>
            </a:pP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work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TRW </a:t>
            </a:r>
            <a:r>
              <a:rPr lang="cs-CZ" dirty="0" err="1" smtClean="0"/>
              <a:t>next</a:t>
            </a:r>
            <a:r>
              <a:rPr lang="cs-CZ" dirty="0" smtClean="0"/>
              <a:t> </a:t>
            </a:r>
            <a:r>
              <a:rPr lang="cs-CZ" dirty="0" err="1" smtClean="0"/>
              <a:t>year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04664"/>
            <a:ext cx="4038600" cy="612068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little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longer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 –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lovely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!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mind.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sounds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great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experience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No,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rather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fruit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salad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Medium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rare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He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agree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Help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yourself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been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busy.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So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I.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Just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give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two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seconds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are.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can´t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363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Worksheet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I </a:t>
            </a:r>
            <a:r>
              <a:rPr lang="cs-CZ" sz="1800" dirty="0" err="1" smtClean="0"/>
              <a:t>haven´t</a:t>
            </a:r>
            <a:r>
              <a:rPr lang="cs-CZ" sz="1800" dirty="0" smtClean="0"/>
              <a:t>  __________ 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dirty="0" err="1" smtClean="0"/>
              <a:t>ages</a:t>
            </a:r>
            <a:r>
              <a:rPr lang="cs-CZ" sz="1800" dirty="0" smtClean="0"/>
              <a:t>.     </a:t>
            </a:r>
            <a:r>
              <a:rPr lang="cs-CZ" sz="1800" i="1" dirty="0" err="1" smtClean="0"/>
              <a:t>I´ve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been</a:t>
            </a:r>
            <a:r>
              <a:rPr lang="cs-CZ" sz="1800" i="1" dirty="0" smtClean="0"/>
              <a:t> busy.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would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dirty="0" err="1" smtClean="0"/>
              <a:t>like</a:t>
            </a:r>
            <a:r>
              <a:rPr lang="cs-CZ" sz="1800" dirty="0" smtClean="0"/>
              <a:t> </a:t>
            </a:r>
            <a:r>
              <a:rPr lang="cs-CZ" sz="1800" dirty="0" err="1" smtClean="0"/>
              <a:t>your</a:t>
            </a:r>
            <a:r>
              <a:rPr lang="cs-CZ" sz="1800" dirty="0" smtClean="0"/>
              <a:t> steak </a:t>
            </a:r>
            <a:r>
              <a:rPr lang="cs-CZ" sz="1800" dirty="0" err="1" smtClean="0"/>
              <a:t>cooked</a:t>
            </a:r>
            <a:r>
              <a:rPr lang="cs-CZ" sz="1800" dirty="0" smtClean="0"/>
              <a:t>?     </a:t>
            </a:r>
            <a:r>
              <a:rPr lang="cs-CZ" sz="1800" i="1" dirty="0" smtClean="0"/>
              <a:t>__________  </a:t>
            </a:r>
            <a:r>
              <a:rPr lang="cs-CZ" sz="1800" i="1" dirty="0" err="1" smtClean="0"/>
              <a:t>rare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vegetable</a:t>
            </a:r>
            <a:r>
              <a:rPr lang="cs-CZ" sz="1800" dirty="0" smtClean="0"/>
              <a:t> </a:t>
            </a:r>
            <a:r>
              <a:rPr lang="cs-CZ" sz="1800" dirty="0" err="1" smtClean="0"/>
              <a:t>soup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a  __________ ?     </a:t>
            </a:r>
            <a:r>
              <a:rPr lang="cs-CZ" sz="1800" i="1" dirty="0" err="1" smtClean="0"/>
              <a:t>That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sound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lovely</a:t>
            </a:r>
            <a:r>
              <a:rPr lang="cs-CZ" sz="1800" i="1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Would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</a:t>
            </a:r>
            <a:r>
              <a:rPr lang="cs-CZ" sz="1800" dirty="0" err="1" smtClean="0"/>
              <a:t>like</a:t>
            </a:r>
            <a:r>
              <a:rPr lang="cs-CZ" sz="1800" dirty="0" smtClean="0"/>
              <a:t> </a:t>
            </a:r>
            <a:r>
              <a:rPr lang="cs-CZ" sz="1800" dirty="0" err="1" smtClean="0"/>
              <a:t>cheesecake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</a:t>
            </a:r>
            <a:r>
              <a:rPr lang="cs-CZ" sz="1800" dirty="0" err="1" smtClean="0"/>
              <a:t>dessert</a:t>
            </a:r>
            <a:r>
              <a:rPr lang="cs-CZ" sz="1800" dirty="0" smtClean="0"/>
              <a:t>?     </a:t>
            </a:r>
            <a:r>
              <a:rPr lang="cs-CZ" sz="1800" i="1" dirty="0" smtClean="0"/>
              <a:t>No, </a:t>
            </a:r>
            <a:r>
              <a:rPr lang="cs-CZ" sz="1800" i="1" dirty="0" err="1" smtClean="0"/>
              <a:t>I´d</a:t>
            </a:r>
            <a:r>
              <a:rPr lang="cs-CZ" sz="1800" i="1" dirty="0"/>
              <a:t> </a:t>
            </a:r>
            <a:r>
              <a:rPr lang="cs-CZ" sz="1800" i="1" dirty="0" smtClean="0"/>
              <a:t> __________  </a:t>
            </a:r>
            <a:r>
              <a:rPr lang="cs-CZ" sz="1800" i="1" dirty="0" err="1" smtClean="0"/>
              <a:t>have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fruit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salad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Can</a:t>
            </a:r>
            <a:r>
              <a:rPr lang="cs-CZ" sz="1800" dirty="0" smtClean="0"/>
              <a:t> I </a:t>
            </a:r>
            <a:r>
              <a:rPr lang="cs-CZ" sz="1800" dirty="0" err="1" smtClean="0"/>
              <a:t>have</a:t>
            </a:r>
            <a:r>
              <a:rPr lang="cs-CZ" sz="1800" dirty="0" smtClean="0"/>
              <a:t> </a:t>
            </a:r>
            <a:r>
              <a:rPr lang="cs-CZ" sz="1800" dirty="0" err="1" smtClean="0"/>
              <a:t>some</a:t>
            </a:r>
            <a:r>
              <a:rPr lang="cs-CZ" sz="1800" dirty="0" smtClean="0"/>
              <a:t> more </a:t>
            </a:r>
            <a:r>
              <a:rPr lang="cs-CZ" sz="1800" dirty="0" err="1" smtClean="0"/>
              <a:t>tea</a:t>
            </a:r>
            <a:r>
              <a:rPr lang="cs-CZ" sz="1800" dirty="0" smtClean="0"/>
              <a:t>, </a:t>
            </a:r>
            <a:r>
              <a:rPr lang="cs-CZ" sz="1800" dirty="0" err="1" smtClean="0"/>
              <a:t>please</a:t>
            </a:r>
            <a:r>
              <a:rPr lang="cs-CZ" sz="1800" dirty="0" smtClean="0"/>
              <a:t>?     </a:t>
            </a:r>
            <a:r>
              <a:rPr lang="cs-CZ" sz="1800" i="1" dirty="0" err="1" smtClean="0"/>
              <a:t>Yes</a:t>
            </a:r>
            <a:r>
              <a:rPr lang="cs-CZ" sz="1800" i="1" dirty="0" smtClean="0"/>
              <a:t>, </a:t>
            </a:r>
            <a:r>
              <a:rPr lang="cs-CZ" sz="1800" i="1" dirty="0" err="1" smtClean="0"/>
              <a:t>of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course</a:t>
            </a:r>
            <a:r>
              <a:rPr lang="cs-CZ" sz="1800" i="1" dirty="0" smtClean="0"/>
              <a:t>. __________  </a:t>
            </a:r>
            <a:r>
              <a:rPr lang="cs-CZ" sz="1800" i="1" dirty="0" err="1" smtClean="0"/>
              <a:t>yourself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Can</a:t>
            </a:r>
            <a:r>
              <a:rPr lang="cs-CZ" sz="1800" dirty="0" smtClean="0"/>
              <a:t> </a:t>
            </a:r>
            <a:r>
              <a:rPr lang="cs-CZ" sz="1800" dirty="0" err="1" smtClean="0"/>
              <a:t>you</a:t>
            </a:r>
            <a:r>
              <a:rPr lang="cs-CZ" sz="1800" dirty="0" smtClean="0"/>
              <a:t>  __________  </a:t>
            </a:r>
            <a:r>
              <a:rPr lang="cs-CZ" sz="1800" dirty="0" err="1" smtClean="0"/>
              <a:t>the</a:t>
            </a:r>
            <a:r>
              <a:rPr lang="cs-CZ" sz="1800" dirty="0" smtClean="0"/>
              <a:t> salt, </a:t>
            </a:r>
            <a:r>
              <a:rPr lang="cs-CZ" sz="1800" dirty="0" err="1" smtClean="0"/>
              <a:t>please</a:t>
            </a:r>
            <a:r>
              <a:rPr lang="cs-CZ" sz="1800" dirty="0" smtClean="0"/>
              <a:t>?     </a:t>
            </a:r>
            <a:r>
              <a:rPr lang="cs-CZ" sz="1800" i="1" dirty="0" err="1" smtClean="0"/>
              <a:t>Yes</a:t>
            </a:r>
            <a:r>
              <a:rPr lang="cs-CZ" sz="1800" i="1" dirty="0" smtClean="0"/>
              <a:t>, </a:t>
            </a:r>
            <a:r>
              <a:rPr lang="cs-CZ" sz="1800" i="1" dirty="0" err="1" smtClean="0"/>
              <a:t>here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you</a:t>
            </a:r>
            <a:r>
              <a:rPr lang="cs-CZ" sz="1800" i="1" dirty="0" smtClean="0"/>
              <a:t> are.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__________  up, Mark!     </a:t>
            </a:r>
            <a:r>
              <a:rPr lang="cs-CZ" sz="1800" i="1" dirty="0" smtClean="0"/>
              <a:t>OK – </a:t>
            </a:r>
            <a:r>
              <a:rPr lang="cs-CZ" sz="1800" i="1" dirty="0" err="1" smtClean="0"/>
              <a:t>here</a:t>
            </a:r>
            <a:r>
              <a:rPr lang="cs-CZ" sz="1800" i="1" dirty="0" smtClean="0"/>
              <a:t> I </a:t>
            </a:r>
            <a:r>
              <a:rPr lang="cs-CZ" sz="1800" i="1" dirty="0" err="1" smtClean="0"/>
              <a:t>am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Can</a:t>
            </a:r>
            <a:r>
              <a:rPr lang="cs-CZ" sz="1800" dirty="0" smtClean="0"/>
              <a:t> I park </a:t>
            </a:r>
            <a:r>
              <a:rPr lang="cs-CZ" sz="1800" dirty="0" err="1" smtClean="0"/>
              <a:t>here</a:t>
            </a:r>
            <a:r>
              <a:rPr lang="cs-CZ" sz="1800" dirty="0" smtClean="0"/>
              <a:t>?     </a:t>
            </a:r>
            <a:r>
              <a:rPr lang="cs-CZ" sz="1800" i="1" dirty="0" err="1" smtClean="0"/>
              <a:t>I´m</a:t>
            </a:r>
            <a:r>
              <a:rPr lang="cs-CZ" sz="1800" i="1" dirty="0" smtClean="0"/>
              <a:t>  __________  </a:t>
            </a:r>
            <a:r>
              <a:rPr lang="cs-CZ" sz="1800" i="1" dirty="0" err="1" smtClean="0"/>
              <a:t>you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can´t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__________  on </a:t>
            </a:r>
            <a:r>
              <a:rPr lang="cs-CZ" sz="1800" dirty="0" err="1" smtClean="0"/>
              <a:t>Sue</a:t>
            </a:r>
            <a:r>
              <a:rPr lang="cs-CZ" sz="1800" dirty="0" smtClean="0"/>
              <a:t>. </a:t>
            </a:r>
            <a:r>
              <a:rPr lang="cs-CZ" sz="1800" dirty="0" err="1" smtClean="0"/>
              <a:t>We´ll</a:t>
            </a:r>
            <a:r>
              <a:rPr lang="cs-CZ" sz="1800" dirty="0" smtClean="0"/>
              <a:t> </a:t>
            </a:r>
            <a:r>
              <a:rPr lang="cs-CZ" sz="1800" dirty="0" err="1" smtClean="0"/>
              <a:t>be</a:t>
            </a:r>
            <a:r>
              <a:rPr lang="cs-CZ" sz="1800" dirty="0" smtClean="0"/>
              <a:t> </a:t>
            </a:r>
            <a:r>
              <a:rPr lang="cs-CZ" sz="1800" dirty="0" err="1" smtClean="0"/>
              <a:t>late</a:t>
            </a:r>
            <a:r>
              <a:rPr lang="cs-CZ" sz="1800" dirty="0" smtClean="0"/>
              <a:t>.     </a:t>
            </a:r>
            <a:r>
              <a:rPr lang="cs-CZ" sz="1800" i="1" dirty="0" smtClean="0"/>
              <a:t>Just </a:t>
            </a:r>
            <a:r>
              <a:rPr lang="cs-CZ" sz="1800" i="1" dirty="0" err="1" smtClean="0"/>
              <a:t>give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me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two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seconds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How</a:t>
            </a:r>
            <a:r>
              <a:rPr lang="cs-CZ" sz="1800" dirty="0" smtClean="0"/>
              <a:t> </a:t>
            </a:r>
            <a:r>
              <a:rPr lang="cs-CZ" sz="1800" dirty="0" err="1" smtClean="0"/>
              <a:t>about</a:t>
            </a:r>
            <a:r>
              <a:rPr lang="cs-CZ" sz="1800" dirty="0" smtClean="0"/>
              <a:t> </a:t>
            </a:r>
            <a:r>
              <a:rPr lang="cs-CZ" sz="1800" dirty="0" err="1" smtClean="0"/>
              <a:t>watching</a:t>
            </a:r>
            <a:r>
              <a:rPr lang="cs-CZ" sz="1800" dirty="0" smtClean="0"/>
              <a:t> a DVD?     </a:t>
            </a:r>
            <a:r>
              <a:rPr lang="cs-CZ" sz="1800" i="1" dirty="0" smtClean="0"/>
              <a:t>I  __________  mind.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I´m</a:t>
            </a:r>
            <a:r>
              <a:rPr lang="cs-CZ" sz="1800" dirty="0" smtClean="0"/>
              <a:t> </a:t>
            </a:r>
            <a:r>
              <a:rPr lang="cs-CZ" sz="1800" dirty="0" err="1" smtClean="0"/>
              <a:t>fed</a:t>
            </a:r>
            <a:r>
              <a:rPr lang="cs-CZ" sz="1800" dirty="0" smtClean="0"/>
              <a:t> up </a:t>
            </a:r>
            <a:r>
              <a:rPr lang="cs-CZ" sz="1800" dirty="0" err="1" smtClean="0"/>
              <a:t>with</a:t>
            </a:r>
            <a:r>
              <a:rPr lang="cs-CZ" sz="1800" dirty="0" smtClean="0"/>
              <a:t> </a:t>
            </a:r>
            <a:r>
              <a:rPr lang="cs-CZ" sz="1800" dirty="0" err="1" smtClean="0"/>
              <a:t>writing</a:t>
            </a:r>
            <a:r>
              <a:rPr lang="cs-CZ" sz="1800" dirty="0" smtClean="0"/>
              <a:t> </a:t>
            </a:r>
            <a:r>
              <a:rPr lang="cs-CZ" sz="1800" dirty="0" err="1" smtClean="0"/>
              <a:t>tests</a:t>
            </a:r>
            <a:r>
              <a:rPr lang="cs-CZ" sz="1800" dirty="0" smtClean="0"/>
              <a:t>.     </a:t>
            </a:r>
            <a:r>
              <a:rPr lang="cs-CZ" sz="1800" i="1" dirty="0" smtClean="0"/>
              <a:t>So  __________  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Is</a:t>
            </a:r>
            <a:r>
              <a:rPr lang="cs-CZ" sz="1800" dirty="0" smtClean="0"/>
              <a:t> he in </a:t>
            </a:r>
            <a:r>
              <a:rPr lang="cs-CZ" sz="1800" dirty="0" err="1" smtClean="0"/>
              <a:t>some</a:t>
            </a:r>
            <a:r>
              <a:rPr lang="cs-CZ" sz="1800" dirty="0" smtClean="0"/>
              <a:t> sort </a:t>
            </a:r>
            <a:r>
              <a:rPr lang="cs-CZ" sz="1800" dirty="0" err="1" smtClean="0"/>
              <a:t>of</a:t>
            </a:r>
            <a:r>
              <a:rPr lang="cs-CZ" sz="1800" dirty="0" smtClean="0"/>
              <a:t> </a:t>
            </a:r>
            <a:r>
              <a:rPr lang="cs-CZ" sz="1800" dirty="0" err="1" smtClean="0"/>
              <a:t>trouble</a:t>
            </a:r>
            <a:r>
              <a:rPr lang="cs-CZ" sz="1800" dirty="0" smtClean="0"/>
              <a:t>?     </a:t>
            </a:r>
            <a:r>
              <a:rPr lang="cs-CZ" sz="1800" i="1" dirty="0" smtClean="0"/>
              <a:t>He </a:t>
            </a:r>
            <a:r>
              <a:rPr lang="cs-CZ" sz="1800" i="1" dirty="0" err="1" smtClean="0"/>
              <a:t>could</a:t>
            </a:r>
            <a:r>
              <a:rPr lang="cs-CZ" sz="1800" i="1" dirty="0" smtClean="0"/>
              <a:t>  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__________´s go </a:t>
            </a:r>
            <a:r>
              <a:rPr lang="cs-CZ" sz="1800" dirty="0" err="1" smtClean="0"/>
              <a:t>home</a:t>
            </a:r>
            <a:r>
              <a:rPr lang="cs-CZ" sz="1800" dirty="0" smtClean="0"/>
              <a:t>.     </a:t>
            </a:r>
            <a:r>
              <a:rPr lang="cs-CZ" sz="1800" i="1" dirty="0" err="1" smtClean="0"/>
              <a:t>Can´t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we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stay</a:t>
            </a:r>
            <a:r>
              <a:rPr lang="cs-CZ" sz="1800" i="1" dirty="0" smtClean="0"/>
              <a:t> a </a:t>
            </a:r>
            <a:r>
              <a:rPr lang="cs-CZ" sz="1800" i="1" dirty="0" err="1" smtClean="0"/>
              <a:t>little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longer</a:t>
            </a:r>
            <a:r>
              <a:rPr lang="cs-CZ" sz="1800" i="1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This</a:t>
            </a:r>
            <a:r>
              <a:rPr lang="cs-CZ" sz="1800" dirty="0" smtClean="0"/>
              <a:t> </a:t>
            </a:r>
            <a:r>
              <a:rPr lang="cs-CZ" sz="1800" dirty="0" err="1" smtClean="0"/>
              <a:t>is</a:t>
            </a:r>
            <a:r>
              <a:rPr lang="cs-CZ" sz="1800" dirty="0" smtClean="0"/>
              <a:t> a </a:t>
            </a:r>
            <a:r>
              <a:rPr lang="cs-CZ" sz="1800" dirty="0" err="1" smtClean="0"/>
              <a:t>waste</a:t>
            </a:r>
            <a:r>
              <a:rPr lang="cs-CZ" sz="1800" dirty="0" smtClean="0"/>
              <a:t>  __________  </a:t>
            </a:r>
            <a:r>
              <a:rPr lang="cs-CZ" sz="1800" dirty="0" err="1" smtClean="0"/>
              <a:t>time</a:t>
            </a:r>
            <a:r>
              <a:rPr lang="cs-CZ" sz="1800" dirty="0" smtClean="0"/>
              <a:t>.      </a:t>
            </a:r>
            <a:r>
              <a:rPr lang="cs-CZ" sz="1800" i="1" dirty="0" smtClean="0"/>
              <a:t>I </a:t>
            </a:r>
            <a:r>
              <a:rPr lang="cs-CZ" sz="1800" i="1" dirty="0" err="1" smtClean="0"/>
              <a:t>agree</a:t>
            </a:r>
            <a:r>
              <a:rPr lang="cs-CZ" sz="18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err="1" smtClean="0"/>
              <a:t>I´m</a:t>
            </a:r>
            <a:r>
              <a:rPr lang="cs-CZ" sz="1800" dirty="0" smtClean="0"/>
              <a:t> </a:t>
            </a:r>
            <a:r>
              <a:rPr lang="cs-CZ" sz="1800" dirty="0" err="1" smtClean="0"/>
              <a:t>going</a:t>
            </a:r>
            <a:r>
              <a:rPr lang="cs-CZ" sz="1800" dirty="0" smtClean="0"/>
              <a:t> to </a:t>
            </a:r>
            <a:r>
              <a:rPr lang="cs-CZ" sz="1800" dirty="0" err="1" smtClean="0"/>
              <a:t>work</a:t>
            </a:r>
            <a:r>
              <a:rPr lang="cs-CZ" sz="1800" dirty="0" smtClean="0"/>
              <a:t> </a:t>
            </a:r>
            <a:r>
              <a:rPr lang="cs-CZ" sz="1800" dirty="0" err="1" smtClean="0"/>
              <a:t>for</a:t>
            </a:r>
            <a:r>
              <a:rPr lang="cs-CZ" sz="1800" dirty="0" smtClean="0"/>
              <a:t> TRW </a:t>
            </a:r>
            <a:r>
              <a:rPr lang="cs-CZ" sz="1800" dirty="0" err="1" smtClean="0"/>
              <a:t>next</a:t>
            </a:r>
            <a:r>
              <a:rPr lang="cs-CZ" sz="1800" dirty="0" smtClean="0"/>
              <a:t> </a:t>
            </a:r>
            <a:r>
              <a:rPr lang="cs-CZ" sz="1800" dirty="0" err="1" smtClean="0"/>
              <a:t>year</a:t>
            </a:r>
            <a:r>
              <a:rPr lang="cs-CZ" sz="1800" dirty="0" smtClean="0"/>
              <a:t>.     </a:t>
            </a:r>
            <a:r>
              <a:rPr lang="cs-CZ" sz="1800" i="1" dirty="0" err="1" smtClean="0"/>
              <a:t>That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sounds</a:t>
            </a:r>
            <a:r>
              <a:rPr lang="cs-CZ" sz="1800" i="1" dirty="0" smtClean="0"/>
              <a:t>  __________  </a:t>
            </a:r>
            <a:r>
              <a:rPr lang="cs-CZ" sz="1800" i="1" dirty="0" err="1" smtClean="0"/>
              <a:t>great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experience</a:t>
            </a:r>
            <a:r>
              <a:rPr lang="cs-CZ" sz="1800" i="1" dirty="0" smtClean="0"/>
              <a:t>.</a:t>
            </a:r>
            <a:endParaRPr lang="cs-CZ" sz="1800" i="1" dirty="0"/>
          </a:p>
        </p:txBody>
      </p:sp>
    </p:spTree>
    <p:extLst>
      <p:ext uri="{BB962C8B-B14F-4D97-AF65-F5344CB8AC3E}">
        <p14:creationId xmlns:p14="http://schemas.microsoft.com/office/powerpoint/2010/main" val="260752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</TotalTime>
  <Words>1488</Words>
  <Application>Microsoft Office PowerPoint</Application>
  <PresentationFormat>Předvádění na obrazovce (4:3)</PresentationFormat>
  <Paragraphs>279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Choose the correct response (on the right – B person) for the speech (on the left – A person).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Worksheet</vt:lpstr>
    </vt:vector>
  </TitlesOfParts>
  <Company>GT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Uživatel</cp:lastModifiedBy>
  <cp:revision>90</cp:revision>
  <dcterms:created xsi:type="dcterms:W3CDTF">2012-05-25T05:09:32Z</dcterms:created>
  <dcterms:modified xsi:type="dcterms:W3CDTF">2014-01-07T10:42:42Z</dcterms:modified>
</cp:coreProperties>
</file>