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3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A0DCD4-0022-462D-BA5F-0D03EAA25B14}" type="datetimeFigureOut">
              <a:rPr lang="cs-CZ" smtClean="0"/>
              <a:t>7.1.2014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9EC5FB-B1B3-47AD-AA3E-9EF891EFE4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01322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EC5FB-B1B3-47AD-AA3E-9EF891EFE44D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9044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D5221-5FC8-4147-918B-1BD077ECEF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4208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C2A80-9B9C-4238-87A3-E1D2735A36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9825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62C3C-619E-4BB1-8431-B059E865B7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1881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473A6-ACCC-4A42-8FE7-FDF31739561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6198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421BE-BA53-4785-83E3-E5101CE493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3986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1DD9A-42AE-4CDA-8AC9-8BC14E645A0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488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7EA76-66ED-4FE7-8CDB-F263029F547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7981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8A584-3877-4656-A767-F5A496CC38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1190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4FFFD-BD74-4FA9-B4CA-8B922205AC7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308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9C862-4F86-4D90-ABD1-D3A7B0BFCB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7588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AF603-4432-47E2-8CDF-5827891246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4059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249382-B981-4EA4-AF66-F791D702F10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2201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24750" y="549275"/>
            <a:ext cx="503238" cy="4889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45791" dir="3378596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1988840"/>
            <a:ext cx="6400800" cy="3933825"/>
          </a:xfrm>
        </p:spPr>
        <p:txBody>
          <a:bodyPr/>
          <a:lstStyle/>
          <a:p>
            <a:pPr algn="l">
              <a:lnSpc>
                <a:spcPct val="80000"/>
              </a:lnSpc>
            </a:pPr>
            <a:r>
              <a:rPr lang="cs-CZ" sz="900" dirty="0"/>
              <a:t>ŠKOLA:	</a:t>
            </a:r>
            <a:r>
              <a:rPr lang="cs-CZ" sz="900" dirty="0" smtClean="0"/>
              <a:t>             Gymnázium</a:t>
            </a:r>
            <a:r>
              <a:rPr lang="cs-CZ" sz="900" dirty="0"/>
              <a:t>, Tanvald, Školní 305, </a:t>
            </a:r>
            <a:r>
              <a:rPr lang="cs-CZ" sz="900" dirty="0" smtClean="0"/>
              <a:t>příspěvková </a:t>
            </a:r>
            <a:r>
              <a:rPr lang="cs-CZ" sz="900" dirty="0"/>
              <a:t>organizace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ČÍSLO PROJEKTU:	</a:t>
            </a:r>
            <a:r>
              <a:rPr lang="cs-CZ" sz="900" dirty="0" smtClean="0"/>
              <a:t>             CZ.1.07/1.5.00/34.0434</a:t>
            </a:r>
            <a:endParaRPr lang="cs-CZ" sz="900" dirty="0"/>
          </a:p>
          <a:p>
            <a:pPr algn="l">
              <a:lnSpc>
                <a:spcPct val="80000"/>
              </a:lnSpc>
            </a:pPr>
            <a:r>
              <a:rPr lang="cs-CZ" sz="900" dirty="0"/>
              <a:t>NÁZEV PROJEKTU</a:t>
            </a:r>
            <a:r>
              <a:rPr lang="cs-CZ" sz="900" dirty="0" smtClean="0"/>
              <a:t>:                Šablony </a:t>
            </a:r>
            <a:r>
              <a:rPr lang="cs-CZ" sz="900" dirty="0"/>
              <a:t>– Gymnázium Tanvald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ČÍSLO ŠABLONY:	</a:t>
            </a:r>
            <a:r>
              <a:rPr lang="cs-CZ" sz="900" dirty="0" smtClean="0"/>
              <a:t>              III/2 </a:t>
            </a:r>
            <a:r>
              <a:rPr lang="cs-CZ" sz="900" dirty="0"/>
              <a:t>Inovace a zkvalitnění výuky prostřednictvím </a:t>
            </a:r>
            <a:r>
              <a:rPr lang="cs-CZ" sz="900" dirty="0" smtClean="0"/>
              <a:t>ICT</a:t>
            </a:r>
            <a:endParaRPr lang="cs-CZ" sz="900" dirty="0"/>
          </a:p>
          <a:p>
            <a:pPr algn="l">
              <a:lnSpc>
                <a:spcPct val="80000"/>
              </a:lnSpc>
            </a:pPr>
            <a:r>
              <a:rPr lang="cs-CZ" sz="900" dirty="0"/>
              <a:t>AUTOR: </a:t>
            </a:r>
            <a:r>
              <a:rPr lang="cs-CZ" sz="900" dirty="0" smtClean="0"/>
              <a:t>                                  Zora </a:t>
            </a:r>
            <a:r>
              <a:rPr lang="cs-CZ" sz="900" dirty="0"/>
              <a:t>Pavlištová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TEMATICKÁ OBLAST: </a:t>
            </a:r>
            <a:r>
              <a:rPr lang="cs-CZ" sz="900" dirty="0" smtClean="0"/>
              <a:t>           Komunikace</a:t>
            </a:r>
            <a:endParaRPr lang="cs-CZ" sz="900" dirty="0"/>
          </a:p>
          <a:p>
            <a:pPr algn="l">
              <a:lnSpc>
                <a:spcPct val="80000"/>
              </a:lnSpc>
            </a:pPr>
            <a:r>
              <a:rPr lang="cs-CZ" sz="900" dirty="0"/>
              <a:t>NÁZEV </a:t>
            </a:r>
            <a:r>
              <a:rPr lang="cs-CZ" sz="900" dirty="0" err="1"/>
              <a:t>DUMu</a:t>
            </a:r>
            <a:r>
              <a:rPr lang="cs-CZ" sz="900" dirty="0" smtClean="0"/>
              <a:t>:                       Krátké dialogy</a:t>
            </a:r>
            <a:endParaRPr lang="cs-CZ" sz="900" dirty="0"/>
          </a:p>
          <a:p>
            <a:pPr algn="l">
              <a:lnSpc>
                <a:spcPct val="80000"/>
              </a:lnSpc>
            </a:pPr>
            <a:r>
              <a:rPr lang="cs-CZ" sz="900" dirty="0"/>
              <a:t>POŘADOVÉ ČÍSLO </a:t>
            </a:r>
            <a:r>
              <a:rPr lang="cs-CZ" sz="900" dirty="0" err="1"/>
              <a:t>DUMu</a:t>
            </a:r>
            <a:r>
              <a:rPr lang="cs-CZ" sz="900" dirty="0"/>
              <a:t>: </a:t>
            </a:r>
            <a:r>
              <a:rPr lang="cs-CZ" sz="900" dirty="0" smtClean="0"/>
              <a:t>   09</a:t>
            </a:r>
            <a:endParaRPr lang="cs-CZ" sz="900" dirty="0"/>
          </a:p>
          <a:p>
            <a:pPr algn="l">
              <a:lnSpc>
                <a:spcPct val="80000"/>
              </a:lnSpc>
            </a:pPr>
            <a:r>
              <a:rPr lang="cs-CZ" sz="900" dirty="0"/>
              <a:t>KÓD </a:t>
            </a:r>
            <a:r>
              <a:rPr lang="cs-CZ" sz="900" dirty="0" err="1"/>
              <a:t>DUMu</a:t>
            </a:r>
            <a:r>
              <a:rPr lang="cs-CZ" sz="900" dirty="0"/>
              <a:t>: </a:t>
            </a:r>
            <a:r>
              <a:rPr lang="cs-CZ" sz="900" dirty="0" smtClean="0"/>
              <a:t>                           </a:t>
            </a:r>
            <a:r>
              <a:rPr lang="cs-CZ" sz="900" smtClean="0"/>
              <a:t>ZP_AJ_4.R</a:t>
            </a:r>
            <a:endParaRPr lang="cs-CZ" sz="900" dirty="0"/>
          </a:p>
          <a:p>
            <a:pPr algn="l">
              <a:lnSpc>
                <a:spcPct val="80000"/>
              </a:lnSpc>
            </a:pPr>
            <a:r>
              <a:rPr lang="cs-CZ" sz="900" dirty="0"/>
              <a:t>DATUM TVORBY: </a:t>
            </a:r>
            <a:r>
              <a:rPr lang="cs-CZ" sz="900" dirty="0" smtClean="0"/>
              <a:t>                  14.8.2013</a:t>
            </a:r>
            <a:endParaRPr lang="cs-CZ" sz="900" dirty="0"/>
          </a:p>
          <a:p>
            <a:pPr algn="l">
              <a:lnSpc>
                <a:spcPct val="80000"/>
              </a:lnSpc>
            </a:pPr>
            <a:r>
              <a:rPr lang="cs-CZ" sz="900" dirty="0"/>
              <a:t>ANOTACE (ROČNÍK): </a:t>
            </a:r>
            <a:r>
              <a:rPr lang="cs-CZ" sz="900" dirty="0" smtClean="0"/>
              <a:t>            DUM rozvíjí komunikativní schopnosti prostřednictvím skládání  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  krátkých dialogů a procvičování běžných frází v nich použitých.</a:t>
            </a:r>
            <a:endParaRPr lang="cs-CZ" sz="900" dirty="0"/>
          </a:p>
          <a:p>
            <a:pPr algn="l">
              <a:lnSpc>
                <a:spcPct val="80000"/>
              </a:lnSpc>
            </a:pPr>
            <a:endParaRPr lang="cs-CZ" sz="900" dirty="0"/>
          </a:p>
          <a:p>
            <a:pPr algn="l">
              <a:lnSpc>
                <a:spcPct val="80000"/>
              </a:lnSpc>
            </a:pPr>
            <a:endParaRPr lang="cs-CZ" sz="900" dirty="0"/>
          </a:p>
          <a:p>
            <a:pPr algn="l">
              <a:lnSpc>
                <a:spcPct val="80000"/>
              </a:lnSpc>
            </a:pPr>
            <a:endParaRPr lang="cs-CZ" sz="900" dirty="0"/>
          </a:p>
          <a:p>
            <a:pPr algn="l">
              <a:lnSpc>
                <a:spcPct val="80000"/>
              </a:lnSpc>
            </a:pPr>
            <a:r>
              <a:rPr lang="cs-CZ" sz="900" dirty="0"/>
              <a:t>METODICKÝ POKYN: </a:t>
            </a:r>
            <a:r>
              <a:rPr lang="cs-CZ" sz="900" dirty="0" smtClean="0"/>
              <a:t>            Studenti vybírají vhodnou a správnou odpověď/reakci k dané 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 otázce/promluvě. Přiřazení mohou zaznamenávat písemně (test)                             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 nebo jen čtením (ústní cvičení). Na posledním snímku (pracovní  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 list) jsou dialogy  složené, ale s chybějícím slovem, které je více či  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 méně klíčové pro opakování frází a procvičení slovní zásoby i  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 gramatiky. </a:t>
            </a:r>
            <a:endParaRPr lang="cs-CZ" sz="900" dirty="0"/>
          </a:p>
        </p:txBody>
      </p:sp>
      <p:pic>
        <p:nvPicPr>
          <p:cNvPr id="2052" name="obráze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60350"/>
            <a:ext cx="5256212" cy="132556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5372100" y="319088"/>
            <a:ext cx="544513" cy="596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cs-CZ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352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95536" y="2348880"/>
            <a:ext cx="8243887" cy="1314450"/>
          </a:xfrm>
        </p:spPr>
        <p:txBody>
          <a:bodyPr/>
          <a:lstStyle/>
          <a:p>
            <a:r>
              <a:rPr lang="cs-CZ" sz="2800" dirty="0" err="1" smtClean="0"/>
              <a:t>Choose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correct</a:t>
            </a:r>
            <a:r>
              <a:rPr lang="cs-CZ" sz="2800" dirty="0" smtClean="0"/>
              <a:t> response (on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right</a:t>
            </a:r>
            <a:r>
              <a:rPr lang="cs-CZ" sz="2800" dirty="0" smtClean="0"/>
              <a:t> – B person) </a:t>
            </a:r>
            <a:r>
              <a:rPr lang="cs-CZ" sz="2800" dirty="0" err="1" smtClean="0"/>
              <a:t>for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speech</a:t>
            </a:r>
            <a:r>
              <a:rPr lang="cs-CZ" sz="2800" dirty="0" smtClean="0"/>
              <a:t> (on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left</a:t>
            </a:r>
            <a:r>
              <a:rPr lang="cs-CZ" sz="2800" dirty="0" smtClean="0"/>
              <a:t> – A person).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411494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-1755576"/>
            <a:ext cx="8243887" cy="1314450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539552" y="2708920"/>
            <a:ext cx="4038600" cy="1396752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Jane,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can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I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word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with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please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?</a:t>
            </a:r>
            <a:endParaRPr lang="cs-CZ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4008" y="764704"/>
            <a:ext cx="4038600" cy="5544616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OK.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Why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not?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In cash.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think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should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your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eyes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tested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Oh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dear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She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can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always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try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again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I hope so.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about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No, I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think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they´re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OK.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No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problem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, madam.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How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terrible!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sorry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, madam.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refund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Congratulations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!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Actually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could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help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me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with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the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ironing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That´s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a pity.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to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know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endParaRPr 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marL="514350" indent="-514350">
              <a:buFont typeface="+mj-lt"/>
              <a:buAutoNum type="alphaLcPeriod"/>
            </a:pPr>
            <a:endParaRPr lang="cs-CZ" sz="2000" dirty="0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717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1539552"/>
            <a:ext cx="8243887" cy="131445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2852936"/>
            <a:ext cx="4038600" cy="1152127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Could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please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send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someone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around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?</a:t>
            </a:r>
            <a:endParaRPr lang="cs-CZ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0" y="404664"/>
            <a:ext cx="4038600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8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marL="0" indent="0">
              <a:buNone/>
            </a:pPr>
            <a:endParaRPr lang="cs-CZ" sz="2000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499992" y="538267"/>
            <a:ext cx="4572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OK.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Why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not?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In cash.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think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should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eyes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tested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Oh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dear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She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can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always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try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again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hope so.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about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No, 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think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they´re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OK.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No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problem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madam.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How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terrible!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sorry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madam.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refund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Congratulations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!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Actually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could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help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me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with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ironing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That´s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 pity.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to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know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035427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-1467544"/>
            <a:ext cx="8243887" cy="131445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780927"/>
            <a:ext cx="4038600" cy="1080121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cs-CZ" dirty="0" smtClean="0">
                <a:solidFill>
                  <a:srgbClr val="000000"/>
                </a:solidFill>
              </a:rPr>
              <a:t>I </a:t>
            </a:r>
            <a:r>
              <a:rPr lang="cs-CZ" dirty="0" err="1" smtClean="0">
                <a:solidFill>
                  <a:srgbClr val="000000"/>
                </a:solidFill>
              </a:rPr>
              <a:t>haven´t</a:t>
            </a:r>
            <a:r>
              <a:rPr lang="cs-CZ" dirty="0" smtClean="0">
                <a:solidFill>
                  <a:srgbClr val="000000"/>
                </a:solidFill>
              </a:rPr>
              <a:t> had a </a:t>
            </a:r>
            <a:r>
              <a:rPr lang="cs-CZ" dirty="0" err="1" smtClean="0">
                <a:solidFill>
                  <a:srgbClr val="000000"/>
                </a:solidFill>
              </a:rPr>
              <a:t>good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night´s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sleep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for</a:t>
            </a:r>
            <a:r>
              <a:rPr lang="cs-CZ" dirty="0" smtClean="0">
                <a:solidFill>
                  <a:srgbClr val="000000"/>
                </a:solidFill>
              </a:rPr>
              <a:t> long.</a:t>
            </a:r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548680"/>
            <a:ext cx="4038600" cy="5688632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OK.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Why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not?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In cash.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think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should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eyes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tested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Oh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dear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She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can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always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try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again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hope so.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about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No, 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think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they´re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OK.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No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problem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madam.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How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terrible!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sorry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madam.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refund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Congratulations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!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Actually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could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help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me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with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ironing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That´s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 pity.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to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know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endParaRPr lang="cs-CZ" sz="2000" dirty="0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1318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-1827584"/>
            <a:ext cx="8243887" cy="131445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636913"/>
            <a:ext cx="4038600" cy="1296144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4"/>
            </a:pPr>
            <a:r>
              <a:rPr lang="cs-CZ" dirty="0" err="1" smtClean="0"/>
              <a:t>Let´s</a:t>
            </a:r>
            <a:r>
              <a:rPr lang="cs-CZ" dirty="0" smtClean="0"/>
              <a:t> go to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cinema</a:t>
            </a:r>
            <a:r>
              <a:rPr lang="cs-CZ" dirty="0" smtClean="0"/>
              <a:t> </a:t>
            </a:r>
            <a:r>
              <a:rPr lang="cs-CZ" dirty="0" err="1" smtClean="0"/>
              <a:t>tonight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692696"/>
            <a:ext cx="4038600" cy="5688632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OK.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Why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not?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In cash.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think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should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eyes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tested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Oh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dear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She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can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always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try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again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hope so.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about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No, 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think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they´re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OK.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No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problem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madam.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How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terrible!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sorry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madam.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refund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Congratulations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!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Actually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could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help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me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with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ironing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That´s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 pity.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to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know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endParaRPr lang="cs-CZ" sz="2000" dirty="0" smtClean="0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1714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-1251520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780927"/>
            <a:ext cx="4038600" cy="1224137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 startAt="5"/>
            </a:pPr>
            <a:r>
              <a:rPr lang="cs-CZ" dirty="0" err="1" smtClean="0"/>
              <a:t>Will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able</a:t>
            </a:r>
            <a:r>
              <a:rPr lang="cs-CZ" dirty="0" smtClean="0"/>
              <a:t> to </a:t>
            </a:r>
            <a:r>
              <a:rPr lang="cs-CZ" dirty="0" err="1" smtClean="0"/>
              <a:t>come</a:t>
            </a:r>
            <a:r>
              <a:rPr lang="cs-CZ" dirty="0" smtClean="0"/>
              <a:t> to </a:t>
            </a:r>
            <a:r>
              <a:rPr lang="cs-CZ" dirty="0" err="1" smtClean="0"/>
              <a:t>Paul´s</a:t>
            </a:r>
            <a:r>
              <a:rPr lang="cs-CZ" dirty="0" smtClean="0"/>
              <a:t> party?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332656"/>
            <a:ext cx="4038600" cy="6264696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OK.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Why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not?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In cash.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think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should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eyes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tested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Oh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dear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She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can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always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try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again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hope so.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about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No, 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think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they´re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OK.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No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problem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madam.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How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terrible!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sorry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madam.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refund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Congratulations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!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Actually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could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help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me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with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ironing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That´s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 pity.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to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know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529816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-1251520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2780928"/>
            <a:ext cx="4038600" cy="1152129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6"/>
            </a:pP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heard</a:t>
            </a:r>
            <a:r>
              <a:rPr lang="cs-CZ" dirty="0" smtClean="0"/>
              <a:t>? Peter and </a:t>
            </a:r>
            <a:r>
              <a:rPr lang="cs-CZ" dirty="0" err="1" smtClean="0"/>
              <a:t>Liz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cancelled</a:t>
            </a:r>
            <a:r>
              <a:rPr lang="cs-CZ" dirty="0" smtClean="0"/>
              <a:t> </a:t>
            </a:r>
            <a:r>
              <a:rPr lang="cs-CZ" dirty="0" err="1" smtClean="0"/>
              <a:t>their</a:t>
            </a:r>
            <a:r>
              <a:rPr lang="cs-CZ" dirty="0" smtClean="0"/>
              <a:t> </a:t>
            </a:r>
            <a:r>
              <a:rPr lang="cs-CZ" dirty="0" err="1" smtClean="0"/>
              <a:t>wedding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60648"/>
            <a:ext cx="4038600" cy="6408712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OK.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not?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In cash.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think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should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eyes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tested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Oh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dear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She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can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always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try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again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 hope so.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about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No, I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think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they´re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OK.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No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problem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madam.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How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terrible!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sorry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madam.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refund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Congratulations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!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Actually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help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me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with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ironing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That´s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a pity.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to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know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3326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-1323528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780929"/>
            <a:ext cx="4038600" cy="1296144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7"/>
            </a:pPr>
            <a:r>
              <a:rPr lang="cs-CZ" dirty="0" err="1" smtClean="0"/>
              <a:t>I´ve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some</a:t>
            </a:r>
            <a:r>
              <a:rPr lang="cs-CZ" dirty="0" smtClean="0"/>
              <a:t> </a:t>
            </a:r>
            <a:r>
              <a:rPr lang="cs-CZ" dirty="0" err="1" smtClean="0"/>
              <a:t>good</a:t>
            </a:r>
            <a:r>
              <a:rPr lang="cs-CZ" dirty="0" smtClean="0"/>
              <a:t> </a:t>
            </a:r>
            <a:r>
              <a:rPr lang="cs-CZ" dirty="0" err="1" smtClean="0"/>
              <a:t>news</a:t>
            </a:r>
            <a:r>
              <a:rPr lang="cs-CZ" dirty="0" smtClean="0"/>
              <a:t>! </a:t>
            </a:r>
            <a:r>
              <a:rPr lang="cs-CZ" dirty="0" err="1" smtClean="0"/>
              <a:t>I´ve</a:t>
            </a:r>
            <a:r>
              <a:rPr lang="cs-CZ" dirty="0" smtClean="0"/>
              <a:t> </a:t>
            </a:r>
            <a:r>
              <a:rPr lang="cs-CZ" dirty="0" err="1" smtClean="0"/>
              <a:t>passed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driving</a:t>
            </a:r>
            <a:r>
              <a:rPr lang="cs-CZ" dirty="0" smtClean="0"/>
              <a:t> test.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548680"/>
            <a:ext cx="4038600" cy="6192688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OK.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not?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In cash.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think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should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eyes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tested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Oh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dear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She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can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always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try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again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 hope so.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about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No, I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think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they´re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OK.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No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problem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madam.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How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terrible!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sorry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madam.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refund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Congratulations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!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Actually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help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me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with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ironing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That´s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a pity.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to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know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3313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-1323528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780929"/>
            <a:ext cx="4038600" cy="1296144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8"/>
            </a:pPr>
            <a:r>
              <a:rPr lang="cs-CZ" dirty="0" smtClean="0"/>
              <a:t>Mark </a:t>
            </a:r>
            <a:r>
              <a:rPr lang="cs-CZ" dirty="0" err="1" smtClean="0"/>
              <a:t>broke</a:t>
            </a:r>
            <a:r>
              <a:rPr lang="cs-CZ" dirty="0" smtClean="0"/>
              <a:t> his leg </a:t>
            </a:r>
            <a:r>
              <a:rPr lang="cs-CZ" dirty="0" err="1" smtClean="0"/>
              <a:t>playing</a:t>
            </a:r>
            <a:r>
              <a:rPr lang="cs-CZ" dirty="0" smtClean="0"/>
              <a:t> </a:t>
            </a:r>
            <a:r>
              <a:rPr lang="cs-CZ" dirty="0" err="1" smtClean="0"/>
              <a:t>football</a:t>
            </a:r>
            <a:r>
              <a:rPr lang="cs-CZ" dirty="0" smtClean="0"/>
              <a:t> last </a:t>
            </a:r>
            <a:r>
              <a:rPr lang="cs-CZ" dirty="0" err="1" smtClean="0"/>
              <a:t>weekend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476672"/>
            <a:ext cx="4100264" cy="5976664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OK.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Why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not?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In cash.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think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should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your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eyes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tested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Oh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dear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She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can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always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try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again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I hope so.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about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No, I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think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they´re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OK.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No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problem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, madam.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How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terrible!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sorry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, madam.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refund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Congratulations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!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Actually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could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help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me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with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the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ironing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That´s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a pity.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to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know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0" indent="0">
              <a:buNone/>
            </a:pPr>
            <a:endParaRPr lang="cs-CZ" sz="2000" dirty="0" smtClean="0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039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-1143000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39552" y="2852936"/>
            <a:ext cx="4038600" cy="1152128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9"/>
            </a:pPr>
            <a:r>
              <a:rPr lang="cs-CZ" dirty="0" smtClean="0"/>
              <a:t>I </a:t>
            </a:r>
            <a:r>
              <a:rPr lang="cs-CZ" dirty="0" err="1" smtClean="0"/>
              <a:t>get</a:t>
            </a:r>
            <a:r>
              <a:rPr lang="cs-CZ" dirty="0" smtClean="0"/>
              <a:t> terrible </a:t>
            </a:r>
            <a:r>
              <a:rPr lang="cs-CZ" dirty="0" err="1" smtClean="0"/>
              <a:t>headaches</a:t>
            </a:r>
            <a:r>
              <a:rPr lang="cs-CZ" dirty="0" smtClean="0"/>
              <a:t> </a:t>
            </a:r>
            <a:r>
              <a:rPr lang="cs-CZ" dirty="0" err="1" smtClean="0"/>
              <a:t>when</a:t>
            </a:r>
            <a:r>
              <a:rPr lang="cs-CZ" dirty="0" smtClean="0"/>
              <a:t> I </a:t>
            </a:r>
            <a:r>
              <a:rPr lang="cs-CZ" dirty="0" err="1" smtClean="0"/>
              <a:t>watch</a:t>
            </a:r>
            <a:r>
              <a:rPr lang="cs-CZ" dirty="0" smtClean="0"/>
              <a:t> TV.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692696"/>
            <a:ext cx="4038600" cy="5832648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OK.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not?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In cash.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think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should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eyes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tested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Oh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dear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She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can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always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try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again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 hope so.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about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No, I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think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they´re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OK.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No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problem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madam.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How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terrible!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sorry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madam.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refund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Congratulations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!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Actually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help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me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with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ironing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That´s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a pity.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to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know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9050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-1395536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636913"/>
            <a:ext cx="4038600" cy="1224136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10"/>
            </a:pPr>
            <a:r>
              <a:rPr lang="cs-CZ" dirty="0" err="1" smtClean="0"/>
              <a:t>Sue</a:t>
            </a:r>
            <a:r>
              <a:rPr lang="cs-CZ" dirty="0" smtClean="0"/>
              <a:t> has </a:t>
            </a:r>
            <a:r>
              <a:rPr lang="cs-CZ" dirty="0" err="1" smtClean="0"/>
              <a:t>failed</a:t>
            </a:r>
            <a:r>
              <a:rPr lang="cs-CZ" dirty="0" smtClean="0"/>
              <a:t> her </a:t>
            </a:r>
            <a:r>
              <a:rPr lang="cs-CZ" dirty="0" err="1" smtClean="0"/>
              <a:t>driving</a:t>
            </a:r>
            <a:r>
              <a:rPr lang="cs-CZ" dirty="0" smtClean="0"/>
              <a:t> test </a:t>
            </a:r>
            <a:r>
              <a:rPr lang="cs-CZ" dirty="0" err="1" smtClean="0"/>
              <a:t>again</a:t>
            </a:r>
            <a:r>
              <a:rPr lang="cs-CZ" dirty="0" smtClean="0"/>
              <a:t>!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548680"/>
            <a:ext cx="4038600" cy="6048672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OK.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Why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not?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In cash.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think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should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your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eyes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tested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Oh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dear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She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can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always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try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again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I hope so.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about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No, I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think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they´re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OK.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No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problem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, madam.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How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terrible!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sorry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, madam.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refund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Congratulations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!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Actually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could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help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me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with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the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ironing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That´s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a pity.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to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know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endParaRPr lang="cs-CZ" sz="2000" dirty="0" smtClean="0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761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1171097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2780928"/>
            <a:ext cx="4038600" cy="108012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11"/>
            </a:pP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anything</a:t>
            </a:r>
            <a:r>
              <a:rPr lang="cs-CZ" dirty="0" smtClean="0"/>
              <a:t> </a:t>
            </a:r>
            <a:r>
              <a:rPr lang="cs-CZ" dirty="0" err="1" smtClean="0"/>
              <a:t>else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I </a:t>
            </a:r>
            <a:r>
              <a:rPr lang="cs-CZ" dirty="0" err="1" smtClean="0"/>
              <a:t>could</a:t>
            </a:r>
            <a:r>
              <a:rPr lang="cs-CZ" dirty="0" smtClean="0"/>
              <a:t> do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764704"/>
            <a:ext cx="4038600" cy="5688632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OK.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not?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In cash.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think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should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eyes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tested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Oh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dear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She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can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always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try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again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 hope so.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about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No, I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think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they´re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OK.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No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problem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madam.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How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terrible!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sorry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madam.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refund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Congratulations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!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Actually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help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me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with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ironing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That´s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a pity.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to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know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0" indent="0">
              <a:buNone/>
            </a:pPr>
            <a:endParaRPr lang="cs-CZ" dirty="0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208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-1168361"/>
            <a:ext cx="8229600" cy="1143000"/>
          </a:xfrm>
        </p:spPr>
        <p:txBody>
          <a:bodyPr>
            <a:normAutofit/>
          </a:bodyPr>
          <a:lstStyle/>
          <a:p>
            <a:endParaRPr lang="cs-CZ" sz="200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996951"/>
            <a:ext cx="4038600" cy="936105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12"/>
            </a:pPr>
            <a:r>
              <a:rPr lang="cs-CZ" dirty="0" err="1" smtClean="0"/>
              <a:t>Could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tell</a:t>
            </a:r>
            <a:r>
              <a:rPr lang="cs-CZ" dirty="0" smtClean="0"/>
              <a:t> </a:t>
            </a:r>
            <a:r>
              <a:rPr lang="cs-CZ" dirty="0" err="1" smtClean="0"/>
              <a:t>me</a:t>
            </a:r>
            <a:r>
              <a:rPr lang="cs-CZ" dirty="0" smtClean="0"/>
              <a:t> a bit more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620688"/>
            <a:ext cx="4038600" cy="5832648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OK.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not?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In cash.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think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should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eyes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tested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Oh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dear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She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can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always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try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again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 hope so.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about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No, I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think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they´re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OK.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No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problem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madam.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How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terrible!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sorry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madam.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refund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Congratulations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!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Actually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help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me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with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ironing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That´s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a pity.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to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know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0" indent="0">
              <a:buNone/>
            </a:pPr>
            <a:endParaRPr lang="cs-CZ" dirty="0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1825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-1395536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852937"/>
            <a:ext cx="4038600" cy="1224136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13"/>
            </a:pPr>
            <a:r>
              <a:rPr lang="cs-CZ" dirty="0" err="1" smtClean="0"/>
              <a:t>How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want</a:t>
            </a:r>
            <a:r>
              <a:rPr lang="cs-CZ" dirty="0" smtClean="0"/>
              <a:t> to </a:t>
            </a:r>
            <a:r>
              <a:rPr lang="cs-CZ" dirty="0" err="1" smtClean="0"/>
              <a:t>pay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620688"/>
            <a:ext cx="4038600" cy="6048672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OK.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not?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In cash.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think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should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eyes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tested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Oh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dear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She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can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always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try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again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 hope so.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about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No, I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think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they´re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OK.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No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problem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madam.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How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terrible!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sorry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madam.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refund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Congratulations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!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Actually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help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me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with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ironing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That´s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a pity.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to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know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3619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-1171097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852937"/>
            <a:ext cx="4038600" cy="1224136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14"/>
            </a:pPr>
            <a:r>
              <a:rPr lang="cs-CZ" dirty="0" err="1" smtClean="0"/>
              <a:t>Would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sleeves</a:t>
            </a:r>
            <a:r>
              <a:rPr lang="cs-CZ" dirty="0" smtClean="0"/>
              <a:t> a </a:t>
            </a:r>
            <a:r>
              <a:rPr lang="cs-CZ" dirty="0" err="1" smtClean="0"/>
              <a:t>little</a:t>
            </a:r>
            <a:r>
              <a:rPr lang="cs-CZ" dirty="0" smtClean="0"/>
              <a:t> </a:t>
            </a:r>
            <a:r>
              <a:rPr lang="cs-CZ" dirty="0" err="1" smtClean="0"/>
              <a:t>longer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620688"/>
            <a:ext cx="4038600" cy="6048672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OK.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not?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In cash.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think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should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eyes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tested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Oh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dear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She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can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always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try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again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 hope so.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about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No, I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think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they´re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OK.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No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problem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madam.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How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terrible!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sorry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madam.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refund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Congratulations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!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Actually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help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me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with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ironing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That´s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a pity.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to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know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27736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-1251520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23528" y="2852936"/>
            <a:ext cx="4176464" cy="1296144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15"/>
            </a:pPr>
            <a:r>
              <a:rPr lang="cs-CZ" dirty="0" smtClean="0"/>
              <a:t>I </a:t>
            </a:r>
            <a:r>
              <a:rPr lang="cs-CZ" dirty="0" err="1" smtClean="0"/>
              <a:t>bought</a:t>
            </a:r>
            <a:r>
              <a:rPr lang="cs-CZ" dirty="0" smtClean="0"/>
              <a:t> </a:t>
            </a: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vase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shop</a:t>
            </a:r>
            <a:r>
              <a:rPr lang="cs-CZ" dirty="0" smtClean="0"/>
              <a:t> but I </a:t>
            </a:r>
            <a:r>
              <a:rPr lang="cs-CZ" dirty="0" err="1" smtClean="0"/>
              <a:t>noticed</a:t>
            </a:r>
            <a:r>
              <a:rPr lang="cs-CZ" dirty="0" smtClean="0"/>
              <a:t> </a:t>
            </a:r>
            <a:r>
              <a:rPr lang="cs-CZ" dirty="0" err="1" smtClean="0"/>
              <a:t>that</a:t>
            </a:r>
            <a:r>
              <a:rPr lang="cs-CZ" dirty="0" smtClean="0"/>
              <a:t> </a:t>
            </a:r>
            <a:r>
              <a:rPr lang="cs-CZ" dirty="0" err="1" smtClean="0"/>
              <a:t>it´s</a:t>
            </a:r>
            <a:r>
              <a:rPr lang="cs-CZ" dirty="0" smtClean="0"/>
              <a:t> </a:t>
            </a:r>
            <a:r>
              <a:rPr lang="cs-CZ" dirty="0" err="1" smtClean="0"/>
              <a:t>cracked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476672"/>
            <a:ext cx="4038600" cy="6048672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OK.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Why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not?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In cash.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think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should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your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eyes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tested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Oh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dear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She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can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always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try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again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I hope so.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about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No, I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think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they´re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OK.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No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problem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, madam.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How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terrible!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sorry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, madam.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refund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Congratulations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!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Actually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could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help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me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with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the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ironing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That´s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a pity.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to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know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0" indent="0">
              <a:buNone/>
            </a:pPr>
            <a:endParaRPr lang="cs-CZ" sz="2000" dirty="0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3638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2800" dirty="0" err="1" smtClean="0"/>
              <a:t>Worksheet</a:t>
            </a:r>
            <a:endParaRPr lang="cs-CZ" sz="2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95536" y="980728"/>
            <a:ext cx="8445624" cy="5688632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1700" dirty="0" smtClean="0"/>
              <a:t>Jane, </a:t>
            </a:r>
            <a:r>
              <a:rPr lang="cs-CZ" sz="1700" dirty="0" err="1" smtClean="0"/>
              <a:t>can</a:t>
            </a:r>
            <a:r>
              <a:rPr lang="cs-CZ" sz="1700" dirty="0" smtClean="0"/>
              <a:t> I  __________  a </a:t>
            </a:r>
            <a:r>
              <a:rPr lang="cs-CZ" sz="1700" dirty="0" err="1" smtClean="0"/>
              <a:t>word</a:t>
            </a:r>
            <a:r>
              <a:rPr lang="cs-CZ" sz="1700" dirty="0" smtClean="0"/>
              <a:t> </a:t>
            </a:r>
            <a:r>
              <a:rPr lang="cs-CZ" sz="1700" dirty="0" err="1" smtClean="0"/>
              <a:t>with</a:t>
            </a:r>
            <a:r>
              <a:rPr lang="cs-CZ" sz="1700" dirty="0" smtClean="0"/>
              <a:t> </a:t>
            </a:r>
            <a:r>
              <a:rPr lang="cs-CZ" sz="1700" dirty="0" err="1" smtClean="0"/>
              <a:t>you</a:t>
            </a:r>
            <a:r>
              <a:rPr lang="cs-CZ" sz="1700" dirty="0" smtClean="0"/>
              <a:t>, </a:t>
            </a:r>
            <a:r>
              <a:rPr lang="cs-CZ" sz="1700" dirty="0" err="1" smtClean="0"/>
              <a:t>please</a:t>
            </a:r>
            <a:r>
              <a:rPr lang="cs-CZ" sz="1700" dirty="0" smtClean="0"/>
              <a:t>?    </a:t>
            </a:r>
            <a:r>
              <a:rPr lang="cs-CZ" sz="1700" i="1" dirty="0" err="1" smtClean="0"/>
              <a:t>What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about</a:t>
            </a:r>
            <a:r>
              <a:rPr lang="cs-CZ" sz="1700" i="1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700" dirty="0" err="1" smtClean="0"/>
              <a:t>Could</a:t>
            </a:r>
            <a:r>
              <a:rPr lang="cs-CZ" sz="1700" dirty="0" smtClean="0"/>
              <a:t> </a:t>
            </a:r>
            <a:r>
              <a:rPr lang="cs-CZ" sz="1700" dirty="0" err="1" smtClean="0"/>
              <a:t>you</a:t>
            </a:r>
            <a:r>
              <a:rPr lang="cs-CZ" sz="1700" dirty="0" smtClean="0"/>
              <a:t> </a:t>
            </a:r>
            <a:r>
              <a:rPr lang="cs-CZ" sz="1700" dirty="0" err="1" smtClean="0"/>
              <a:t>please</a:t>
            </a:r>
            <a:r>
              <a:rPr lang="cs-CZ" sz="1700" dirty="0" smtClean="0"/>
              <a:t> </a:t>
            </a:r>
            <a:r>
              <a:rPr lang="cs-CZ" sz="1700" dirty="0" err="1" smtClean="0"/>
              <a:t>send</a:t>
            </a:r>
            <a:r>
              <a:rPr lang="cs-CZ" sz="1700" dirty="0" smtClean="0"/>
              <a:t> </a:t>
            </a:r>
            <a:r>
              <a:rPr lang="cs-CZ" sz="1700" dirty="0" err="1" smtClean="0"/>
              <a:t>someone</a:t>
            </a:r>
            <a:r>
              <a:rPr lang="cs-CZ" sz="1700" dirty="0" smtClean="0"/>
              <a:t> </a:t>
            </a:r>
            <a:r>
              <a:rPr lang="cs-CZ" sz="1700" dirty="0" err="1" smtClean="0"/>
              <a:t>around</a:t>
            </a:r>
            <a:r>
              <a:rPr lang="cs-CZ" sz="1700" dirty="0" smtClean="0"/>
              <a:t>?    </a:t>
            </a:r>
            <a:r>
              <a:rPr lang="cs-CZ" sz="1700" i="1" dirty="0" smtClean="0"/>
              <a:t>__________  </a:t>
            </a:r>
            <a:r>
              <a:rPr lang="cs-CZ" sz="1700" i="1" dirty="0" err="1" smtClean="0"/>
              <a:t>problem</a:t>
            </a:r>
            <a:r>
              <a:rPr lang="cs-CZ" sz="1700" i="1" dirty="0" smtClean="0"/>
              <a:t>, madam.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700" dirty="0" smtClean="0"/>
              <a:t>I </a:t>
            </a:r>
            <a:r>
              <a:rPr lang="cs-CZ" sz="1700" dirty="0" err="1" smtClean="0"/>
              <a:t>haven´t</a:t>
            </a:r>
            <a:r>
              <a:rPr lang="cs-CZ" sz="1700" dirty="0" smtClean="0"/>
              <a:t>  __________  a </a:t>
            </a:r>
            <a:r>
              <a:rPr lang="cs-CZ" sz="1700" dirty="0" err="1" smtClean="0"/>
              <a:t>good</a:t>
            </a:r>
            <a:r>
              <a:rPr lang="cs-CZ" sz="1700" dirty="0" smtClean="0"/>
              <a:t> </a:t>
            </a:r>
            <a:r>
              <a:rPr lang="cs-CZ" sz="1700" dirty="0" err="1" smtClean="0"/>
              <a:t>night´s</a:t>
            </a:r>
            <a:r>
              <a:rPr lang="cs-CZ" sz="1700" dirty="0" smtClean="0"/>
              <a:t> </a:t>
            </a:r>
            <a:r>
              <a:rPr lang="cs-CZ" sz="1700" dirty="0" err="1" smtClean="0"/>
              <a:t>sleep</a:t>
            </a:r>
            <a:r>
              <a:rPr lang="cs-CZ" sz="1700" dirty="0" smtClean="0"/>
              <a:t> </a:t>
            </a:r>
            <a:r>
              <a:rPr lang="cs-CZ" sz="1700" dirty="0" err="1" smtClean="0"/>
              <a:t>for</a:t>
            </a:r>
            <a:r>
              <a:rPr lang="cs-CZ" sz="1700" dirty="0" smtClean="0"/>
              <a:t> long.     </a:t>
            </a:r>
            <a:r>
              <a:rPr lang="cs-CZ" sz="1700" i="1" dirty="0" err="1" smtClean="0"/>
              <a:t>Oh</a:t>
            </a:r>
            <a:r>
              <a:rPr lang="cs-CZ" sz="1700" i="1" dirty="0" smtClean="0"/>
              <a:t>, </a:t>
            </a:r>
            <a:r>
              <a:rPr lang="cs-CZ" sz="1700" i="1" dirty="0" err="1" smtClean="0"/>
              <a:t>dear</a:t>
            </a:r>
            <a:r>
              <a:rPr lang="cs-CZ" sz="1700" i="1" dirty="0" smtClean="0"/>
              <a:t>.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700" dirty="0" smtClean="0"/>
              <a:t>__________´s go to </a:t>
            </a:r>
            <a:r>
              <a:rPr lang="cs-CZ" sz="1700" dirty="0" err="1" smtClean="0"/>
              <a:t>the</a:t>
            </a:r>
            <a:r>
              <a:rPr lang="cs-CZ" sz="1700" dirty="0" smtClean="0"/>
              <a:t> </a:t>
            </a:r>
            <a:r>
              <a:rPr lang="cs-CZ" sz="1700" dirty="0" err="1" smtClean="0"/>
              <a:t>cinema</a:t>
            </a:r>
            <a:r>
              <a:rPr lang="cs-CZ" sz="1700" dirty="0" smtClean="0"/>
              <a:t> </a:t>
            </a:r>
            <a:r>
              <a:rPr lang="cs-CZ" sz="1700" dirty="0" err="1" smtClean="0"/>
              <a:t>tonight</a:t>
            </a:r>
            <a:r>
              <a:rPr lang="cs-CZ" sz="1700" dirty="0" smtClean="0"/>
              <a:t>.     </a:t>
            </a:r>
            <a:r>
              <a:rPr lang="cs-CZ" sz="1700" i="1" dirty="0" smtClean="0"/>
              <a:t>OK. </a:t>
            </a:r>
            <a:r>
              <a:rPr lang="cs-CZ" sz="1700" i="1" dirty="0" err="1" smtClean="0"/>
              <a:t>Why</a:t>
            </a:r>
            <a:r>
              <a:rPr lang="cs-CZ" sz="1700" i="1" dirty="0" smtClean="0"/>
              <a:t> not?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700" dirty="0" err="1" smtClean="0"/>
              <a:t>Will</a:t>
            </a:r>
            <a:r>
              <a:rPr lang="cs-CZ" sz="1700" dirty="0" smtClean="0"/>
              <a:t> </a:t>
            </a:r>
            <a:r>
              <a:rPr lang="cs-CZ" sz="1700" dirty="0" err="1" smtClean="0"/>
              <a:t>you</a:t>
            </a:r>
            <a:r>
              <a:rPr lang="cs-CZ" sz="1700" dirty="0" smtClean="0"/>
              <a:t> </a:t>
            </a:r>
            <a:r>
              <a:rPr lang="cs-CZ" sz="1700" dirty="0" err="1" smtClean="0"/>
              <a:t>be</a:t>
            </a:r>
            <a:r>
              <a:rPr lang="cs-CZ" sz="1700" dirty="0" smtClean="0"/>
              <a:t>  __________  to </a:t>
            </a:r>
            <a:r>
              <a:rPr lang="cs-CZ" sz="1700" dirty="0" err="1" smtClean="0"/>
              <a:t>come</a:t>
            </a:r>
            <a:r>
              <a:rPr lang="cs-CZ" sz="1700" dirty="0" smtClean="0"/>
              <a:t> to </a:t>
            </a:r>
            <a:r>
              <a:rPr lang="cs-CZ" sz="1700" dirty="0" err="1" smtClean="0"/>
              <a:t>Paul´s</a:t>
            </a:r>
            <a:r>
              <a:rPr lang="cs-CZ" sz="1700" dirty="0" smtClean="0"/>
              <a:t> party </a:t>
            </a:r>
            <a:r>
              <a:rPr lang="cs-CZ" sz="1700" dirty="0" err="1" smtClean="0"/>
              <a:t>tonight</a:t>
            </a:r>
            <a:r>
              <a:rPr lang="cs-CZ" sz="1700" dirty="0" smtClean="0"/>
              <a:t>?     </a:t>
            </a:r>
            <a:r>
              <a:rPr lang="cs-CZ" sz="1700" i="1" dirty="0" smtClean="0"/>
              <a:t>I hope so.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700" dirty="0" err="1" smtClean="0"/>
              <a:t>Have</a:t>
            </a:r>
            <a:r>
              <a:rPr lang="cs-CZ" sz="1700" dirty="0" smtClean="0"/>
              <a:t> </a:t>
            </a:r>
            <a:r>
              <a:rPr lang="cs-CZ" sz="1700" dirty="0" err="1" smtClean="0"/>
              <a:t>you</a:t>
            </a:r>
            <a:r>
              <a:rPr lang="cs-CZ" sz="1700" dirty="0" smtClean="0"/>
              <a:t>  __________? Peter and </a:t>
            </a:r>
            <a:r>
              <a:rPr lang="cs-CZ" sz="1700" dirty="0" err="1" smtClean="0"/>
              <a:t>Liz</a:t>
            </a:r>
            <a:r>
              <a:rPr lang="cs-CZ" sz="1700" dirty="0" smtClean="0"/>
              <a:t> </a:t>
            </a:r>
            <a:r>
              <a:rPr lang="cs-CZ" sz="1700" dirty="0" err="1" smtClean="0"/>
              <a:t>have</a:t>
            </a:r>
            <a:r>
              <a:rPr lang="cs-CZ" sz="1700" dirty="0" smtClean="0"/>
              <a:t> </a:t>
            </a:r>
            <a:r>
              <a:rPr lang="cs-CZ" sz="1700" dirty="0" err="1" smtClean="0"/>
              <a:t>cancelled</a:t>
            </a:r>
            <a:r>
              <a:rPr lang="cs-CZ" sz="1700" dirty="0" smtClean="0"/>
              <a:t> </a:t>
            </a:r>
            <a:r>
              <a:rPr lang="cs-CZ" sz="1700" dirty="0" err="1" smtClean="0"/>
              <a:t>their</a:t>
            </a:r>
            <a:r>
              <a:rPr lang="cs-CZ" sz="1700" dirty="0" smtClean="0"/>
              <a:t> </a:t>
            </a:r>
            <a:r>
              <a:rPr lang="cs-CZ" sz="1700" dirty="0" err="1" smtClean="0"/>
              <a:t>wedding</a:t>
            </a:r>
            <a:r>
              <a:rPr lang="cs-CZ" sz="1700" dirty="0" smtClean="0"/>
              <a:t>.     </a:t>
            </a:r>
            <a:r>
              <a:rPr lang="cs-CZ" sz="1700" i="1" dirty="0" err="1" smtClean="0"/>
              <a:t>That´s</a:t>
            </a:r>
            <a:r>
              <a:rPr lang="cs-CZ" sz="1700" i="1" dirty="0" smtClean="0"/>
              <a:t> a pity.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700" i="1" dirty="0" smtClean="0"/>
              <a:t> </a:t>
            </a:r>
            <a:r>
              <a:rPr lang="cs-CZ" sz="1700" dirty="0" err="1" smtClean="0"/>
              <a:t>I´ve</a:t>
            </a:r>
            <a:r>
              <a:rPr lang="cs-CZ" sz="1700" dirty="0" smtClean="0"/>
              <a:t> </a:t>
            </a:r>
            <a:r>
              <a:rPr lang="cs-CZ" sz="1700" dirty="0" err="1" smtClean="0"/>
              <a:t>got</a:t>
            </a:r>
            <a:r>
              <a:rPr lang="cs-CZ" sz="1700" dirty="0" smtClean="0"/>
              <a:t> </a:t>
            </a:r>
            <a:r>
              <a:rPr lang="cs-CZ" sz="1700" dirty="0" err="1" smtClean="0"/>
              <a:t>some</a:t>
            </a:r>
            <a:r>
              <a:rPr lang="cs-CZ" sz="1700" dirty="0" smtClean="0"/>
              <a:t> </a:t>
            </a:r>
            <a:r>
              <a:rPr lang="cs-CZ" sz="1700" dirty="0" err="1" smtClean="0"/>
              <a:t>great</a:t>
            </a:r>
            <a:r>
              <a:rPr lang="cs-CZ" sz="1700" dirty="0" smtClean="0"/>
              <a:t> </a:t>
            </a:r>
            <a:r>
              <a:rPr lang="cs-CZ" sz="1700" dirty="0" err="1" smtClean="0"/>
              <a:t>news</a:t>
            </a:r>
            <a:r>
              <a:rPr lang="cs-CZ" sz="1700" dirty="0" smtClean="0"/>
              <a:t>! </a:t>
            </a:r>
            <a:r>
              <a:rPr lang="cs-CZ" sz="1700" dirty="0" err="1" smtClean="0"/>
              <a:t>I´ve</a:t>
            </a:r>
            <a:r>
              <a:rPr lang="cs-CZ" sz="1700" dirty="0" smtClean="0"/>
              <a:t>  __________  </a:t>
            </a:r>
            <a:r>
              <a:rPr lang="cs-CZ" sz="1700" dirty="0" err="1" smtClean="0"/>
              <a:t>the</a:t>
            </a:r>
            <a:r>
              <a:rPr lang="cs-CZ" sz="1700" dirty="0" smtClean="0"/>
              <a:t> </a:t>
            </a:r>
            <a:r>
              <a:rPr lang="cs-CZ" sz="1700" dirty="0" err="1" smtClean="0"/>
              <a:t>driving</a:t>
            </a:r>
            <a:r>
              <a:rPr lang="cs-CZ" sz="1700" dirty="0" smtClean="0"/>
              <a:t> test.     </a:t>
            </a:r>
            <a:r>
              <a:rPr lang="cs-CZ" sz="1700" i="1" dirty="0" err="1" smtClean="0"/>
              <a:t>Congratulations</a:t>
            </a:r>
            <a:r>
              <a:rPr lang="cs-CZ" sz="1700" i="1" dirty="0" smtClean="0"/>
              <a:t>!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700" dirty="0" smtClean="0"/>
              <a:t>Mark </a:t>
            </a:r>
            <a:r>
              <a:rPr lang="cs-CZ" sz="1700" dirty="0" err="1" smtClean="0"/>
              <a:t>broke</a:t>
            </a:r>
            <a:r>
              <a:rPr lang="cs-CZ" sz="1700" dirty="0" smtClean="0"/>
              <a:t> his leg  __________  </a:t>
            </a:r>
            <a:r>
              <a:rPr lang="cs-CZ" sz="1700" dirty="0" err="1" smtClean="0"/>
              <a:t>football</a:t>
            </a:r>
            <a:r>
              <a:rPr lang="cs-CZ" sz="1700" dirty="0" smtClean="0"/>
              <a:t> last </a:t>
            </a:r>
            <a:r>
              <a:rPr lang="cs-CZ" sz="1700" dirty="0" err="1" smtClean="0"/>
              <a:t>weekend</a:t>
            </a:r>
            <a:r>
              <a:rPr lang="cs-CZ" sz="1700" dirty="0" smtClean="0"/>
              <a:t>.     </a:t>
            </a:r>
            <a:r>
              <a:rPr lang="cs-CZ" sz="1700" i="1" dirty="0" err="1" smtClean="0"/>
              <a:t>How</a:t>
            </a:r>
            <a:r>
              <a:rPr lang="cs-CZ" sz="1700" i="1" dirty="0" smtClean="0"/>
              <a:t> terrible!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700" dirty="0" smtClean="0"/>
              <a:t>I </a:t>
            </a:r>
            <a:r>
              <a:rPr lang="cs-CZ" sz="1700" dirty="0" err="1" smtClean="0"/>
              <a:t>get</a:t>
            </a:r>
            <a:r>
              <a:rPr lang="cs-CZ" sz="1700" dirty="0" smtClean="0"/>
              <a:t> terrible </a:t>
            </a:r>
            <a:r>
              <a:rPr lang="cs-CZ" sz="1700" dirty="0" err="1" smtClean="0"/>
              <a:t>headaches</a:t>
            </a:r>
            <a:r>
              <a:rPr lang="cs-CZ" sz="1700" dirty="0" smtClean="0"/>
              <a:t> </a:t>
            </a:r>
            <a:r>
              <a:rPr lang="cs-CZ" sz="1700" dirty="0" err="1" smtClean="0"/>
              <a:t>when</a:t>
            </a:r>
            <a:r>
              <a:rPr lang="cs-CZ" sz="1700" dirty="0" smtClean="0"/>
              <a:t> I </a:t>
            </a:r>
            <a:r>
              <a:rPr lang="cs-CZ" sz="1700" dirty="0" err="1" smtClean="0"/>
              <a:t>watch</a:t>
            </a:r>
            <a:r>
              <a:rPr lang="cs-CZ" sz="1700" dirty="0" smtClean="0"/>
              <a:t> TV.     </a:t>
            </a:r>
            <a:r>
              <a:rPr lang="cs-CZ" sz="1700" i="1" dirty="0" smtClean="0"/>
              <a:t>I </a:t>
            </a:r>
            <a:r>
              <a:rPr lang="cs-CZ" sz="1700" i="1" dirty="0" err="1" smtClean="0"/>
              <a:t>think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you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should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have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your</a:t>
            </a:r>
            <a:r>
              <a:rPr lang="cs-CZ" sz="1700" i="1" dirty="0" smtClean="0"/>
              <a:t>  __________  </a:t>
            </a:r>
            <a:r>
              <a:rPr lang="cs-CZ" sz="1700" i="1" dirty="0" err="1" smtClean="0"/>
              <a:t>tested</a:t>
            </a:r>
            <a:r>
              <a:rPr lang="cs-CZ" sz="1700" i="1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700" dirty="0" err="1" smtClean="0"/>
              <a:t>Sue</a:t>
            </a:r>
            <a:r>
              <a:rPr lang="cs-CZ" sz="1700" dirty="0" smtClean="0"/>
              <a:t> has  __________  her </a:t>
            </a:r>
            <a:r>
              <a:rPr lang="cs-CZ" sz="1700" dirty="0" err="1" smtClean="0"/>
              <a:t>driving</a:t>
            </a:r>
            <a:r>
              <a:rPr lang="cs-CZ" sz="1700" dirty="0" smtClean="0"/>
              <a:t> test </a:t>
            </a:r>
            <a:r>
              <a:rPr lang="cs-CZ" sz="1700" dirty="0" err="1" smtClean="0"/>
              <a:t>again</a:t>
            </a:r>
            <a:r>
              <a:rPr lang="cs-CZ" sz="1700" dirty="0" smtClean="0"/>
              <a:t>!    </a:t>
            </a:r>
            <a:r>
              <a:rPr lang="cs-CZ" sz="1700" i="1" dirty="0" err="1" smtClean="0"/>
              <a:t>She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can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always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try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again</a:t>
            </a:r>
            <a:r>
              <a:rPr lang="cs-CZ" sz="1700" i="1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700" dirty="0" err="1" smtClean="0"/>
              <a:t>Is</a:t>
            </a:r>
            <a:r>
              <a:rPr lang="cs-CZ" sz="1700" dirty="0" smtClean="0"/>
              <a:t> </a:t>
            </a:r>
            <a:r>
              <a:rPr lang="cs-CZ" sz="1700" dirty="0" err="1" smtClean="0"/>
              <a:t>there</a:t>
            </a:r>
            <a:r>
              <a:rPr lang="cs-CZ" sz="1700" dirty="0" smtClean="0"/>
              <a:t> </a:t>
            </a:r>
            <a:r>
              <a:rPr lang="cs-CZ" sz="1700" dirty="0" err="1" smtClean="0"/>
              <a:t>anything</a:t>
            </a:r>
            <a:r>
              <a:rPr lang="cs-CZ" sz="1700" dirty="0" smtClean="0"/>
              <a:t> </a:t>
            </a:r>
            <a:r>
              <a:rPr lang="cs-CZ" sz="1700" dirty="0" err="1" smtClean="0"/>
              <a:t>else</a:t>
            </a:r>
            <a:r>
              <a:rPr lang="cs-CZ" sz="1700" dirty="0" smtClean="0"/>
              <a:t> I </a:t>
            </a:r>
            <a:r>
              <a:rPr lang="cs-CZ" sz="1700" dirty="0" err="1" smtClean="0"/>
              <a:t>could</a:t>
            </a:r>
            <a:r>
              <a:rPr lang="cs-CZ" sz="1700" dirty="0" smtClean="0"/>
              <a:t> do </a:t>
            </a:r>
            <a:r>
              <a:rPr lang="cs-CZ" sz="1700" dirty="0" err="1" smtClean="0"/>
              <a:t>for</a:t>
            </a:r>
            <a:r>
              <a:rPr lang="cs-CZ" sz="1700" dirty="0" smtClean="0"/>
              <a:t> </a:t>
            </a:r>
            <a:r>
              <a:rPr lang="cs-CZ" sz="1700" dirty="0" err="1" smtClean="0"/>
              <a:t>you</a:t>
            </a:r>
            <a:r>
              <a:rPr lang="cs-CZ" sz="1700" dirty="0" smtClean="0"/>
              <a:t>?     </a:t>
            </a:r>
            <a:r>
              <a:rPr lang="cs-CZ" sz="1700" i="1" dirty="0" err="1" smtClean="0"/>
              <a:t>Actually</a:t>
            </a:r>
            <a:r>
              <a:rPr lang="cs-CZ" sz="1700" i="1" dirty="0" smtClean="0"/>
              <a:t>, </a:t>
            </a:r>
            <a:r>
              <a:rPr lang="cs-CZ" sz="1700" i="1" dirty="0" err="1" smtClean="0"/>
              <a:t>you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could</a:t>
            </a:r>
            <a:r>
              <a:rPr lang="cs-CZ" sz="1700" i="1" dirty="0" smtClean="0"/>
              <a:t>  __________  </a:t>
            </a:r>
            <a:r>
              <a:rPr lang="cs-CZ" sz="1700" i="1" dirty="0" err="1" smtClean="0"/>
              <a:t>me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with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the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ironing</a:t>
            </a:r>
            <a:r>
              <a:rPr lang="cs-CZ" sz="1700" i="1" dirty="0" smtClean="0"/>
              <a:t>.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700" dirty="0" err="1" smtClean="0"/>
              <a:t>Could</a:t>
            </a:r>
            <a:r>
              <a:rPr lang="cs-CZ" sz="1700" dirty="0" smtClean="0"/>
              <a:t> </a:t>
            </a:r>
            <a:r>
              <a:rPr lang="cs-CZ" sz="1700" dirty="0" err="1" smtClean="0"/>
              <a:t>you</a:t>
            </a:r>
            <a:r>
              <a:rPr lang="cs-CZ" sz="1700" dirty="0" smtClean="0"/>
              <a:t> </a:t>
            </a:r>
            <a:r>
              <a:rPr lang="cs-CZ" sz="1700" dirty="0" err="1" smtClean="0"/>
              <a:t>tell</a:t>
            </a:r>
            <a:r>
              <a:rPr lang="cs-CZ" sz="1700" dirty="0" smtClean="0"/>
              <a:t> </a:t>
            </a:r>
            <a:r>
              <a:rPr lang="cs-CZ" sz="1700" dirty="0" err="1" smtClean="0"/>
              <a:t>me</a:t>
            </a:r>
            <a:r>
              <a:rPr lang="cs-CZ" sz="1700" dirty="0" smtClean="0"/>
              <a:t> a bit more </a:t>
            </a:r>
            <a:r>
              <a:rPr lang="cs-CZ" sz="1700" dirty="0" err="1" smtClean="0"/>
              <a:t>about</a:t>
            </a:r>
            <a:r>
              <a:rPr lang="cs-CZ" sz="1700" dirty="0" smtClean="0"/>
              <a:t> </a:t>
            </a:r>
            <a:r>
              <a:rPr lang="cs-CZ" sz="1700" dirty="0" err="1" smtClean="0"/>
              <a:t>it</a:t>
            </a:r>
            <a:r>
              <a:rPr lang="cs-CZ" sz="1700" dirty="0" smtClean="0"/>
              <a:t>?     </a:t>
            </a:r>
            <a:r>
              <a:rPr lang="cs-CZ" sz="1700" i="1" dirty="0" err="1" smtClean="0"/>
              <a:t>What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would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you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like</a:t>
            </a:r>
            <a:r>
              <a:rPr lang="cs-CZ" sz="1700" i="1" dirty="0" smtClean="0"/>
              <a:t> to  __________?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700" dirty="0" err="1" smtClean="0"/>
              <a:t>How</a:t>
            </a:r>
            <a:r>
              <a:rPr lang="cs-CZ" sz="1700" dirty="0" smtClean="0"/>
              <a:t> do </a:t>
            </a:r>
            <a:r>
              <a:rPr lang="cs-CZ" sz="1700" dirty="0" err="1" smtClean="0"/>
              <a:t>you</a:t>
            </a:r>
            <a:r>
              <a:rPr lang="cs-CZ" sz="1700" dirty="0" smtClean="0"/>
              <a:t> </a:t>
            </a:r>
            <a:r>
              <a:rPr lang="cs-CZ" sz="1700" dirty="0" err="1" smtClean="0"/>
              <a:t>want</a:t>
            </a:r>
            <a:r>
              <a:rPr lang="cs-CZ" sz="1700" dirty="0" smtClean="0"/>
              <a:t> to  __________?     </a:t>
            </a:r>
            <a:r>
              <a:rPr lang="cs-CZ" sz="1700" i="1" dirty="0" smtClean="0"/>
              <a:t>In cash.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700" dirty="0" err="1" smtClean="0"/>
              <a:t>Would</a:t>
            </a:r>
            <a:r>
              <a:rPr lang="cs-CZ" sz="1700" dirty="0" smtClean="0"/>
              <a:t> </a:t>
            </a:r>
            <a:r>
              <a:rPr lang="cs-CZ" sz="1700" dirty="0" err="1" smtClean="0"/>
              <a:t>you</a:t>
            </a:r>
            <a:r>
              <a:rPr lang="cs-CZ" sz="1700" dirty="0" smtClean="0"/>
              <a:t>  __________  </a:t>
            </a:r>
            <a:r>
              <a:rPr lang="cs-CZ" sz="1700" dirty="0" err="1" smtClean="0"/>
              <a:t>the</a:t>
            </a:r>
            <a:r>
              <a:rPr lang="cs-CZ" sz="1700" dirty="0" smtClean="0"/>
              <a:t> </a:t>
            </a:r>
            <a:r>
              <a:rPr lang="cs-CZ" sz="1700" dirty="0" err="1" smtClean="0"/>
              <a:t>sleeves</a:t>
            </a:r>
            <a:r>
              <a:rPr lang="cs-CZ" sz="1700" dirty="0" smtClean="0"/>
              <a:t> a </a:t>
            </a:r>
            <a:r>
              <a:rPr lang="cs-CZ" sz="1700" dirty="0" err="1" smtClean="0"/>
              <a:t>little</a:t>
            </a:r>
            <a:r>
              <a:rPr lang="cs-CZ" sz="1700" dirty="0" smtClean="0"/>
              <a:t> </a:t>
            </a:r>
            <a:r>
              <a:rPr lang="cs-CZ" sz="1700" dirty="0" err="1" smtClean="0"/>
              <a:t>longer</a:t>
            </a:r>
            <a:r>
              <a:rPr lang="cs-CZ" sz="1700" dirty="0" smtClean="0"/>
              <a:t>?     </a:t>
            </a:r>
            <a:r>
              <a:rPr lang="cs-CZ" sz="1700" i="1" dirty="0" smtClean="0"/>
              <a:t>No, I </a:t>
            </a:r>
            <a:r>
              <a:rPr lang="cs-CZ" sz="1700" i="1" dirty="0" err="1" smtClean="0"/>
              <a:t>think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they´re</a:t>
            </a:r>
            <a:r>
              <a:rPr lang="cs-CZ" sz="1700" i="1" dirty="0" smtClean="0"/>
              <a:t> OK.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700" dirty="0" smtClean="0"/>
              <a:t>I </a:t>
            </a:r>
            <a:r>
              <a:rPr lang="cs-CZ" sz="1700" dirty="0" err="1" smtClean="0"/>
              <a:t>bought</a:t>
            </a:r>
            <a:r>
              <a:rPr lang="cs-CZ" sz="1700" dirty="0" smtClean="0"/>
              <a:t> </a:t>
            </a:r>
            <a:r>
              <a:rPr lang="cs-CZ" sz="1700" dirty="0" err="1" smtClean="0"/>
              <a:t>this</a:t>
            </a:r>
            <a:r>
              <a:rPr lang="cs-CZ" sz="1700" dirty="0" smtClean="0"/>
              <a:t> </a:t>
            </a:r>
            <a:r>
              <a:rPr lang="cs-CZ" sz="1700" dirty="0" err="1" smtClean="0"/>
              <a:t>vase</a:t>
            </a:r>
            <a:r>
              <a:rPr lang="cs-CZ" sz="1700" dirty="0" smtClean="0"/>
              <a:t> </a:t>
            </a:r>
            <a:r>
              <a:rPr lang="cs-CZ" sz="1700" dirty="0" err="1" smtClean="0"/>
              <a:t>from</a:t>
            </a:r>
            <a:r>
              <a:rPr lang="cs-CZ" sz="1700" dirty="0" smtClean="0"/>
              <a:t> </a:t>
            </a:r>
            <a:r>
              <a:rPr lang="cs-CZ" sz="1700" dirty="0" err="1" smtClean="0"/>
              <a:t>your</a:t>
            </a:r>
            <a:r>
              <a:rPr lang="cs-CZ" sz="1700" dirty="0" smtClean="0"/>
              <a:t> </a:t>
            </a:r>
            <a:r>
              <a:rPr lang="cs-CZ" sz="1700" dirty="0" err="1" smtClean="0"/>
              <a:t>shop</a:t>
            </a:r>
            <a:r>
              <a:rPr lang="cs-CZ" sz="1700" dirty="0" smtClean="0"/>
              <a:t> but I </a:t>
            </a:r>
            <a:r>
              <a:rPr lang="cs-CZ" sz="1700" dirty="0" err="1" smtClean="0"/>
              <a:t>noticed</a:t>
            </a:r>
            <a:r>
              <a:rPr lang="cs-CZ" sz="1700" dirty="0" smtClean="0"/>
              <a:t> </a:t>
            </a:r>
            <a:r>
              <a:rPr lang="cs-CZ" sz="1700" dirty="0" err="1" smtClean="0"/>
              <a:t>that</a:t>
            </a:r>
            <a:r>
              <a:rPr lang="cs-CZ" sz="1700" dirty="0" smtClean="0"/>
              <a:t> </a:t>
            </a:r>
            <a:r>
              <a:rPr lang="cs-CZ" sz="1700" dirty="0" err="1" smtClean="0"/>
              <a:t>it´s</a:t>
            </a:r>
            <a:r>
              <a:rPr lang="cs-CZ" sz="1700" dirty="0" smtClean="0"/>
              <a:t> </a:t>
            </a:r>
            <a:r>
              <a:rPr lang="cs-CZ" sz="1700" dirty="0" err="1" smtClean="0"/>
              <a:t>cracked</a:t>
            </a:r>
            <a:r>
              <a:rPr lang="cs-CZ" sz="1700" dirty="0" smtClean="0"/>
              <a:t>.     </a:t>
            </a:r>
            <a:r>
              <a:rPr lang="cs-CZ" sz="1700" i="1" dirty="0" err="1" smtClean="0"/>
              <a:t>I´m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sorry</a:t>
            </a:r>
            <a:r>
              <a:rPr lang="cs-CZ" sz="1700" i="1" dirty="0" smtClean="0"/>
              <a:t>, madam. </a:t>
            </a:r>
            <a:r>
              <a:rPr lang="cs-CZ" sz="1700" i="1" dirty="0" err="1" smtClean="0"/>
              <a:t>Would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you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like</a:t>
            </a:r>
            <a:r>
              <a:rPr lang="cs-CZ" sz="1700" i="1" dirty="0" smtClean="0"/>
              <a:t> a  __________?</a:t>
            </a:r>
            <a:endParaRPr lang="cs-CZ" sz="1700" i="1" dirty="0"/>
          </a:p>
        </p:txBody>
      </p:sp>
    </p:spTree>
    <p:extLst>
      <p:ext uri="{BB962C8B-B14F-4D97-AF65-F5344CB8AC3E}">
        <p14:creationId xmlns:p14="http://schemas.microsoft.com/office/powerpoint/2010/main" val="2607529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330</TotalTime>
  <Words>1647</Words>
  <Application>Microsoft Office PowerPoint</Application>
  <PresentationFormat>Předvádění na obrazovce (4:3)</PresentationFormat>
  <Paragraphs>280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Prezentace aplikace PowerPoint</vt:lpstr>
      <vt:lpstr>Choose the correct response (on the right – B person) for the speech (on the left – A person).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Worksheet</vt:lpstr>
    </vt:vector>
  </TitlesOfParts>
  <Company>GT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herrmannova</dc:creator>
  <cp:lastModifiedBy>Uživatel</cp:lastModifiedBy>
  <cp:revision>133</cp:revision>
  <dcterms:created xsi:type="dcterms:W3CDTF">2012-05-25T05:09:32Z</dcterms:created>
  <dcterms:modified xsi:type="dcterms:W3CDTF">2014-01-07T10:43:22Z</dcterms:modified>
</cp:coreProperties>
</file>