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35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A17BA-EC07-4286-ABDB-9074C77B8155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B722D-8803-4C2F-AA59-3A6D230229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358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A17BA-EC07-4286-ABDB-9074C77B8155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B722D-8803-4C2F-AA59-3A6D230229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411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A17BA-EC07-4286-ABDB-9074C77B8155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B722D-8803-4C2F-AA59-3A6D230229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921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A17BA-EC07-4286-ABDB-9074C77B8155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B722D-8803-4C2F-AA59-3A6D230229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0608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A17BA-EC07-4286-ABDB-9074C77B8155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B722D-8803-4C2F-AA59-3A6D230229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692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A17BA-EC07-4286-ABDB-9074C77B8155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B722D-8803-4C2F-AA59-3A6D230229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921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A17BA-EC07-4286-ABDB-9074C77B8155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B722D-8803-4C2F-AA59-3A6D230229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993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A17BA-EC07-4286-ABDB-9074C77B8155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B722D-8803-4C2F-AA59-3A6D230229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033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A17BA-EC07-4286-ABDB-9074C77B8155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B722D-8803-4C2F-AA59-3A6D230229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251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A17BA-EC07-4286-ABDB-9074C77B8155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B722D-8803-4C2F-AA59-3A6D230229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985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A17BA-EC07-4286-ABDB-9074C77B8155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B722D-8803-4C2F-AA59-3A6D230229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211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9A17BA-EC07-4286-ABDB-9074C77B8155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5B722D-8803-4C2F-AA59-3A6D230229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124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8888" y="1844675"/>
            <a:ext cx="6400800" cy="3933825"/>
          </a:xfrm>
        </p:spPr>
        <p:txBody>
          <a:bodyPr/>
          <a:lstStyle/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ŠKOLA:	              Gymnázium, Tanvald, Školní 305, příspěvková organizace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ČÍSLO PROJEKTU:                  CZ.1.07/1.5.00/34.0434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NÁZEV PROJEKTU:                Šablony – Gymnázium Tanvald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ČÍSLO ŠABLONY:                    III/2 Inovace a zkvalitnění výuky prostřednictvím ICT                     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AUTOR:                                   Zora Pavlištová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TEMATICKÁ OBLAST:            Popis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NÁZEV </a:t>
            </a:r>
            <a:r>
              <a:rPr lang="cs-CZ" sz="900" dirty="0" err="1" smtClean="0"/>
              <a:t>DUMu</a:t>
            </a:r>
            <a:r>
              <a:rPr lang="cs-CZ" sz="900" dirty="0" smtClean="0"/>
              <a:t>:                       Popis obrázku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POŘADOVÉ ČÍSLO </a:t>
            </a:r>
            <a:r>
              <a:rPr lang="cs-CZ" sz="900" dirty="0" err="1" smtClean="0"/>
              <a:t>DUMu</a:t>
            </a:r>
            <a:r>
              <a:rPr lang="cs-CZ" sz="900" dirty="0" smtClean="0"/>
              <a:t>:   12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KÓD </a:t>
            </a:r>
            <a:r>
              <a:rPr lang="cs-CZ" sz="900" dirty="0" err="1" smtClean="0"/>
              <a:t>DUMu</a:t>
            </a:r>
            <a:r>
              <a:rPr lang="cs-CZ" sz="900" dirty="0" smtClean="0"/>
              <a:t>:                           </a:t>
            </a:r>
            <a:r>
              <a:rPr lang="cs-CZ" sz="900" smtClean="0"/>
              <a:t>ZP_AJ_4.R</a:t>
            </a: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DATUM TVORBY:                  20.8.2013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ANOTACE (ROČNÍK):             DUM procvičuje slovní zásobu a některé gramatické jevy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(předložkové fráze, slovesné časy k vyjádření okamžitého děje nebo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spekulací) a následně rozvíjí konverzační schopnosti odpovídáním na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otázky vztahující se k tématu obrázku. DUM je vhodný k použití v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přípravě na </a:t>
            </a:r>
            <a:r>
              <a:rPr lang="cs-CZ" sz="900" dirty="0"/>
              <a:t>ú</a:t>
            </a:r>
            <a:r>
              <a:rPr lang="cs-CZ" sz="900" dirty="0" smtClean="0"/>
              <a:t>stní část státní maturitní zkoušky, jejíž součástí je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popis obrázku.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                                   </a:t>
            </a:r>
          </a:p>
          <a:p>
            <a:pPr algn="l" eaLnBrk="1" hangingPunct="1">
              <a:lnSpc>
                <a:spcPct val="80000"/>
              </a:lnSpc>
              <a:defRPr/>
            </a:pP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METODICKÝ POKYN:            Studenti se nejdříve seznámí jen se slovy chybějícími v popisu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obrázku. Na následujícím snímku </a:t>
            </a:r>
            <a:r>
              <a:rPr lang="cs-CZ" sz="900" dirty="0" err="1" smtClean="0"/>
              <a:t>dolpňují</a:t>
            </a:r>
            <a:r>
              <a:rPr lang="cs-CZ" sz="900" dirty="0" smtClean="0"/>
              <a:t> popis obrázku, který je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zobrazený nad popisem, teď už bez seznamu chybějících slov.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Následující snímek zobrazuje doplněný popis, doplňovaná slova jsou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zvýrazněna a snímek je zároveň kontrolou a klíčem. Na posledním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snímku jsou otázky vztahující se k tématu obrázku, na které můžou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studenti odpovídat ve dvojicích, ve skupinách nebo samostatně.</a:t>
            </a:r>
          </a:p>
        </p:txBody>
      </p:sp>
      <p:pic>
        <p:nvPicPr>
          <p:cNvPr id="3075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307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078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9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080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1590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400" dirty="0" smtClean="0">
                <a:solidFill>
                  <a:srgbClr val="000000"/>
                </a:solidFill>
              </a:rPr>
              <a:t>These </a:t>
            </a:r>
            <a:r>
              <a:rPr lang="cs-CZ" sz="2400" dirty="0" err="1" smtClean="0">
                <a:solidFill>
                  <a:srgbClr val="000000"/>
                </a:solidFill>
              </a:rPr>
              <a:t>words</a:t>
            </a:r>
            <a:r>
              <a:rPr lang="cs-CZ" sz="2400" dirty="0" smtClean="0">
                <a:solidFill>
                  <a:srgbClr val="000000"/>
                </a:solidFill>
              </a:rPr>
              <a:t> are </a:t>
            </a:r>
            <a:r>
              <a:rPr lang="cs-CZ" sz="2400" dirty="0" err="1" smtClean="0">
                <a:solidFill>
                  <a:srgbClr val="000000"/>
                </a:solidFill>
              </a:rPr>
              <a:t>missing</a:t>
            </a:r>
            <a:r>
              <a:rPr lang="cs-CZ" sz="2400" dirty="0" smtClean="0">
                <a:solidFill>
                  <a:srgbClr val="000000"/>
                </a:solidFill>
              </a:rPr>
              <a:t> in </a:t>
            </a:r>
            <a:r>
              <a:rPr lang="cs-CZ" sz="2400" dirty="0" err="1" smtClean="0">
                <a:solidFill>
                  <a:srgbClr val="000000"/>
                </a:solidFill>
              </a:rPr>
              <a:t>the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description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of</a:t>
            </a:r>
            <a:r>
              <a:rPr lang="cs-CZ" sz="2400" dirty="0" smtClean="0">
                <a:solidFill>
                  <a:srgbClr val="000000"/>
                </a:solidFill>
              </a:rPr>
              <a:t> a </a:t>
            </a:r>
            <a:r>
              <a:rPr lang="cs-CZ" sz="2400" dirty="0" err="1" smtClean="0">
                <a:solidFill>
                  <a:srgbClr val="000000"/>
                </a:solidFill>
              </a:rPr>
              <a:t>picture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that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you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will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see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next</a:t>
            </a:r>
            <a:r>
              <a:rPr lang="cs-CZ" sz="2400" dirty="0" smtClean="0">
                <a:solidFill>
                  <a:srgbClr val="000000"/>
                </a:solidFill>
              </a:rPr>
              <a:t>. Study </a:t>
            </a:r>
            <a:r>
              <a:rPr lang="cs-CZ" sz="2400" dirty="0" err="1" smtClean="0">
                <a:solidFill>
                  <a:srgbClr val="000000"/>
                </a:solidFill>
              </a:rPr>
              <a:t>the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words</a:t>
            </a:r>
            <a:r>
              <a:rPr lang="cs-CZ" sz="2400" dirty="0" smtClean="0">
                <a:solidFill>
                  <a:srgbClr val="000000"/>
                </a:solidFill>
              </a:rPr>
              <a:t> and </a:t>
            </a:r>
            <a:r>
              <a:rPr lang="cs-CZ" sz="2400" dirty="0" err="1" smtClean="0">
                <a:solidFill>
                  <a:srgbClr val="000000"/>
                </a:solidFill>
              </a:rPr>
              <a:t>then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try</a:t>
            </a:r>
            <a:r>
              <a:rPr lang="cs-CZ" sz="2400" dirty="0" smtClean="0">
                <a:solidFill>
                  <a:srgbClr val="000000"/>
                </a:solidFill>
              </a:rPr>
              <a:t> to </a:t>
            </a:r>
            <a:r>
              <a:rPr lang="cs-CZ" sz="2400" dirty="0" err="1" smtClean="0">
                <a:solidFill>
                  <a:srgbClr val="000000"/>
                </a:solidFill>
              </a:rPr>
              <a:t>complete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the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description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while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inspecting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the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</a:rPr>
              <a:t>picture</a:t>
            </a:r>
            <a:r>
              <a:rPr lang="cs-CZ" sz="2400" dirty="0" smtClean="0">
                <a:solidFill>
                  <a:srgbClr val="000000"/>
                </a:solidFill>
              </a:rPr>
              <a:t>.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 numCol="2">
            <a:normAutofit fontScale="25000" lnSpcReduction="20000"/>
          </a:bodyPr>
          <a:lstStyle/>
          <a:p>
            <a:r>
              <a:rPr lang="cs-CZ" sz="11200" dirty="0" err="1">
                <a:solidFill>
                  <a:srgbClr val="000000"/>
                </a:solidFill>
              </a:rPr>
              <a:t>b</a:t>
            </a:r>
            <a:r>
              <a:rPr lang="cs-CZ" sz="11200" dirty="0" err="1" smtClean="0">
                <a:solidFill>
                  <a:srgbClr val="000000"/>
                </a:solidFill>
              </a:rPr>
              <a:t>ride</a:t>
            </a:r>
            <a:endParaRPr lang="cs-CZ" sz="11200" dirty="0" smtClean="0">
              <a:solidFill>
                <a:srgbClr val="000000"/>
              </a:solidFill>
            </a:endParaRPr>
          </a:p>
          <a:p>
            <a:r>
              <a:rPr lang="cs-CZ" sz="11200" dirty="0" err="1">
                <a:solidFill>
                  <a:srgbClr val="000000"/>
                </a:solidFill>
              </a:rPr>
              <a:t>c</a:t>
            </a:r>
            <a:r>
              <a:rPr lang="cs-CZ" sz="11200" dirty="0" err="1" smtClean="0">
                <a:solidFill>
                  <a:srgbClr val="000000"/>
                </a:solidFill>
              </a:rPr>
              <a:t>ouple</a:t>
            </a:r>
            <a:endParaRPr lang="cs-CZ" sz="11200" dirty="0" smtClean="0">
              <a:solidFill>
                <a:srgbClr val="000000"/>
              </a:solidFill>
            </a:endParaRPr>
          </a:p>
          <a:p>
            <a:r>
              <a:rPr lang="cs-CZ" sz="11200" dirty="0" err="1">
                <a:solidFill>
                  <a:srgbClr val="000000"/>
                </a:solidFill>
              </a:rPr>
              <a:t>d</a:t>
            </a:r>
            <a:r>
              <a:rPr lang="cs-CZ" sz="11200" dirty="0" err="1" smtClean="0">
                <a:solidFill>
                  <a:srgbClr val="000000"/>
                </a:solidFill>
              </a:rPr>
              <a:t>ress</a:t>
            </a:r>
            <a:endParaRPr lang="cs-CZ" sz="11200" dirty="0" smtClean="0">
              <a:solidFill>
                <a:srgbClr val="000000"/>
              </a:solidFill>
            </a:endParaRPr>
          </a:p>
          <a:p>
            <a:r>
              <a:rPr lang="cs-CZ" sz="11200" dirty="0" err="1" smtClean="0">
                <a:solidFill>
                  <a:srgbClr val="000000"/>
                </a:solidFill>
              </a:rPr>
              <a:t>enjoying</a:t>
            </a:r>
            <a:endParaRPr lang="cs-CZ" sz="11200" dirty="0" smtClean="0">
              <a:solidFill>
                <a:srgbClr val="000000"/>
              </a:solidFill>
            </a:endParaRPr>
          </a:p>
          <a:p>
            <a:r>
              <a:rPr lang="cs-CZ" sz="11200" dirty="0">
                <a:solidFill>
                  <a:srgbClr val="000000"/>
                </a:solidFill>
              </a:rPr>
              <a:t>g</a:t>
            </a:r>
            <a:r>
              <a:rPr lang="cs-CZ" sz="11200" dirty="0" smtClean="0">
                <a:solidFill>
                  <a:srgbClr val="000000"/>
                </a:solidFill>
              </a:rPr>
              <a:t>room </a:t>
            </a:r>
          </a:p>
          <a:p>
            <a:r>
              <a:rPr lang="cs-CZ" sz="11200" dirty="0" err="1">
                <a:solidFill>
                  <a:srgbClr val="000000"/>
                </a:solidFill>
              </a:rPr>
              <a:t>l</a:t>
            </a:r>
            <a:r>
              <a:rPr lang="cs-CZ" sz="11200" dirty="0" err="1" smtClean="0">
                <a:solidFill>
                  <a:srgbClr val="000000"/>
                </a:solidFill>
              </a:rPr>
              <a:t>ooking</a:t>
            </a:r>
            <a:endParaRPr lang="cs-CZ" sz="11200" dirty="0" smtClean="0">
              <a:solidFill>
                <a:srgbClr val="000000"/>
              </a:solidFill>
            </a:endParaRPr>
          </a:p>
          <a:p>
            <a:r>
              <a:rPr lang="cs-CZ" sz="11200" dirty="0" err="1">
                <a:solidFill>
                  <a:srgbClr val="000000"/>
                </a:solidFill>
              </a:rPr>
              <a:t>l</a:t>
            </a:r>
            <a:r>
              <a:rPr lang="cs-CZ" sz="11200" dirty="0" err="1" smtClean="0">
                <a:solidFill>
                  <a:srgbClr val="000000"/>
                </a:solidFill>
              </a:rPr>
              <a:t>uck</a:t>
            </a:r>
            <a:endParaRPr lang="cs-CZ" sz="11200" dirty="0" smtClean="0">
              <a:solidFill>
                <a:srgbClr val="000000"/>
              </a:solidFill>
            </a:endParaRPr>
          </a:p>
          <a:p>
            <a:r>
              <a:rPr lang="cs-CZ" sz="11200" dirty="0" err="1">
                <a:solidFill>
                  <a:srgbClr val="000000"/>
                </a:solidFill>
              </a:rPr>
              <a:t>m</a:t>
            </a:r>
            <a:r>
              <a:rPr lang="cs-CZ" sz="11200" dirty="0" err="1" smtClean="0">
                <a:solidFill>
                  <a:srgbClr val="000000"/>
                </a:solidFill>
              </a:rPr>
              <a:t>iddle</a:t>
            </a:r>
            <a:endParaRPr lang="cs-CZ" sz="11200" dirty="0" smtClean="0">
              <a:solidFill>
                <a:srgbClr val="000000"/>
              </a:solidFill>
            </a:endParaRPr>
          </a:p>
          <a:p>
            <a:r>
              <a:rPr lang="cs-CZ" sz="11200" dirty="0" err="1">
                <a:solidFill>
                  <a:srgbClr val="000000"/>
                </a:solidFill>
              </a:rPr>
              <a:t>o</a:t>
            </a:r>
            <a:r>
              <a:rPr lang="cs-CZ" sz="11200" dirty="0" err="1" smtClean="0">
                <a:solidFill>
                  <a:srgbClr val="000000"/>
                </a:solidFill>
              </a:rPr>
              <a:t>utdoor</a:t>
            </a:r>
            <a:endParaRPr lang="cs-CZ" sz="11200" dirty="0" smtClean="0">
              <a:solidFill>
                <a:srgbClr val="000000"/>
              </a:solidFill>
            </a:endParaRPr>
          </a:p>
          <a:p>
            <a:r>
              <a:rPr lang="cs-CZ" sz="11200" dirty="0" err="1">
                <a:solidFill>
                  <a:srgbClr val="000000"/>
                </a:solidFill>
              </a:rPr>
              <a:t>r</a:t>
            </a:r>
            <a:r>
              <a:rPr lang="cs-CZ" sz="11200" dirty="0" err="1" smtClean="0">
                <a:solidFill>
                  <a:srgbClr val="000000"/>
                </a:solidFill>
              </a:rPr>
              <a:t>ice</a:t>
            </a:r>
            <a:endParaRPr lang="cs-CZ" sz="11200" dirty="0" smtClean="0">
              <a:solidFill>
                <a:srgbClr val="000000"/>
              </a:solidFill>
            </a:endParaRPr>
          </a:p>
          <a:p>
            <a:endParaRPr lang="cs-CZ" sz="11200" dirty="0" smtClean="0">
              <a:solidFill>
                <a:srgbClr val="000000"/>
              </a:solidFill>
            </a:endParaRPr>
          </a:p>
          <a:p>
            <a:r>
              <a:rPr lang="cs-CZ" sz="11200" dirty="0" err="1">
                <a:solidFill>
                  <a:srgbClr val="000000"/>
                </a:solidFill>
              </a:rPr>
              <a:t>r</a:t>
            </a:r>
            <a:r>
              <a:rPr lang="cs-CZ" sz="11200" dirty="0" err="1" smtClean="0">
                <a:solidFill>
                  <a:srgbClr val="000000"/>
                </a:solidFill>
              </a:rPr>
              <a:t>ings</a:t>
            </a:r>
            <a:endParaRPr lang="cs-CZ" sz="11200" dirty="0" smtClean="0">
              <a:solidFill>
                <a:srgbClr val="000000"/>
              </a:solidFill>
            </a:endParaRPr>
          </a:p>
          <a:p>
            <a:r>
              <a:rPr lang="cs-CZ" sz="11200" dirty="0" err="1">
                <a:solidFill>
                  <a:srgbClr val="000000"/>
                </a:solidFill>
              </a:rPr>
              <a:t>s</a:t>
            </a:r>
            <a:r>
              <a:rPr lang="cs-CZ" sz="11200" dirty="0" err="1" smtClean="0">
                <a:solidFill>
                  <a:srgbClr val="000000"/>
                </a:solidFill>
              </a:rPr>
              <a:t>hirt</a:t>
            </a:r>
            <a:endParaRPr lang="cs-CZ" sz="11200" dirty="0" smtClean="0">
              <a:solidFill>
                <a:srgbClr val="000000"/>
              </a:solidFill>
            </a:endParaRPr>
          </a:p>
          <a:p>
            <a:r>
              <a:rPr lang="cs-CZ" sz="11200" dirty="0" err="1">
                <a:solidFill>
                  <a:srgbClr val="000000"/>
                </a:solidFill>
              </a:rPr>
              <a:t>s</a:t>
            </a:r>
            <a:r>
              <a:rPr lang="cs-CZ" sz="11200" dirty="0" err="1" smtClean="0">
                <a:solidFill>
                  <a:srgbClr val="000000"/>
                </a:solidFill>
              </a:rPr>
              <a:t>miles</a:t>
            </a:r>
            <a:endParaRPr lang="cs-CZ" sz="11200" dirty="0" smtClean="0">
              <a:solidFill>
                <a:srgbClr val="000000"/>
              </a:solidFill>
            </a:endParaRPr>
          </a:p>
          <a:p>
            <a:r>
              <a:rPr lang="cs-CZ" sz="11200" dirty="0">
                <a:solidFill>
                  <a:srgbClr val="000000"/>
                </a:solidFill>
              </a:rPr>
              <a:t>s</a:t>
            </a:r>
            <a:r>
              <a:rPr lang="cs-CZ" sz="11200" dirty="0" smtClean="0">
                <a:solidFill>
                  <a:srgbClr val="000000"/>
                </a:solidFill>
              </a:rPr>
              <a:t>uit</a:t>
            </a:r>
          </a:p>
          <a:p>
            <a:r>
              <a:rPr lang="cs-CZ" sz="11200" dirty="0" err="1">
                <a:solidFill>
                  <a:srgbClr val="000000"/>
                </a:solidFill>
              </a:rPr>
              <a:t>s</a:t>
            </a:r>
            <a:r>
              <a:rPr lang="cs-CZ" sz="11200" dirty="0" err="1" smtClean="0">
                <a:solidFill>
                  <a:srgbClr val="000000"/>
                </a:solidFill>
              </a:rPr>
              <a:t>unflowers</a:t>
            </a:r>
            <a:endParaRPr lang="cs-CZ" sz="11200" dirty="0" smtClean="0">
              <a:solidFill>
                <a:srgbClr val="000000"/>
              </a:solidFill>
            </a:endParaRPr>
          </a:p>
          <a:p>
            <a:r>
              <a:rPr lang="cs-CZ" sz="11200" dirty="0">
                <a:solidFill>
                  <a:srgbClr val="000000"/>
                </a:solidFill>
              </a:rPr>
              <a:t>s</a:t>
            </a:r>
            <a:r>
              <a:rPr lang="cs-CZ" sz="11200" dirty="0" smtClean="0">
                <a:solidFill>
                  <a:srgbClr val="000000"/>
                </a:solidFill>
              </a:rPr>
              <a:t>unny</a:t>
            </a:r>
          </a:p>
          <a:p>
            <a:r>
              <a:rPr lang="cs-CZ" sz="11200" dirty="0" err="1">
                <a:solidFill>
                  <a:srgbClr val="000000"/>
                </a:solidFill>
              </a:rPr>
              <a:t>t</a:t>
            </a:r>
            <a:r>
              <a:rPr lang="cs-CZ" sz="11200" dirty="0" err="1" smtClean="0">
                <a:solidFill>
                  <a:srgbClr val="000000"/>
                </a:solidFill>
              </a:rPr>
              <a:t>ie</a:t>
            </a:r>
            <a:endParaRPr lang="cs-CZ" sz="11200" dirty="0" smtClean="0">
              <a:solidFill>
                <a:srgbClr val="000000"/>
              </a:solidFill>
            </a:endParaRPr>
          </a:p>
          <a:p>
            <a:r>
              <a:rPr lang="cs-CZ" sz="11200" dirty="0" err="1">
                <a:solidFill>
                  <a:srgbClr val="000000"/>
                </a:solidFill>
              </a:rPr>
              <a:t>t</a:t>
            </a:r>
            <a:r>
              <a:rPr lang="cs-CZ" sz="11200" dirty="0" err="1" smtClean="0">
                <a:solidFill>
                  <a:srgbClr val="000000"/>
                </a:solidFill>
              </a:rPr>
              <a:t>hemselves</a:t>
            </a:r>
            <a:endParaRPr lang="cs-CZ" sz="11200" dirty="0" smtClean="0">
              <a:solidFill>
                <a:srgbClr val="000000"/>
              </a:solidFill>
            </a:endParaRPr>
          </a:p>
          <a:p>
            <a:r>
              <a:rPr lang="cs-CZ" sz="11200" dirty="0" err="1">
                <a:solidFill>
                  <a:srgbClr val="000000"/>
                </a:solidFill>
              </a:rPr>
              <a:t>w</a:t>
            </a:r>
            <a:r>
              <a:rPr lang="cs-CZ" sz="11200" dirty="0" err="1" smtClean="0">
                <a:solidFill>
                  <a:srgbClr val="000000"/>
                </a:solidFill>
              </a:rPr>
              <a:t>arm</a:t>
            </a:r>
            <a:endParaRPr lang="cs-CZ" sz="11200" dirty="0" smtClean="0">
              <a:solidFill>
                <a:srgbClr val="000000"/>
              </a:solidFill>
            </a:endParaRPr>
          </a:p>
          <a:p>
            <a:r>
              <a:rPr lang="cs-CZ" sz="11200" dirty="0" err="1" smtClean="0">
                <a:solidFill>
                  <a:srgbClr val="000000"/>
                </a:solidFill>
              </a:rPr>
              <a:t>wedding</a:t>
            </a:r>
            <a:endParaRPr lang="cs-CZ" sz="11200" dirty="0" smtClean="0">
              <a:solidFill>
                <a:srgbClr val="000000"/>
              </a:solidFill>
            </a:endParaRPr>
          </a:p>
          <a:p>
            <a:endParaRPr lang="cs-CZ" sz="2400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19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-3204864" y="188640"/>
            <a:ext cx="3008313" cy="116205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6008" y="273050"/>
            <a:ext cx="4740448" cy="6252294"/>
          </a:xfrm>
        </p:spPr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179512" y="0"/>
            <a:ext cx="3528392" cy="6741368"/>
          </a:xfrm>
        </p:spPr>
        <p:txBody>
          <a:bodyPr>
            <a:noAutofit/>
          </a:bodyPr>
          <a:lstStyle/>
          <a:p>
            <a:r>
              <a:rPr lang="cs-CZ" sz="1600" dirty="0" smtClean="0"/>
              <a:t>In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picture</a:t>
            </a:r>
            <a:r>
              <a:rPr lang="cs-CZ" sz="1600" dirty="0" smtClean="0"/>
              <a:t> </a:t>
            </a:r>
            <a:r>
              <a:rPr lang="cs-CZ" sz="1600" dirty="0" err="1" smtClean="0"/>
              <a:t>we</a:t>
            </a:r>
            <a:r>
              <a:rPr lang="cs-CZ" sz="1600" dirty="0" smtClean="0"/>
              <a:t> </a:t>
            </a:r>
            <a:r>
              <a:rPr lang="cs-CZ" sz="1600" dirty="0" err="1" smtClean="0"/>
              <a:t>can</a:t>
            </a:r>
            <a:r>
              <a:rPr lang="cs-CZ" sz="1600" dirty="0" smtClean="0"/>
              <a:t> </a:t>
            </a:r>
            <a:r>
              <a:rPr lang="cs-CZ" sz="1600" dirty="0" err="1" smtClean="0"/>
              <a:t>see</a:t>
            </a:r>
            <a:r>
              <a:rPr lang="cs-CZ" sz="1600" dirty="0" smtClean="0"/>
              <a:t> a __________. In </a:t>
            </a:r>
            <a:r>
              <a:rPr lang="cs-CZ" sz="1600" dirty="0" err="1" smtClean="0"/>
              <a:t>the</a:t>
            </a:r>
            <a:r>
              <a:rPr lang="cs-CZ" sz="1600" dirty="0" smtClean="0"/>
              <a:t> __________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picture</a:t>
            </a:r>
            <a:r>
              <a:rPr lang="cs-CZ" sz="1600" dirty="0" smtClean="0"/>
              <a:t> </a:t>
            </a:r>
            <a:r>
              <a:rPr lang="cs-CZ" sz="1600" dirty="0" err="1" smtClean="0"/>
              <a:t>there</a:t>
            </a:r>
            <a:r>
              <a:rPr lang="cs-CZ" sz="1600" dirty="0" smtClean="0"/>
              <a:t> are </a:t>
            </a:r>
            <a:r>
              <a:rPr lang="cs-CZ" sz="1600" dirty="0" err="1" smtClean="0"/>
              <a:t>two</a:t>
            </a:r>
            <a:r>
              <a:rPr lang="cs-CZ" sz="1600" dirty="0" smtClean="0"/>
              <a:t> </a:t>
            </a:r>
            <a:r>
              <a:rPr lang="cs-CZ" sz="1600" dirty="0" err="1" smtClean="0"/>
              <a:t>main</a:t>
            </a:r>
            <a:r>
              <a:rPr lang="cs-CZ" sz="1600" dirty="0" smtClean="0"/>
              <a:t> </a:t>
            </a:r>
            <a:r>
              <a:rPr lang="cs-CZ" sz="1600" dirty="0" err="1" smtClean="0"/>
              <a:t>people</a:t>
            </a:r>
            <a:r>
              <a:rPr lang="cs-CZ" sz="1600" dirty="0" smtClean="0"/>
              <a:t> – a __________ and a __________. </a:t>
            </a:r>
            <a:r>
              <a:rPr lang="cs-CZ" sz="1600" dirty="0" err="1" smtClean="0"/>
              <a:t>The</a:t>
            </a:r>
            <a:r>
              <a:rPr lang="cs-CZ" sz="1600" dirty="0" smtClean="0"/>
              <a:t> __________ </a:t>
            </a:r>
            <a:r>
              <a:rPr lang="cs-CZ" sz="1600" dirty="0" err="1" smtClean="0"/>
              <a:t>is</a:t>
            </a:r>
            <a:r>
              <a:rPr lang="cs-CZ" sz="1600" dirty="0" smtClean="0"/>
              <a:t> </a:t>
            </a:r>
            <a:r>
              <a:rPr lang="cs-CZ" sz="1600" dirty="0" err="1" smtClean="0"/>
              <a:t>wearing</a:t>
            </a:r>
            <a:r>
              <a:rPr lang="cs-CZ" sz="1600" dirty="0" smtClean="0"/>
              <a:t> a </a:t>
            </a:r>
            <a:r>
              <a:rPr lang="cs-CZ" sz="1600" dirty="0" err="1" smtClean="0"/>
              <a:t>dark</a:t>
            </a:r>
            <a:r>
              <a:rPr lang="cs-CZ" sz="1600" dirty="0" smtClean="0"/>
              <a:t> __________, a </a:t>
            </a:r>
            <a:r>
              <a:rPr lang="cs-CZ" sz="1600" dirty="0" err="1" smtClean="0"/>
              <a:t>dark</a:t>
            </a:r>
            <a:r>
              <a:rPr lang="cs-CZ" sz="1600" dirty="0" smtClean="0"/>
              <a:t> __________ and a </a:t>
            </a:r>
            <a:r>
              <a:rPr lang="cs-CZ" sz="1600" dirty="0" err="1" smtClean="0"/>
              <a:t>yellow</a:t>
            </a:r>
            <a:r>
              <a:rPr lang="cs-CZ" sz="1600" dirty="0" smtClean="0"/>
              <a:t> __________. </a:t>
            </a:r>
            <a:r>
              <a:rPr lang="cs-CZ" sz="1600" dirty="0" err="1" smtClean="0"/>
              <a:t>The</a:t>
            </a:r>
            <a:r>
              <a:rPr lang="cs-CZ" sz="1600" dirty="0" smtClean="0"/>
              <a:t> __________ </a:t>
            </a:r>
            <a:r>
              <a:rPr lang="cs-CZ" sz="1600" dirty="0" err="1" smtClean="0"/>
              <a:t>is</a:t>
            </a:r>
            <a:r>
              <a:rPr lang="cs-CZ" sz="1600" dirty="0" smtClean="0"/>
              <a:t> </a:t>
            </a:r>
            <a:r>
              <a:rPr lang="cs-CZ" sz="1600" dirty="0" err="1" smtClean="0"/>
              <a:t>wearing</a:t>
            </a:r>
            <a:r>
              <a:rPr lang="cs-CZ" sz="1600" dirty="0" smtClean="0"/>
              <a:t> a long, </a:t>
            </a:r>
            <a:r>
              <a:rPr lang="cs-CZ" sz="1600" dirty="0" err="1" smtClean="0"/>
              <a:t>white</a:t>
            </a:r>
            <a:r>
              <a:rPr lang="cs-CZ" sz="1600" dirty="0" smtClean="0"/>
              <a:t> </a:t>
            </a:r>
            <a:r>
              <a:rPr lang="cs-CZ" sz="1600" dirty="0" err="1" smtClean="0"/>
              <a:t>wedding</a:t>
            </a:r>
            <a:r>
              <a:rPr lang="cs-CZ" sz="1600" dirty="0" smtClean="0"/>
              <a:t> __________, and </a:t>
            </a:r>
            <a:r>
              <a:rPr lang="cs-CZ" sz="1600" dirty="0" err="1" smtClean="0"/>
              <a:t>she</a:t>
            </a:r>
            <a:r>
              <a:rPr lang="cs-CZ" sz="1600" dirty="0" smtClean="0"/>
              <a:t> </a:t>
            </a:r>
            <a:r>
              <a:rPr lang="cs-CZ" sz="1600" dirty="0" err="1" smtClean="0"/>
              <a:t>is</a:t>
            </a:r>
            <a:r>
              <a:rPr lang="cs-CZ" sz="1600" dirty="0" smtClean="0"/>
              <a:t> holding a bouquet </a:t>
            </a:r>
            <a:r>
              <a:rPr lang="cs-CZ" sz="1600" dirty="0" err="1" smtClean="0"/>
              <a:t>of</a:t>
            </a:r>
            <a:r>
              <a:rPr lang="cs-CZ" sz="1600" dirty="0" smtClean="0"/>
              <a:t> __________.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official</a:t>
            </a:r>
            <a:r>
              <a:rPr lang="cs-CZ" sz="1600" dirty="0" smtClean="0"/>
              <a:t> </a:t>
            </a:r>
            <a:r>
              <a:rPr lang="cs-CZ" sz="1600" dirty="0" err="1" smtClean="0"/>
              <a:t>ceremony</a:t>
            </a:r>
            <a:r>
              <a:rPr lang="cs-CZ" sz="1600" dirty="0" smtClean="0"/>
              <a:t> </a:t>
            </a:r>
            <a:r>
              <a:rPr lang="cs-CZ" sz="1600" dirty="0" err="1" smtClean="0"/>
              <a:t>with</a:t>
            </a:r>
            <a:r>
              <a:rPr lang="cs-CZ" sz="1600" dirty="0" smtClean="0"/>
              <a:t> </a:t>
            </a:r>
            <a:r>
              <a:rPr lang="cs-CZ" sz="1600" dirty="0" err="1" smtClean="0"/>
              <a:t>exchanging</a:t>
            </a:r>
            <a:r>
              <a:rPr lang="cs-CZ" sz="1600" dirty="0" smtClean="0"/>
              <a:t> </a:t>
            </a:r>
            <a:r>
              <a:rPr lang="cs-CZ" sz="1600" dirty="0" err="1" smtClean="0"/>
              <a:t>wedding</a:t>
            </a:r>
            <a:r>
              <a:rPr lang="cs-CZ" sz="1600" dirty="0" smtClean="0"/>
              <a:t> __________ </a:t>
            </a:r>
            <a:r>
              <a:rPr lang="cs-CZ" sz="1600" dirty="0" err="1" smtClean="0"/>
              <a:t>seems</a:t>
            </a:r>
            <a:r>
              <a:rPr lang="cs-CZ" sz="1600" dirty="0" smtClean="0"/>
              <a:t> to </a:t>
            </a:r>
            <a:r>
              <a:rPr lang="cs-CZ" sz="1600" dirty="0" err="1" smtClean="0"/>
              <a:t>be</a:t>
            </a:r>
            <a:r>
              <a:rPr lang="cs-CZ" sz="1600" dirty="0" smtClean="0"/>
              <a:t> </a:t>
            </a:r>
            <a:r>
              <a:rPr lang="cs-CZ" sz="1600" dirty="0" err="1" smtClean="0"/>
              <a:t>over</a:t>
            </a:r>
            <a:r>
              <a:rPr lang="cs-CZ" sz="1600" dirty="0"/>
              <a:t> </a:t>
            </a:r>
            <a:r>
              <a:rPr lang="cs-CZ" sz="1600" dirty="0" err="1" smtClean="0"/>
              <a:t>because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newly</a:t>
            </a:r>
            <a:r>
              <a:rPr lang="cs-CZ" sz="1600" dirty="0" smtClean="0"/>
              <a:t> </a:t>
            </a:r>
            <a:r>
              <a:rPr lang="cs-CZ" sz="1600" dirty="0" err="1" smtClean="0"/>
              <a:t>married</a:t>
            </a:r>
            <a:r>
              <a:rPr lang="cs-CZ" sz="1600" dirty="0" smtClean="0"/>
              <a:t> __________ </a:t>
            </a:r>
            <a:r>
              <a:rPr lang="cs-CZ" sz="1600" dirty="0" err="1" smtClean="0"/>
              <a:t>is</a:t>
            </a:r>
            <a:r>
              <a:rPr lang="cs-CZ" sz="1600" dirty="0" smtClean="0"/>
              <a:t> </a:t>
            </a:r>
            <a:r>
              <a:rPr lang="cs-CZ" sz="1600" dirty="0" err="1" smtClean="0"/>
              <a:t>being</a:t>
            </a:r>
            <a:r>
              <a:rPr lang="cs-CZ" sz="1600" dirty="0" smtClean="0"/>
              <a:t> </a:t>
            </a:r>
            <a:r>
              <a:rPr lang="cs-CZ" sz="1600" dirty="0" err="1" smtClean="0"/>
              <a:t>thrown</a:t>
            </a:r>
            <a:r>
              <a:rPr lang="cs-CZ" sz="1600" dirty="0" smtClean="0"/>
              <a:t> </a:t>
            </a:r>
            <a:r>
              <a:rPr lang="cs-CZ" sz="1600" dirty="0" err="1" smtClean="0"/>
              <a:t>over</a:t>
            </a:r>
            <a:r>
              <a:rPr lang="cs-CZ" sz="1600" dirty="0" smtClean="0"/>
              <a:t> </a:t>
            </a:r>
            <a:r>
              <a:rPr lang="cs-CZ" sz="1600" dirty="0" err="1" smtClean="0"/>
              <a:t>with</a:t>
            </a:r>
            <a:r>
              <a:rPr lang="cs-CZ" sz="1600" dirty="0" smtClean="0"/>
              <a:t> __________, </a:t>
            </a:r>
            <a:r>
              <a:rPr lang="cs-CZ" sz="1600" dirty="0" err="1" smtClean="0"/>
              <a:t>which</a:t>
            </a:r>
            <a:r>
              <a:rPr lang="cs-CZ" sz="1600" dirty="0" smtClean="0"/>
              <a:t> </a:t>
            </a:r>
            <a:r>
              <a:rPr lang="cs-CZ" sz="1600" dirty="0" err="1" smtClean="0"/>
              <a:t>should</a:t>
            </a:r>
            <a:r>
              <a:rPr lang="cs-CZ" sz="1600" dirty="0" smtClean="0"/>
              <a:t> </a:t>
            </a:r>
            <a:r>
              <a:rPr lang="cs-CZ" sz="1600" dirty="0" err="1" smtClean="0"/>
              <a:t>bring</a:t>
            </a:r>
            <a:r>
              <a:rPr lang="cs-CZ" sz="1600" dirty="0" smtClean="0"/>
              <a:t> </a:t>
            </a:r>
            <a:r>
              <a:rPr lang="cs-CZ" sz="1600" dirty="0" err="1" smtClean="0"/>
              <a:t>good</a:t>
            </a:r>
            <a:r>
              <a:rPr lang="cs-CZ" sz="1600" dirty="0" smtClean="0"/>
              <a:t> __________ </a:t>
            </a:r>
            <a:r>
              <a:rPr lang="cs-CZ" sz="1600" dirty="0" err="1" smtClean="0"/>
              <a:t>into</a:t>
            </a:r>
            <a:r>
              <a:rPr lang="cs-CZ" sz="1600" dirty="0" smtClean="0"/>
              <a:t> </a:t>
            </a:r>
            <a:r>
              <a:rPr lang="cs-CZ" sz="1600" dirty="0" err="1" smtClean="0"/>
              <a:t>their</a:t>
            </a:r>
            <a:r>
              <a:rPr lang="cs-CZ" sz="1600" dirty="0" smtClean="0"/>
              <a:t> </a:t>
            </a:r>
            <a:r>
              <a:rPr lang="cs-CZ" sz="1600" dirty="0" err="1" smtClean="0"/>
              <a:t>marriage</a:t>
            </a:r>
            <a:r>
              <a:rPr lang="cs-CZ" sz="1600" dirty="0" smtClean="0"/>
              <a:t>.</a:t>
            </a:r>
          </a:p>
          <a:p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other</a:t>
            </a:r>
            <a:r>
              <a:rPr lang="cs-CZ" sz="1600" dirty="0" smtClean="0"/>
              <a:t> </a:t>
            </a:r>
            <a:r>
              <a:rPr lang="cs-CZ" sz="1600" dirty="0" err="1" smtClean="0"/>
              <a:t>people</a:t>
            </a:r>
            <a:r>
              <a:rPr lang="cs-CZ" sz="1600" dirty="0" smtClean="0"/>
              <a:t> are __________ </a:t>
            </a:r>
            <a:r>
              <a:rPr lang="cs-CZ" sz="1600" dirty="0" err="1" smtClean="0"/>
              <a:t>at</a:t>
            </a:r>
            <a:r>
              <a:rPr lang="cs-CZ" sz="1600" dirty="0" smtClean="0"/>
              <a:t> </a:t>
            </a:r>
            <a:r>
              <a:rPr lang="cs-CZ" sz="1600" dirty="0" err="1" smtClean="0"/>
              <a:t>them</a:t>
            </a:r>
            <a:r>
              <a:rPr lang="cs-CZ" sz="1600" dirty="0" smtClean="0"/>
              <a:t> and </a:t>
            </a:r>
            <a:r>
              <a:rPr lang="cs-CZ" sz="1600" dirty="0" err="1" smtClean="0"/>
              <a:t>the</a:t>
            </a:r>
            <a:r>
              <a:rPr lang="cs-CZ" sz="1600" dirty="0" smtClean="0"/>
              <a:t> __________ on </a:t>
            </a:r>
            <a:r>
              <a:rPr lang="cs-CZ" sz="1600" dirty="0" err="1" smtClean="0"/>
              <a:t>their</a:t>
            </a:r>
            <a:r>
              <a:rPr lang="cs-CZ" sz="1600" dirty="0" smtClean="0"/>
              <a:t> </a:t>
            </a:r>
            <a:r>
              <a:rPr lang="cs-CZ" sz="1600" dirty="0" err="1" smtClean="0"/>
              <a:t>faces</a:t>
            </a:r>
            <a:r>
              <a:rPr lang="cs-CZ" sz="1600" dirty="0" smtClean="0"/>
              <a:t> show </a:t>
            </a:r>
            <a:r>
              <a:rPr lang="cs-CZ" sz="1600" dirty="0" err="1" smtClean="0"/>
              <a:t>that</a:t>
            </a:r>
            <a:r>
              <a:rPr lang="cs-CZ" sz="1600" dirty="0" smtClean="0"/>
              <a:t> </a:t>
            </a:r>
            <a:r>
              <a:rPr lang="cs-CZ" sz="1600" dirty="0" err="1" smtClean="0"/>
              <a:t>they</a:t>
            </a:r>
            <a:r>
              <a:rPr lang="cs-CZ" sz="1600" dirty="0" smtClean="0"/>
              <a:t> are </a:t>
            </a:r>
            <a:r>
              <a:rPr lang="cs-CZ" sz="1600" dirty="0" err="1" smtClean="0"/>
              <a:t>all</a:t>
            </a:r>
            <a:r>
              <a:rPr lang="cs-CZ" sz="1600" dirty="0" smtClean="0"/>
              <a:t> __________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wedding</a:t>
            </a:r>
            <a:r>
              <a:rPr lang="cs-CZ" sz="1600" dirty="0" smtClean="0"/>
              <a:t>. </a:t>
            </a:r>
            <a:r>
              <a:rPr lang="cs-CZ" sz="1600" dirty="0" err="1" smtClean="0"/>
              <a:t>It´s</a:t>
            </a:r>
            <a:r>
              <a:rPr lang="cs-CZ" sz="1600" dirty="0" smtClean="0"/>
              <a:t> </a:t>
            </a:r>
            <a:r>
              <a:rPr lang="cs-CZ" sz="1600" dirty="0" err="1" smtClean="0"/>
              <a:t>an</a:t>
            </a:r>
            <a:r>
              <a:rPr lang="cs-CZ" sz="1600" dirty="0" smtClean="0"/>
              <a:t> __________ </a:t>
            </a:r>
            <a:r>
              <a:rPr lang="cs-CZ" sz="1600" dirty="0" err="1" smtClean="0"/>
              <a:t>wedding</a:t>
            </a:r>
            <a:r>
              <a:rPr lang="cs-CZ" sz="1600" dirty="0" smtClean="0"/>
              <a:t>, </a:t>
            </a:r>
            <a:r>
              <a:rPr lang="cs-CZ" sz="1600" dirty="0" err="1" smtClean="0"/>
              <a:t>which</a:t>
            </a:r>
            <a:r>
              <a:rPr lang="cs-CZ" sz="1600" dirty="0" smtClean="0"/>
              <a:t> </a:t>
            </a:r>
            <a:r>
              <a:rPr lang="cs-CZ" sz="1600" dirty="0" err="1" smtClean="0"/>
              <a:t>is</a:t>
            </a:r>
            <a:r>
              <a:rPr lang="cs-CZ" sz="1600" dirty="0" smtClean="0"/>
              <a:t> </a:t>
            </a:r>
            <a:r>
              <a:rPr lang="cs-CZ" sz="1600" dirty="0" err="1" smtClean="0"/>
              <a:t>quite</a:t>
            </a:r>
            <a:r>
              <a:rPr lang="cs-CZ" sz="1600" dirty="0" smtClean="0"/>
              <a:t> </a:t>
            </a:r>
            <a:r>
              <a:rPr lang="cs-CZ" sz="1600" dirty="0" err="1" smtClean="0"/>
              <a:t>popular</a:t>
            </a:r>
            <a:r>
              <a:rPr lang="cs-CZ" sz="1600" dirty="0" smtClean="0"/>
              <a:t> </a:t>
            </a:r>
            <a:r>
              <a:rPr lang="cs-CZ" sz="1600" dirty="0" err="1" smtClean="0"/>
              <a:t>today</a:t>
            </a:r>
            <a:r>
              <a:rPr lang="cs-CZ" sz="1600" dirty="0"/>
              <a:t> </a:t>
            </a:r>
            <a:r>
              <a:rPr lang="cs-CZ" sz="1600" dirty="0" smtClean="0"/>
              <a:t>as </a:t>
            </a:r>
            <a:r>
              <a:rPr lang="cs-CZ" sz="1600" dirty="0" err="1" smtClean="0"/>
              <a:t>people</a:t>
            </a:r>
            <a:r>
              <a:rPr lang="cs-CZ" sz="1600" dirty="0" smtClean="0"/>
              <a:t> </a:t>
            </a:r>
            <a:r>
              <a:rPr lang="cs-CZ" sz="1600" dirty="0" err="1" smtClean="0"/>
              <a:t>can</a:t>
            </a:r>
            <a:r>
              <a:rPr lang="cs-CZ" sz="1600" dirty="0" smtClean="0"/>
              <a:t> </a:t>
            </a:r>
            <a:r>
              <a:rPr lang="cs-CZ" sz="1600" dirty="0" err="1" smtClean="0"/>
              <a:t>choose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place __________. </a:t>
            </a:r>
            <a:r>
              <a:rPr lang="cs-CZ" sz="1600" dirty="0" err="1" smtClean="0"/>
              <a:t>However</a:t>
            </a:r>
            <a:r>
              <a:rPr lang="cs-CZ" sz="1600" dirty="0" smtClean="0"/>
              <a:t>, </a:t>
            </a:r>
            <a:r>
              <a:rPr lang="cs-CZ" sz="1600" dirty="0" err="1" smtClean="0"/>
              <a:t>bad</a:t>
            </a:r>
            <a:r>
              <a:rPr lang="cs-CZ" sz="1600" dirty="0" smtClean="0"/>
              <a:t> </a:t>
            </a:r>
            <a:r>
              <a:rPr lang="cs-CZ" sz="1600" dirty="0" err="1" smtClean="0"/>
              <a:t>weather</a:t>
            </a:r>
            <a:r>
              <a:rPr lang="cs-CZ" sz="1600" dirty="0" smtClean="0"/>
              <a:t> </a:t>
            </a:r>
            <a:r>
              <a:rPr lang="cs-CZ" sz="1600" dirty="0" err="1" smtClean="0"/>
              <a:t>can</a:t>
            </a:r>
            <a:r>
              <a:rPr lang="cs-CZ" sz="1600" dirty="0" smtClean="0"/>
              <a:t> </a:t>
            </a:r>
            <a:r>
              <a:rPr lang="cs-CZ" sz="1600" dirty="0" err="1" smtClean="0"/>
              <a:t>sometimes</a:t>
            </a:r>
            <a:r>
              <a:rPr lang="cs-CZ" sz="1600" dirty="0" smtClean="0"/>
              <a:t> </a:t>
            </a:r>
            <a:r>
              <a:rPr lang="cs-CZ" sz="1600" dirty="0" err="1" smtClean="0"/>
              <a:t>be</a:t>
            </a:r>
            <a:r>
              <a:rPr lang="cs-CZ" sz="1600" dirty="0" smtClean="0"/>
              <a:t> a </a:t>
            </a:r>
            <a:r>
              <a:rPr lang="cs-CZ" sz="1600" dirty="0" err="1" smtClean="0"/>
              <a:t>problem</a:t>
            </a:r>
            <a:r>
              <a:rPr lang="cs-CZ" sz="1600" dirty="0" smtClean="0"/>
              <a:t>.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people</a:t>
            </a:r>
            <a:r>
              <a:rPr lang="cs-CZ" sz="1600" dirty="0" smtClean="0"/>
              <a:t> </a:t>
            </a:r>
            <a:r>
              <a:rPr lang="cs-CZ" sz="1600" dirty="0" err="1" smtClean="0"/>
              <a:t>at</a:t>
            </a:r>
            <a:r>
              <a:rPr lang="cs-CZ" sz="1600" dirty="0" smtClean="0"/>
              <a:t> </a:t>
            </a:r>
            <a:r>
              <a:rPr lang="cs-CZ" sz="1600" dirty="0" err="1" smtClean="0"/>
              <a:t>this</a:t>
            </a:r>
            <a:r>
              <a:rPr lang="cs-CZ" sz="1600" dirty="0" smtClean="0"/>
              <a:t> </a:t>
            </a:r>
            <a:r>
              <a:rPr lang="cs-CZ" sz="1600" dirty="0" err="1" smtClean="0"/>
              <a:t>wedding</a:t>
            </a:r>
            <a:r>
              <a:rPr lang="cs-CZ" sz="1600" dirty="0" smtClean="0"/>
              <a:t> are </a:t>
            </a:r>
            <a:r>
              <a:rPr lang="cs-CZ" sz="1600" dirty="0" err="1" smtClean="0"/>
              <a:t>lucky</a:t>
            </a:r>
            <a:r>
              <a:rPr lang="cs-CZ" sz="1600" dirty="0" smtClean="0"/>
              <a:t>,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weather</a:t>
            </a:r>
            <a:r>
              <a:rPr lang="cs-CZ" sz="1600" dirty="0" smtClean="0"/>
              <a:t> </a:t>
            </a:r>
            <a:r>
              <a:rPr lang="cs-CZ" sz="1600" dirty="0" err="1" smtClean="0"/>
              <a:t>is</a:t>
            </a:r>
            <a:r>
              <a:rPr lang="cs-CZ" sz="1600" dirty="0" smtClean="0"/>
              <a:t> __________ and </a:t>
            </a:r>
            <a:r>
              <a:rPr lang="cs-CZ" sz="1600" dirty="0" err="1" smtClean="0"/>
              <a:t>probably</a:t>
            </a:r>
            <a:r>
              <a:rPr lang="cs-CZ" sz="1600" dirty="0" smtClean="0"/>
              <a:t> __________ </a:t>
            </a:r>
            <a:r>
              <a:rPr lang="cs-CZ" sz="1600" dirty="0" err="1" smtClean="0"/>
              <a:t>because</a:t>
            </a:r>
            <a:r>
              <a:rPr lang="cs-CZ" sz="1600" dirty="0" smtClean="0"/>
              <a:t> </a:t>
            </a:r>
            <a:r>
              <a:rPr lang="cs-CZ" sz="1600" dirty="0" err="1" smtClean="0"/>
              <a:t>they</a:t>
            </a:r>
            <a:r>
              <a:rPr lang="cs-CZ" sz="1600" dirty="0" smtClean="0"/>
              <a:t> are </a:t>
            </a:r>
            <a:r>
              <a:rPr lang="cs-CZ" sz="1600" dirty="0" err="1" smtClean="0"/>
              <a:t>all</a:t>
            </a:r>
            <a:r>
              <a:rPr lang="cs-CZ" sz="1600" dirty="0" smtClean="0"/>
              <a:t> </a:t>
            </a:r>
            <a:r>
              <a:rPr lang="cs-CZ" sz="1600" dirty="0" err="1" smtClean="0"/>
              <a:t>wearing</a:t>
            </a:r>
            <a:r>
              <a:rPr lang="cs-CZ" sz="1600" dirty="0" smtClean="0"/>
              <a:t> </a:t>
            </a:r>
            <a:r>
              <a:rPr lang="cs-CZ" sz="1600" dirty="0" err="1" smtClean="0"/>
              <a:t>light</a:t>
            </a:r>
            <a:r>
              <a:rPr lang="cs-CZ" sz="1600" dirty="0" smtClean="0"/>
              <a:t> </a:t>
            </a:r>
            <a:r>
              <a:rPr lang="cs-CZ" sz="1600" dirty="0" err="1" smtClean="0"/>
              <a:t>clothes</a:t>
            </a:r>
            <a:r>
              <a:rPr lang="cs-CZ" sz="1600" dirty="0" smtClean="0"/>
              <a:t>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598396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-3204864" y="188640"/>
            <a:ext cx="3008313" cy="116205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6008" y="273050"/>
            <a:ext cx="4740448" cy="6252294"/>
          </a:xfrm>
        </p:spPr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179512" y="116632"/>
            <a:ext cx="3528392" cy="6624736"/>
          </a:xfrm>
        </p:spPr>
        <p:txBody>
          <a:bodyPr>
            <a:noAutofit/>
          </a:bodyPr>
          <a:lstStyle/>
          <a:p>
            <a:r>
              <a:rPr lang="cs-CZ" sz="1700" dirty="0" smtClean="0"/>
              <a:t>In </a:t>
            </a:r>
            <a:r>
              <a:rPr lang="cs-CZ" sz="1700" dirty="0" err="1" smtClean="0"/>
              <a:t>the</a:t>
            </a:r>
            <a:r>
              <a:rPr lang="cs-CZ" sz="1700" dirty="0" smtClean="0"/>
              <a:t> </a:t>
            </a:r>
            <a:r>
              <a:rPr lang="cs-CZ" sz="1700" dirty="0" err="1" smtClean="0"/>
              <a:t>picture</a:t>
            </a:r>
            <a:r>
              <a:rPr lang="cs-CZ" sz="1700" dirty="0" smtClean="0"/>
              <a:t> </a:t>
            </a:r>
            <a:r>
              <a:rPr lang="cs-CZ" sz="1700" dirty="0" err="1" smtClean="0"/>
              <a:t>we</a:t>
            </a:r>
            <a:r>
              <a:rPr lang="cs-CZ" sz="1700" dirty="0" smtClean="0"/>
              <a:t> </a:t>
            </a:r>
            <a:r>
              <a:rPr lang="cs-CZ" sz="1700" dirty="0" err="1" smtClean="0"/>
              <a:t>can</a:t>
            </a:r>
            <a:r>
              <a:rPr lang="cs-CZ" sz="1700" dirty="0" smtClean="0"/>
              <a:t> </a:t>
            </a:r>
            <a:r>
              <a:rPr lang="cs-CZ" sz="1700" dirty="0" err="1" smtClean="0"/>
              <a:t>see</a:t>
            </a:r>
            <a:r>
              <a:rPr lang="cs-CZ" sz="1700" dirty="0" smtClean="0"/>
              <a:t> a </a:t>
            </a:r>
            <a:r>
              <a:rPr lang="cs-CZ" sz="1700" dirty="0" err="1" smtClean="0">
                <a:ln>
                  <a:solidFill>
                    <a:srgbClr val="7030A0"/>
                  </a:solidFill>
                </a:ln>
              </a:rPr>
              <a:t>wedding</a:t>
            </a:r>
            <a:r>
              <a:rPr lang="cs-CZ" sz="1700" dirty="0" smtClean="0"/>
              <a:t>. In </a:t>
            </a:r>
            <a:r>
              <a:rPr lang="cs-CZ" sz="1700" dirty="0" err="1" smtClean="0"/>
              <a:t>the</a:t>
            </a:r>
            <a:r>
              <a:rPr lang="cs-CZ" sz="1700" dirty="0" smtClean="0"/>
              <a:t> </a:t>
            </a:r>
            <a:r>
              <a:rPr lang="cs-CZ" sz="1700" dirty="0" err="1" smtClean="0">
                <a:ln>
                  <a:solidFill>
                    <a:srgbClr val="7030A0"/>
                  </a:solidFill>
                </a:ln>
              </a:rPr>
              <a:t>middle</a:t>
            </a:r>
            <a:r>
              <a:rPr lang="cs-CZ" sz="1700" dirty="0" smtClean="0"/>
              <a:t> </a:t>
            </a:r>
            <a:r>
              <a:rPr lang="cs-CZ" sz="1700" dirty="0" err="1" smtClean="0"/>
              <a:t>of</a:t>
            </a:r>
            <a:r>
              <a:rPr lang="cs-CZ" sz="1700" dirty="0" smtClean="0"/>
              <a:t> </a:t>
            </a:r>
            <a:r>
              <a:rPr lang="cs-CZ" sz="1700" dirty="0" err="1" smtClean="0"/>
              <a:t>the</a:t>
            </a:r>
            <a:r>
              <a:rPr lang="cs-CZ" sz="1700" dirty="0" smtClean="0"/>
              <a:t> </a:t>
            </a:r>
            <a:r>
              <a:rPr lang="cs-CZ" sz="1700" dirty="0" err="1" smtClean="0"/>
              <a:t>picture</a:t>
            </a:r>
            <a:r>
              <a:rPr lang="cs-CZ" sz="1700" dirty="0" smtClean="0"/>
              <a:t> </a:t>
            </a:r>
            <a:r>
              <a:rPr lang="cs-CZ" sz="1700" dirty="0" err="1" smtClean="0"/>
              <a:t>there</a:t>
            </a:r>
            <a:r>
              <a:rPr lang="cs-CZ" sz="1700" dirty="0" smtClean="0"/>
              <a:t> are </a:t>
            </a:r>
            <a:r>
              <a:rPr lang="cs-CZ" sz="1700" dirty="0" err="1" smtClean="0"/>
              <a:t>two</a:t>
            </a:r>
            <a:r>
              <a:rPr lang="cs-CZ" sz="1700" dirty="0" smtClean="0"/>
              <a:t> </a:t>
            </a:r>
            <a:r>
              <a:rPr lang="cs-CZ" sz="1700" dirty="0" err="1" smtClean="0"/>
              <a:t>main</a:t>
            </a:r>
            <a:r>
              <a:rPr lang="cs-CZ" sz="1700" dirty="0" smtClean="0"/>
              <a:t> </a:t>
            </a:r>
            <a:r>
              <a:rPr lang="cs-CZ" sz="1700" dirty="0" err="1" smtClean="0"/>
              <a:t>people</a:t>
            </a:r>
            <a:r>
              <a:rPr lang="cs-CZ" sz="1700" dirty="0" smtClean="0"/>
              <a:t> – a </a:t>
            </a:r>
            <a:r>
              <a:rPr lang="cs-CZ" sz="1700" dirty="0" err="1" smtClean="0">
                <a:ln>
                  <a:solidFill>
                    <a:srgbClr val="7030A0"/>
                  </a:solidFill>
                </a:ln>
              </a:rPr>
              <a:t>bride</a:t>
            </a:r>
            <a:r>
              <a:rPr lang="cs-CZ" sz="1700" dirty="0" smtClean="0"/>
              <a:t> and a </a:t>
            </a:r>
            <a:r>
              <a:rPr lang="cs-CZ" sz="1700" dirty="0" smtClean="0">
                <a:ln>
                  <a:solidFill>
                    <a:srgbClr val="7030A0"/>
                  </a:solidFill>
                </a:ln>
              </a:rPr>
              <a:t>groom</a:t>
            </a:r>
            <a:r>
              <a:rPr lang="cs-CZ" sz="1700" dirty="0" smtClean="0"/>
              <a:t>. </a:t>
            </a:r>
            <a:r>
              <a:rPr lang="cs-CZ" sz="1700" dirty="0" err="1" smtClean="0"/>
              <a:t>The</a:t>
            </a:r>
            <a:r>
              <a:rPr lang="cs-CZ" sz="1700" dirty="0" smtClean="0"/>
              <a:t> </a:t>
            </a:r>
            <a:r>
              <a:rPr lang="cs-CZ" sz="1700" dirty="0" smtClean="0">
                <a:ln>
                  <a:solidFill>
                    <a:srgbClr val="7030A0"/>
                  </a:solidFill>
                </a:ln>
              </a:rPr>
              <a:t>groom</a:t>
            </a:r>
            <a:r>
              <a:rPr lang="cs-CZ" sz="1700" dirty="0" smtClean="0"/>
              <a:t> </a:t>
            </a:r>
            <a:r>
              <a:rPr lang="cs-CZ" sz="1700" dirty="0" err="1" smtClean="0"/>
              <a:t>is</a:t>
            </a:r>
            <a:r>
              <a:rPr lang="cs-CZ" sz="1700" dirty="0" smtClean="0"/>
              <a:t> </a:t>
            </a:r>
            <a:r>
              <a:rPr lang="cs-CZ" sz="1700" dirty="0" err="1" smtClean="0"/>
              <a:t>wearing</a:t>
            </a:r>
            <a:r>
              <a:rPr lang="cs-CZ" sz="1700" dirty="0" smtClean="0"/>
              <a:t> a </a:t>
            </a:r>
            <a:r>
              <a:rPr lang="cs-CZ" sz="1700" dirty="0" err="1" smtClean="0"/>
              <a:t>dark</a:t>
            </a:r>
            <a:r>
              <a:rPr lang="cs-CZ" sz="1700" dirty="0" smtClean="0"/>
              <a:t> </a:t>
            </a:r>
            <a:r>
              <a:rPr lang="cs-CZ" sz="1700" dirty="0" smtClean="0">
                <a:ln>
                  <a:solidFill>
                    <a:srgbClr val="7030A0"/>
                  </a:solidFill>
                </a:ln>
              </a:rPr>
              <a:t>suit</a:t>
            </a:r>
            <a:r>
              <a:rPr lang="cs-CZ" sz="1700" dirty="0" smtClean="0"/>
              <a:t>, a </a:t>
            </a:r>
            <a:r>
              <a:rPr lang="cs-CZ" sz="1700" dirty="0" err="1" smtClean="0"/>
              <a:t>dark</a:t>
            </a:r>
            <a:r>
              <a:rPr lang="cs-CZ" sz="1700" dirty="0" smtClean="0">
                <a:ln>
                  <a:solidFill>
                    <a:srgbClr val="7030A0"/>
                  </a:solidFill>
                </a:ln>
              </a:rPr>
              <a:t> </a:t>
            </a:r>
            <a:r>
              <a:rPr lang="cs-CZ" sz="1700" dirty="0" err="1" smtClean="0">
                <a:ln>
                  <a:solidFill>
                    <a:srgbClr val="7030A0"/>
                  </a:solidFill>
                </a:ln>
              </a:rPr>
              <a:t>shirt</a:t>
            </a:r>
            <a:r>
              <a:rPr lang="cs-CZ" sz="1700" dirty="0" smtClean="0">
                <a:ln>
                  <a:solidFill>
                    <a:srgbClr val="7030A0"/>
                  </a:solidFill>
                </a:ln>
              </a:rPr>
              <a:t> </a:t>
            </a:r>
            <a:r>
              <a:rPr lang="cs-CZ" sz="1700" dirty="0" smtClean="0"/>
              <a:t>and a </a:t>
            </a:r>
            <a:r>
              <a:rPr lang="cs-CZ" sz="1700" dirty="0" err="1" smtClean="0"/>
              <a:t>yellow</a:t>
            </a:r>
            <a:r>
              <a:rPr lang="cs-CZ" sz="1700" dirty="0" smtClean="0"/>
              <a:t> </a:t>
            </a:r>
            <a:r>
              <a:rPr lang="cs-CZ" sz="1700" dirty="0" err="1" smtClean="0">
                <a:ln>
                  <a:solidFill>
                    <a:srgbClr val="7030A0"/>
                  </a:solidFill>
                </a:ln>
              </a:rPr>
              <a:t>tie</a:t>
            </a:r>
            <a:r>
              <a:rPr lang="cs-CZ" sz="1700" dirty="0" smtClean="0"/>
              <a:t>. </a:t>
            </a:r>
            <a:r>
              <a:rPr lang="cs-CZ" sz="1700" dirty="0" err="1" smtClean="0"/>
              <a:t>The</a:t>
            </a:r>
            <a:r>
              <a:rPr lang="cs-CZ" sz="1700" dirty="0" smtClean="0"/>
              <a:t> </a:t>
            </a:r>
            <a:r>
              <a:rPr lang="cs-CZ" sz="1700" dirty="0" err="1" smtClean="0">
                <a:ln>
                  <a:solidFill>
                    <a:srgbClr val="7030A0"/>
                  </a:solidFill>
                </a:ln>
              </a:rPr>
              <a:t>bride</a:t>
            </a:r>
            <a:r>
              <a:rPr lang="cs-CZ" sz="1700" dirty="0" smtClean="0"/>
              <a:t> </a:t>
            </a:r>
            <a:r>
              <a:rPr lang="cs-CZ" sz="1700" dirty="0" err="1" smtClean="0"/>
              <a:t>is</a:t>
            </a:r>
            <a:r>
              <a:rPr lang="cs-CZ" sz="1700" dirty="0" smtClean="0"/>
              <a:t> </a:t>
            </a:r>
            <a:r>
              <a:rPr lang="cs-CZ" sz="1700" dirty="0" err="1" smtClean="0"/>
              <a:t>wearing</a:t>
            </a:r>
            <a:r>
              <a:rPr lang="cs-CZ" sz="1700" dirty="0" smtClean="0"/>
              <a:t> a long, </a:t>
            </a:r>
            <a:r>
              <a:rPr lang="cs-CZ" sz="1700" dirty="0" err="1" smtClean="0"/>
              <a:t>white</a:t>
            </a:r>
            <a:r>
              <a:rPr lang="cs-CZ" sz="1700" dirty="0" smtClean="0"/>
              <a:t> </a:t>
            </a:r>
            <a:r>
              <a:rPr lang="cs-CZ" sz="1700" dirty="0" err="1" smtClean="0"/>
              <a:t>wedding</a:t>
            </a:r>
            <a:r>
              <a:rPr lang="cs-CZ" sz="1700" dirty="0" smtClean="0"/>
              <a:t> </a:t>
            </a:r>
            <a:r>
              <a:rPr lang="cs-CZ" sz="1700" dirty="0" err="1">
                <a:ln>
                  <a:solidFill>
                    <a:srgbClr val="7030A0"/>
                  </a:solidFill>
                </a:ln>
              </a:rPr>
              <a:t>d</a:t>
            </a:r>
            <a:r>
              <a:rPr lang="cs-CZ" sz="1700" dirty="0" err="1" smtClean="0">
                <a:ln>
                  <a:solidFill>
                    <a:srgbClr val="7030A0"/>
                  </a:solidFill>
                </a:ln>
              </a:rPr>
              <a:t>ress</a:t>
            </a:r>
            <a:r>
              <a:rPr lang="cs-CZ" sz="1700" dirty="0" smtClean="0"/>
              <a:t>, and </a:t>
            </a:r>
            <a:r>
              <a:rPr lang="cs-CZ" sz="1700" dirty="0" err="1" smtClean="0"/>
              <a:t>she</a:t>
            </a:r>
            <a:r>
              <a:rPr lang="cs-CZ" sz="1700" dirty="0" smtClean="0"/>
              <a:t> </a:t>
            </a:r>
            <a:r>
              <a:rPr lang="cs-CZ" sz="1700" dirty="0" err="1" smtClean="0"/>
              <a:t>is</a:t>
            </a:r>
            <a:r>
              <a:rPr lang="cs-CZ" sz="1700" dirty="0" smtClean="0"/>
              <a:t> holding a bouquet </a:t>
            </a:r>
            <a:r>
              <a:rPr lang="cs-CZ" sz="1700" dirty="0" err="1" smtClean="0"/>
              <a:t>of</a:t>
            </a:r>
            <a:r>
              <a:rPr lang="cs-CZ" sz="1700" dirty="0" smtClean="0"/>
              <a:t> </a:t>
            </a:r>
            <a:r>
              <a:rPr lang="cs-CZ" sz="1700" dirty="0" err="1" smtClean="0">
                <a:ln>
                  <a:solidFill>
                    <a:srgbClr val="7030A0"/>
                  </a:solidFill>
                </a:ln>
              </a:rPr>
              <a:t>sunflowers</a:t>
            </a:r>
            <a:r>
              <a:rPr lang="cs-CZ" sz="1700" dirty="0" smtClean="0"/>
              <a:t>. </a:t>
            </a:r>
            <a:r>
              <a:rPr lang="cs-CZ" sz="1700" dirty="0" err="1" smtClean="0"/>
              <a:t>The</a:t>
            </a:r>
            <a:r>
              <a:rPr lang="cs-CZ" sz="1700" dirty="0" smtClean="0"/>
              <a:t> </a:t>
            </a:r>
            <a:r>
              <a:rPr lang="cs-CZ" sz="1700" dirty="0" err="1" smtClean="0"/>
              <a:t>official</a:t>
            </a:r>
            <a:r>
              <a:rPr lang="cs-CZ" sz="1700" dirty="0" smtClean="0"/>
              <a:t> </a:t>
            </a:r>
            <a:r>
              <a:rPr lang="cs-CZ" sz="1700" dirty="0" err="1" smtClean="0"/>
              <a:t>ceremony</a:t>
            </a:r>
            <a:r>
              <a:rPr lang="cs-CZ" sz="1700" dirty="0" smtClean="0"/>
              <a:t> </a:t>
            </a:r>
            <a:r>
              <a:rPr lang="cs-CZ" sz="1700" dirty="0" err="1" smtClean="0"/>
              <a:t>with</a:t>
            </a:r>
            <a:r>
              <a:rPr lang="cs-CZ" sz="1700" dirty="0" smtClean="0"/>
              <a:t> </a:t>
            </a:r>
            <a:r>
              <a:rPr lang="cs-CZ" sz="1700" dirty="0" err="1" smtClean="0"/>
              <a:t>exchanging</a:t>
            </a:r>
            <a:r>
              <a:rPr lang="cs-CZ" sz="1700" dirty="0" smtClean="0"/>
              <a:t> </a:t>
            </a:r>
            <a:r>
              <a:rPr lang="cs-CZ" sz="1700" dirty="0" err="1" smtClean="0"/>
              <a:t>wedding</a:t>
            </a:r>
            <a:r>
              <a:rPr lang="cs-CZ" sz="1700" dirty="0" smtClean="0"/>
              <a:t> </a:t>
            </a:r>
            <a:r>
              <a:rPr lang="cs-CZ" sz="1700" dirty="0" err="1" smtClean="0">
                <a:ln>
                  <a:solidFill>
                    <a:srgbClr val="7030A0"/>
                  </a:solidFill>
                </a:ln>
              </a:rPr>
              <a:t>rings</a:t>
            </a:r>
            <a:r>
              <a:rPr lang="cs-CZ" sz="1700" dirty="0" smtClean="0"/>
              <a:t> </a:t>
            </a:r>
            <a:r>
              <a:rPr lang="cs-CZ" sz="1700" dirty="0" err="1" smtClean="0"/>
              <a:t>seems</a:t>
            </a:r>
            <a:r>
              <a:rPr lang="cs-CZ" sz="1700" dirty="0" smtClean="0"/>
              <a:t> to </a:t>
            </a:r>
            <a:r>
              <a:rPr lang="cs-CZ" sz="1700" dirty="0" err="1" smtClean="0"/>
              <a:t>be</a:t>
            </a:r>
            <a:r>
              <a:rPr lang="cs-CZ" sz="1700" dirty="0" smtClean="0"/>
              <a:t> </a:t>
            </a:r>
            <a:r>
              <a:rPr lang="cs-CZ" sz="1700" dirty="0" err="1" smtClean="0"/>
              <a:t>over</a:t>
            </a:r>
            <a:r>
              <a:rPr lang="cs-CZ" sz="1700" dirty="0"/>
              <a:t> </a:t>
            </a:r>
            <a:r>
              <a:rPr lang="cs-CZ" sz="1700" dirty="0" err="1" smtClean="0"/>
              <a:t>because</a:t>
            </a:r>
            <a:r>
              <a:rPr lang="cs-CZ" sz="1700" dirty="0" smtClean="0"/>
              <a:t> </a:t>
            </a:r>
            <a:r>
              <a:rPr lang="cs-CZ" sz="1700" dirty="0" err="1" smtClean="0"/>
              <a:t>the</a:t>
            </a:r>
            <a:r>
              <a:rPr lang="cs-CZ" sz="1700" dirty="0" smtClean="0"/>
              <a:t> </a:t>
            </a:r>
            <a:r>
              <a:rPr lang="cs-CZ" sz="1700" dirty="0" err="1" smtClean="0"/>
              <a:t>newly</a:t>
            </a:r>
            <a:r>
              <a:rPr lang="cs-CZ" sz="1700" dirty="0" smtClean="0"/>
              <a:t> </a:t>
            </a:r>
            <a:r>
              <a:rPr lang="cs-CZ" sz="1700" dirty="0" err="1" smtClean="0"/>
              <a:t>married</a:t>
            </a:r>
            <a:r>
              <a:rPr lang="cs-CZ" sz="1700" dirty="0" smtClean="0"/>
              <a:t> </a:t>
            </a:r>
            <a:r>
              <a:rPr lang="cs-CZ" sz="1700" dirty="0" err="1" smtClean="0">
                <a:ln>
                  <a:solidFill>
                    <a:srgbClr val="7030A0"/>
                  </a:solidFill>
                </a:ln>
              </a:rPr>
              <a:t>couple</a:t>
            </a:r>
            <a:r>
              <a:rPr lang="cs-CZ" sz="1700" dirty="0" smtClean="0"/>
              <a:t> </a:t>
            </a:r>
            <a:r>
              <a:rPr lang="cs-CZ" sz="1700" dirty="0" err="1" smtClean="0"/>
              <a:t>is</a:t>
            </a:r>
            <a:r>
              <a:rPr lang="cs-CZ" sz="1700" dirty="0" smtClean="0"/>
              <a:t> </a:t>
            </a:r>
            <a:r>
              <a:rPr lang="cs-CZ" sz="1700" dirty="0" err="1" smtClean="0"/>
              <a:t>being</a:t>
            </a:r>
            <a:r>
              <a:rPr lang="cs-CZ" sz="1700" dirty="0" smtClean="0"/>
              <a:t> </a:t>
            </a:r>
            <a:r>
              <a:rPr lang="cs-CZ" sz="1700" dirty="0" err="1" smtClean="0"/>
              <a:t>thrown</a:t>
            </a:r>
            <a:r>
              <a:rPr lang="cs-CZ" sz="1700" dirty="0" smtClean="0"/>
              <a:t> </a:t>
            </a:r>
            <a:r>
              <a:rPr lang="cs-CZ" sz="1700" dirty="0" err="1" smtClean="0"/>
              <a:t>over</a:t>
            </a:r>
            <a:r>
              <a:rPr lang="cs-CZ" sz="1700" dirty="0" smtClean="0"/>
              <a:t> </a:t>
            </a:r>
            <a:r>
              <a:rPr lang="cs-CZ" sz="1700" dirty="0" err="1" smtClean="0"/>
              <a:t>with</a:t>
            </a:r>
            <a:r>
              <a:rPr lang="cs-CZ" sz="1700" dirty="0" smtClean="0">
                <a:ln>
                  <a:solidFill>
                    <a:srgbClr val="7030A0"/>
                  </a:solidFill>
                </a:ln>
              </a:rPr>
              <a:t> </a:t>
            </a:r>
            <a:r>
              <a:rPr lang="cs-CZ" sz="1700" dirty="0" err="1" smtClean="0">
                <a:ln>
                  <a:solidFill>
                    <a:srgbClr val="7030A0"/>
                  </a:solidFill>
                </a:ln>
              </a:rPr>
              <a:t>rice</a:t>
            </a:r>
            <a:r>
              <a:rPr lang="cs-CZ" sz="1700" dirty="0" smtClean="0"/>
              <a:t>, </a:t>
            </a:r>
            <a:r>
              <a:rPr lang="cs-CZ" sz="1700" dirty="0" err="1" smtClean="0"/>
              <a:t>which</a:t>
            </a:r>
            <a:r>
              <a:rPr lang="cs-CZ" sz="1700" dirty="0" smtClean="0"/>
              <a:t> </a:t>
            </a:r>
            <a:r>
              <a:rPr lang="cs-CZ" sz="1700" dirty="0" err="1" smtClean="0"/>
              <a:t>should</a:t>
            </a:r>
            <a:r>
              <a:rPr lang="cs-CZ" sz="1700" dirty="0" smtClean="0"/>
              <a:t> </a:t>
            </a:r>
            <a:r>
              <a:rPr lang="cs-CZ" sz="1700" dirty="0" err="1" smtClean="0"/>
              <a:t>bring</a:t>
            </a:r>
            <a:r>
              <a:rPr lang="cs-CZ" sz="1700" dirty="0" smtClean="0"/>
              <a:t> </a:t>
            </a:r>
            <a:r>
              <a:rPr lang="cs-CZ" sz="1700" dirty="0" err="1" smtClean="0"/>
              <a:t>good</a:t>
            </a:r>
            <a:r>
              <a:rPr lang="cs-CZ" sz="1700" dirty="0" smtClean="0"/>
              <a:t> </a:t>
            </a:r>
            <a:r>
              <a:rPr lang="cs-CZ" sz="1700" dirty="0" err="1" smtClean="0">
                <a:ln>
                  <a:solidFill>
                    <a:srgbClr val="7030A0"/>
                  </a:solidFill>
                </a:ln>
              </a:rPr>
              <a:t>luck</a:t>
            </a:r>
            <a:r>
              <a:rPr lang="cs-CZ" sz="1700" dirty="0" smtClean="0"/>
              <a:t> </a:t>
            </a:r>
            <a:r>
              <a:rPr lang="cs-CZ" sz="1700" dirty="0" err="1" smtClean="0"/>
              <a:t>into</a:t>
            </a:r>
            <a:r>
              <a:rPr lang="cs-CZ" sz="1700" dirty="0" smtClean="0"/>
              <a:t> </a:t>
            </a:r>
            <a:r>
              <a:rPr lang="cs-CZ" sz="1700" dirty="0" err="1" smtClean="0"/>
              <a:t>their</a:t>
            </a:r>
            <a:r>
              <a:rPr lang="cs-CZ" sz="1700" dirty="0" smtClean="0"/>
              <a:t> </a:t>
            </a:r>
            <a:r>
              <a:rPr lang="cs-CZ" sz="1700" dirty="0" err="1" smtClean="0"/>
              <a:t>marriage</a:t>
            </a:r>
            <a:r>
              <a:rPr lang="cs-CZ" sz="1700" dirty="0" smtClean="0"/>
              <a:t>.</a:t>
            </a:r>
          </a:p>
          <a:p>
            <a:r>
              <a:rPr lang="cs-CZ" sz="1700" dirty="0" err="1" smtClean="0"/>
              <a:t>The</a:t>
            </a:r>
            <a:r>
              <a:rPr lang="cs-CZ" sz="1700" dirty="0" smtClean="0"/>
              <a:t> </a:t>
            </a:r>
            <a:r>
              <a:rPr lang="cs-CZ" sz="1700" dirty="0" err="1" smtClean="0"/>
              <a:t>other</a:t>
            </a:r>
            <a:r>
              <a:rPr lang="cs-CZ" sz="1700" dirty="0" smtClean="0"/>
              <a:t> </a:t>
            </a:r>
            <a:r>
              <a:rPr lang="cs-CZ" sz="1700" dirty="0" err="1" smtClean="0"/>
              <a:t>people</a:t>
            </a:r>
            <a:r>
              <a:rPr lang="cs-CZ" sz="1700" dirty="0" smtClean="0"/>
              <a:t> are </a:t>
            </a:r>
            <a:r>
              <a:rPr lang="cs-CZ" sz="1700" dirty="0" err="1" smtClean="0">
                <a:ln>
                  <a:solidFill>
                    <a:srgbClr val="7030A0"/>
                  </a:solidFill>
                </a:ln>
              </a:rPr>
              <a:t>looking</a:t>
            </a:r>
            <a:r>
              <a:rPr lang="cs-CZ" sz="1700" dirty="0" smtClean="0"/>
              <a:t> </a:t>
            </a:r>
            <a:r>
              <a:rPr lang="cs-CZ" sz="1700" dirty="0" err="1" smtClean="0"/>
              <a:t>at</a:t>
            </a:r>
            <a:r>
              <a:rPr lang="cs-CZ" sz="1700" dirty="0" smtClean="0"/>
              <a:t> </a:t>
            </a:r>
            <a:r>
              <a:rPr lang="cs-CZ" sz="1700" dirty="0" err="1" smtClean="0"/>
              <a:t>them</a:t>
            </a:r>
            <a:r>
              <a:rPr lang="cs-CZ" sz="1700" dirty="0" smtClean="0"/>
              <a:t> and </a:t>
            </a:r>
            <a:r>
              <a:rPr lang="cs-CZ" sz="1700" dirty="0" err="1" smtClean="0"/>
              <a:t>the</a:t>
            </a:r>
            <a:r>
              <a:rPr lang="cs-CZ" sz="1700" dirty="0" smtClean="0"/>
              <a:t> </a:t>
            </a:r>
            <a:r>
              <a:rPr lang="cs-CZ" sz="1700" dirty="0" err="1" smtClean="0">
                <a:ln>
                  <a:solidFill>
                    <a:srgbClr val="7030A0"/>
                  </a:solidFill>
                </a:ln>
              </a:rPr>
              <a:t>smiles</a:t>
            </a:r>
            <a:r>
              <a:rPr lang="cs-CZ" sz="1700" dirty="0" smtClean="0">
                <a:ln>
                  <a:solidFill>
                    <a:srgbClr val="7030A0"/>
                  </a:solidFill>
                </a:ln>
              </a:rPr>
              <a:t> </a:t>
            </a:r>
            <a:r>
              <a:rPr lang="cs-CZ" sz="1700" dirty="0" smtClean="0"/>
              <a:t>on </a:t>
            </a:r>
            <a:r>
              <a:rPr lang="cs-CZ" sz="1700" dirty="0" err="1" smtClean="0"/>
              <a:t>their</a:t>
            </a:r>
            <a:r>
              <a:rPr lang="cs-CZ" sz="1700" dirty="0" smtClean="0"/>
              <a:t> </a:t>
            </a:r>
            <a:r>
              <a:rPr lang="cs-CZ" sz="1700" dirty="0" err="1" smtClean="0"/>
              <a:t>faces</a:t>
            </a:r>
            <a:r>
              <a:rPr lang="cs-CZ" sz="1700" dirty="0" smtClean="0"/>
              <a:t> show </a:t>
            </a:r>
            <a:r>
              <a:rPr lang="cs-CZ" sz="1700" dirty="0" err="1" smtClean="0"/>
              <a:t>that</a:t>
            </a:r>
            <a:r>
              <a:rPr lang="cs-CZ" sz="1700" dirty="0" smtClean="0"/>
              <a:t> </a:t>
            </a:r>
            <a:r>
              <a:rPr lang="cs-CZ" sz="1700" dirty="0" err="1" smtClean="0"/>
              <a:t>they</a:t>
            </a:r>
            <a:r>
              <a:rPr lang="cs-CZ" sz="1700" dirty="0" smtClean="0"/>
              <a:t> are </a:t>
            </a:r>
            <a:r>
              <a:rPr lang="cs-CZ" sz="1700" dirty="0" err="1" smtClean="0"/>
              <a:t>all</a:t>
            </a:r>
            <a:r>
              <a:rPr lang="cs-CZ" sz="1700" dirty="0" smtClean="0"/>
              <a:t> </a:t>
            </a:r>
            <a:r>
              <a:rPr lang="cs-CZ" sz="1700" dirty="0" err="1" smtClean="0">
                <a:ln>
                  <a:solidFill>
                    <a:srgbClr val="7030A0"/>
                  </a:solidFill>
                </a:ln>
              </a:rPr>
              <a:t>enjoying</a:t>
            </a:r>
            <a:r>
              <a:rPr lang="cs-CZ" sz="1700" dirty="0" smtClean="0">
                <a:ln>
                  <a:solidFill>
                    <a:srgbClr val="7030A0"/>
                  </a:solidFill>
                </a:ln>
              </a:rPr>
              <a:t> </a:t>
            </a:r>
            <a:r>
              <a:rPr lang="cs-CZ" sz="1700" dirty="0" err="1" smtClean="0"/>
              <a:t>the</a:t>
            </a:r>
            <a:r>
              <a:rPr lang="cs-CZ" sz="1700" dirty="0" smtClean="0"/>
              <a:t> </a:t>
            </a:r>
            <a:r>
              <a:rPr lang="cs-CZ" sz="1700" dirty="0" err="1" smtClean="0"/>
              <a:t>wedding</a:t>
            </a:r>
            <a:r>
              <a:rPr lang="cs-CZ" sz="1700" dirty="0" smtClean="0"/>
              <a:t>. </a:t>
            </a:r>
            <a:r>
              <a:rPr lang="cs-CZ" sz="1700" dirty="0" err="1" smtClean="0"/>
              <a:t>It´s</a:t>
            </a:r>
            <a:r>
              <a:rPr lang="cs-CZ" sz="1700" dirty="0" smtClean="0"/>
              <a:t> </a:t>
            </a:r>
            <a:r>
              <a:rPr lang="cs-CZ" sz="1700" dirty="0" err="1" smtClean="0"/>
              <a:t>an</a:t>
            </a:r>
            <a:r>
              <a:rPr lang="cs-CZ" sz="1700" dirty="0" smtClean="0"/>
              <a:t> </a:t>
            </a:r>
            <a:r>
              <a:rPr lang="cs-CZ" sz="1700" dirty="0" err="1" smtClean="0">
                <a:ln>
                  <a:solidFill>
                    <a:srgbClr val="7030A0"/>
                  </a:solidFill>
                </a:ln>
              </a:rPr>
              <a:t>outdoor</a:t>
            </a:r>
            <a:r>
              <a:rPr lang="cs-CZ" sz="1700" dirty="0" smtClean="0"/>
              <a:t> </a:t>
            </a:r>
            <a:r>
              <a:rPr lang="cs-CZ" sz="1700" dirty="0" err="1" smtClean="0"/>
              <a:t>wedding</a:t>
            </a:r>
            <a:r>
              <a:rPr lang="cs-CZ" sz="1700" dirty="0" smtClean="0"/>
              <a:t>, </a:t>
            </a:r>
            <a:r>
              <a:rPr lang="cs-CZ" sz="1700" dirty="0" err="1" smtClean="0"/>
              <a:t>which</a:t>
            </a:r>
            <a:r>
              <a:rPr lang="cs-CZ" sz="1700" dirty="0" smtClean="0"/>
              <a:t> </a:t>
            </a:r>
            <a:r>
              <a:rPr lang="cs-CZ" sz="1700" dirty="0" err="1" smtClean="0"/>
              <a:t>is</a:t>
            </a:r>
            <a:r>
              <a:rPr lang="cs-CZ" sz="1700" dirty="0" smtClean="0"/>
              <a:t> </a:t>
            </a:r>
            <a:r>
              <a:rPr lang="cs-CZ" sz="1700" dirty="0" err="1" smtClean="0"/>
              <a:t>quite</a:t>
            </a:r>
            <a:r>
              <a:rPr lang="cs-CZ" sz="1700" dirty="0" smtClean="0"/>
              <a:t> </a:t>
            </a:r>
            <a:r>
              <a:rPr lang="cs-CZ" sz="1700" dirty="0" err="1" smtClean="0"/>
              <a:t>popular</a:t>
            </a:r>
            <a:r>
              <a:rPr lang="cs-CZ" sz="1700" dirty="0" smtClean="0"/>
              <a:t> </a:t>
            </a:r>
            <a:r>
              <a:rPr lang="cs-CZ" sz="1700" dirty="0" err="1" smtClean="0"/>
              <a:t>today</a:t>
            </a:r>
            <a:r>
              <a:rPr lang="cs-CZ" sz="1700" dirty="0"/>
              <a:t> </a:t>
            </a:r>
            <a:r>
              <a:rPr lang="cs-CZ" sz="1700" dirty="0" smtClean="0"/>
              <a:t>as </a:t>
            </a:r>
            <a:r>
              <a:rPr lang="cs-CZ" sz="1700" dirty="0" err="1" smtClean="0"/>
              <a:t>people</a:t>
            </a:r>
            <a:r>
              <a:rPr lang="cs-CZ" sz="1700" dirty="0" smtClean="0"/>
              <a:t> </a:t>
            </a:r>
            <a:r>
              <a:rPr lang="cs-CZ" sz="1700" dirty="0" err="1" smtClean="0"/>
              <a:t>can</a:t>
            </a:r>
            <a:r>
              <a:rPr lang="cs-CZ" sz="1700" dirty="0" smtClean="0"/>
              <a:t> </a:t>
            </a:r>
            <a:r>
              <a:rPr lang="cs-CZ" sz="1700" dirty="0" err="1" smtClean="0"/>
              <a:t>choose</a:t>
            </a:r>
            <a:r>
              <a:rPr lang="cs-CZ" sz="1700" dirty="0" smtClean="0"/>
              <a:t> </a:t>
            </a:r>
            <a:r>
              <a:rPr lang="cs-CZ" sz="1700" dirty="0" err="1" smtClean="0"/>
              <a:t>the</a:t>
            </a:r>
            <a:r>
              <a:rPr lang="cs-CZ" sz="1700" dirty="0" smtClean="0"/>
              <a:t> place </a:t>
            </a:r>
            <a:r>
              <a:rPr lang="cs-CZ" sz="1700" dirty="0" err="1" smtClean="0">
                <a:ln>
                  <a:solidFill>
                    <a:srgbClr val="7030A0"/>
                  </a:solidFill>
                </a:ln>
              </a:rPr>
              <a:t>themselves</a:t>
            </a:r>
            <a:r>
              <a:rPr lang="cs-CZ" sz="1700" dirty="0" smtClean="0"/>
              <a:t>. </a:t>
            </a:r>
            <a:r>
              <a:rPr lang="cs-CZ" sz="1700" dirty="0" err="1" smtClean="0"/>
              <a:t>However</a:t>
            </a:r>
            <a:r>
              <a:rPr lang="cs-CZ" sz="1700" dirty="0" smtClean="0"/>
              <a:t>, </a:t>
            </a:r>
            <a:r>
              <a:rPr lang="cs-CZ" sz="1700" dirty="0" err="1" smtClean="0"/>
              <a:t>bad</a:t>
            </a:r>
            <a:r>
              <a:rPr lang="cs-CZ" sz="1700" dirty="0" smtClean="0"/>
              <a:t> </a:t>
            </a:r>
            <a:r>
              <a:rPr lang="cs-CZ" sz="1700" dirty="0" err="1" smtClean="0"/>
              <a:t>weather</a:t>
            </a:r>
            <a:r>
              <a:rPr lang="cs-CZ" sz="1700" dirty="0" smtClean="0"/>
              <a:t> </a:t>
            </a:r>
            <a:r>
              <a:rPr lang="cs-CZ" sz="1700" dirty="0" err="1" smtClean="0"/>
              <a:t>can</a:t>
            </a:r>
            <a:r>
              <a:rPr lang="cs-CZ" sz="1700" dirty="0" smtClean="0"/>
              <a:t> </a:t>
            </a:r>
            <a:r>
              <a:rPr lang="cs-CZ" sz="1700" dirty="0" err="1" smtClean="0"/>
              <a:t>sometimes</a:t>
            </a:r>
            <a:r>
              <a:rPr lang="cs-CZ" sz="1700" dirty="0" smtClean="0"/>
              <a:t> </a:t>
            </a:r>
            <a:r>
              <a:rPr lang="cs-CZ" sz="1700" dirty="0" err="1" smtClean="0"/>
              <a:t>be</a:t>
            </a:r>
            <a:r>
              <a:rPr lang="cs-CZ" sz="1700" dirty="0" smtClean="0"/>
              <a:t> a </a:t>
            </a:r>
            <a:r>
              <a:rPr lang="cs-CZ" sz="1700" dirty="0" err="1" smtClean="0"/>
              <a:t>problem</a:t>
            </a:r>
            <a:r>
              <a:rPr lang="cs-CZ" sz="1700" dirty="0" smtClean="0"/>
              <a:t>. </a:t>
            </a:r>
            <a:r>
              <a:rPr lang="cs-CZ" sz="1700" dirty="0" err="1" smtClean="0"/>
              <a:t>The</a:t>
            </a:r>
            <a:r>
              <a:rPr lang="cs-CZ" sz="1700" dirty="0" smtClean="0"/>
              <a:t> </a:t>
            </a:r>
            <a:r>
              <a:rPr lang="cs-CZ" sz="1700" dirty="0" err="1" smtClean="0"/>
              <a:t>people</a:t>
            </a:r>
            <a:r>
              <a:rPr lang="cs-CZ" sz="1700" dirty="0" smtClean="0"/>
              <a:t> </a:t>
            </a:r>
            <a:r>
              <a:rPr lang="cs-CZ" sz="1700" dirty="0" err="1" smtClean="0"/>
              <a:t>at</a:t>
            </a:r>
            <a:r>
              <a:rPr lang="cs-CZ" sz="1700" dirty="0" smtClean="0"/>
              <a:t> </a:t>
            </a:r>
            <a:r>
              <a:rPr lang="cs-CZ" sz="1700" dirty="0" err="1" smtClean="0"/>
              <a:t>this</a:t>
            </a:r>
            <a:r>
              <a:rPr lang="cs-CZ" sz="1700" dirty="0" smtClean="0"/>
              <a:t> </a:t>
            </a:r>
            <a:r>
              <a:rPr lang="cs-CZ" sz="1700" dirty="0" err="1" smtClean="0"/>
              <a:t>wedding</a:t>
            </a:r>
            <a:r>
              <a:rPr lang="cs-CZ" sz="1700" dirty="0" smtClean="0"/>
              <a:t> are </a:t>
            </a:r>
            <a:r>
              <a:rPr lang="cs-CZ" sz="1700" dirty="0" err="1" smtClean="0"/>
              <a:t>lucky</a:t>
            </a:r>
            <a:r>
              <a:rPr lang="cs-CZ" sz="1700" dirty="0" smtClean="0"/>
              <a:t>, </a:t>
            </a:r>
            <a:r>
              <a:rPr lang="cs-CZ" sz="1700" dirty="0" err="1" smtClean="0"/>
              <a:t>the</a:t>
            </a:r>
            <a:r>
              <a:rPr lang="cs-CZ" sz="1700" dirty="0" smtClean="0"/>
              <a:t> </a:t>
            </a:r>
            <a:r>
              <a:rPr lang="cs-CZ" sz="1700" dirty="0" err="1" smtClean="0"/>
              <a:t>weather</a:t>
            </a:r>
            <a:r>
              <a:rPr lang="cs-CZ" sz="1700" dirty="0" smtClean="0"/>
              <a:t> </a:t>
            </a:r>
            <a:r>
              <a:rPr lang="cs-CZ" sz="1700" dirty="0" err="1" smtClean="0"/>
              <a:t>is</a:t>
            </a:r>
            <a:r>
              <a:rPr lang="cs-CZ" sz="1700" dirty="0" smtClean="0"/>
              <a:t> </a:t>
            </a:r>
            <a:r>
              <a:rPr lang="cs-CZ" sz="1700" dirty="0" smtClean="0">
                <a:ln>
                  <a:solidFill>
                    <a:srgbClr val="7030A0"/>
                  </a:solidFill>
                </a:ln>
              </a:rPr>
              <a:t>sunny</a:t>
            </a:r>
            <a:r>
              <a:rPr lang="cs-CZ" sz="1700" dirty="0" smtClean="0"/>
              <a:t> and </a:t>
            </a:r>
            <a:r>
              <a:rPr lang="cs-CZ" sz="1700" dirty="0" err="1" smtClean="0"/>
              <a:t>probably</a:t>
            </a:r>
            <a:r>
              <a:rPr lang="cs-CZ" sz="1700" dirty="0" smtClean="0"/>
              <a:t> </a:t>
            </a:r>
            <a:r>
              <a:rPr lang="cs-CZ" sz="1700" dirty="0" err="1" smtClean="0">
                <a:ln>
                  <a:solidFill>
                    <a:srgbClr val="7030A0"/>
                  </a:solidFill>
                </a:ln>
              </a:rPr>
              <a:t>warm</a:t>
            </a:r>
            <a:r>
              <a:rPr lang="cs-CZ" sz="1700" dirty="0" smtClean="0"/>
              <a:t> </a:t>
            </a:r>
            <a:r>
              <a:rPr lang="cs-CZ" sz="1700" dirty="0" err="1" smtClean="0"/>
              <a:t>because</a:t>
            </a:r>
            <a:r>
              <a:rPr lang="cs-CZ" sz="1700" dirty="0" smtClean="0"/>
              <a:t> </a:t>
            </a:r>
            <a:r>
              <a:rPr lang="cs-CZ" sz="1700" dirty="0" err="1" smtClean="0"/>
              <a:t>they</a:t>
            </a:r>
            <a:r>
              <a:rPr lang="cs-CZ" sz="1700" dirty="0" smtClean="0"/>
              <a:t> are </a:t>
            </a:r>
            <a:r>
              <a:rPr lang="cs-CZ" sz="1700" dirty="0" err="1" smtClean="0"/>
              <a:t>all</a:t>
            </a:r>
            <a:r>
              <a:rPr lang="cs-CZ" sz="1700" dirty="0" smtClean="0"/>
              <a:t> </a:t>
            </a:r>
            <a:r>
              <a:rPr lang="cs-CZ" sz="1700" dirty="0" err="1" smtClean="0"/>
              <a:t>wearing</a:t>
            </a:r>
            <a:r>
              <a:rPr lang="cs-CZ" sz="1700" dirty="0" smtClean="0"/>
              <a:t> </a:t>
            </a:r>
            <a:r>
              <a:rPr lang="cs-CZ" sz="1700" dirty="0" err="1" smtClean="0"/>
              <a:t>light</a:t>
            </a:r>
            <a:r>
              <a:rPr lang="cs-CZ" sz="1700" dirty="0" smtClean="0"/>
              <a:t> </a:t>
            </a:r>
            <a:r>
              <a:rPr lang="cs-CZ" sz="1700" dirty="0" err="1" smtClean="0"/>
              <a:t>clothes</a:t>
            </a:r>
            <a:r>
              <a:rPr lang="cs-CZ" sz="1700" dirty="0" smtClean="0"/>
              <a:t>.</a:t>
            </a:r>
            <a:endParaRPr lang="cs-CZ" sz="1700" dirty="0"/>
          </a:p>
        </p:txBody>
      </p:sp>
    </p:spTree>
    <p:extLst>
      <p:ext uri="{BB962C8B-B14F-4D97-AF65-F5344CB8AC3E}">
        <p14:creationId xmlns:p14="http://schemas.microsoft.com/office/powerpoint/2010/main" val="920081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43887" cy="1008112"/>
          </a:xfrm>
        </p:spPr>
        <p:txBody>
          <a:bodyPr>
            <a:norm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</a:rPr>
              <a:t>Questions</a:t>
            </a:r>
            <a:r>
              <a:rPr lang="cs-CZ" sz="3600" dirty="0" smtClean="0">
                <a:solidFill>
                  <a:srgbClr val="000000"/>
                </a:solidFill>
              </a:rPr>
              <a:t>/</a:t>
            </a:r>
            <a:r>
              <a:rPr lang="cs-CZ" sz="3600" dirty="0" err="1" smtClean="0">
                <a:solidFill>
                  <a:srgbClr val="000000"/>
                </a:solidFill>
              </a:rPr>
              <a:t>tasks</a:t>
            </a:r>
            <a:r>
              <a:rPr lang="cs-CZ" sz="3600" dirty="0" smtClean="0">
                <a:solidFill>
                  <a:srgbClr val="000000"/>
                </a:solidFill>
              </a:rPr>
              <a:t> on </a:t>
            </a:r>
            <a:r>
              <a:rPr lang="cs-CZ" sz="3600" dirty="0" err="1" smtClean="0">
                <a:solidFill>
                  <a:srgbClr val="000000"/>
                </a:solidFill>
              </a:rPr>
              <a:t>the</a:t>
            </a:r>
            <a:r>
              <a:rPr lang="cs-CZ" sz="3600" dirty="0" smtClean="0">
                <a:solidFill>
                  <a:srgbClr val="000000"/>
                </a:solidFill>
              </a:rPr>
              <a:t> </a:t>
            </a:r>
            <a:r>
              <a:rPr lang="cs-CZ" sz="3600" dirty="0" err="1" smtClean="0">
                <a:solidFill>
                  <a:srgbClr val="000000"/>
                </a:solidFill>
              </a:rPr>
              <a:t>topic</a:t>
            </a:r>
            <a:r>
              <a:rPr lang="cs-CZ" sz="3600" dirty="0" smtClean="0">
                <a:solidFill>
                  <a:srgbClr val="000000"/>
                </a:solidFill>
              </a:rPr>
              <a:t>:</a:t>
            </a:r>
            <a:endParaRPr lang="cs-CZ" sz="3600" dirty="0">
              <a:solidFill>
                <a:srgbClr val="0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869160"/>
          </a:xfrm>
        </p:spPr>
        <p:txBody>
          <a:bodyPr>
            <a:normAutofit fontScale="25000" lnSpcReduction="2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14400" dirty="0" err="1" smtClean="0">
                <a:solidFill>
                  <a:srgbClr val="000000"/>
                </a:solidFill>
              </a:rPr>
              <a:t>Have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you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been</a:t>
            </a:r>
            <a:r>
              <a:rPr lang="cs-CZ" sz="14400" dirty="0" smtClean="0">
                <a:solidFill>
                  <a:srgbClr val="000000"/>
                </a:solidFill>
              </a:rPr>
              <a:t> to a </a:t>
            </a:r>
            <a:r>
              <a:rPr lang="cs-CZ" sz="14400" dirty="0" err="1" smtClean="0">
                <a:solidFill>
                  <a:srgbClr val="000000"/>
                </a:solidFill>
              </a:rPr>
              <a:t>wedding</a:t>
            </a:r>
            <a:r>
              <a:rPr lang="cs-CZ" sz="14400" dirty="0" smtClean="0">
                <a:solidFill>
                  <a:srgbClr val="000000"/>
                </a:solidFill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14400" dirty="0" err="1" smtClean="0">
                <a:solidFill>
                  <a:srgbClr val="000000"/>
                </a:solidFill>
              </a:rPr>
              <a:t>If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yes</a:t>
            </a:r>
            <a:r>
              <a:rPr lang="cs-CZ" sz="14400" dirty="0" smtClean="0">
                <a:solidFill>
                  <a:srgbClr val="000000"/>
                </a:solidFill>
              </a:rPr>
              <a:t>, </a:t>
            </a:r>
            <a:r>
              <a:rPr lang="cs-CZ" sz="14400" dirty="0" err="1" smtClean="0">
                <a:solidFill>
                  <a:srgbClr val="000000"/>
                </a:solidFill>
              </a:rPr>
              <a:t>who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was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getting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married</a:t>
            </a:r>
            <a:r>
              <a:rPr lang="cs-CZ" sz="14400" dirty="0" smtClean="0">
                <a:solidFill>
                  <a:srgbClr val="000000"/>
                </a:solidFill>
              </a:rPr>
              <a:t>? </a:t>
            </a:r>
            <a:r>
              <a:rPr lang="cs-CZ" sz="14400" dirty="0" err="1" smtClean="0">
                <a:solidFill>
                  <a:srgbClr val="000000"/>
                </a:solidFill>
              </a:rPr>
              <a:t>Where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did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the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wedding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take</a:t>
            </a:r>
            <a:r>
              <a:rPr lang="cs-CZ" sz="14400" dirty="0" smtClean="0">
                <a:solidFill>
                  <a:srgbClr val="000000"/>
                </a:solidFill>
              </a:rPr>
              <a:t> place? </a:t>
            </a:r>
            <a:r>
              <a:rPr lang="cs-CZ" sz="14400" dirty="0" err="1" smtClean="0">
                <a:solidFill>
                  <a:srgbClr val="000000"/>
                </a:solidFill>
              </a:rPr>
              <a:t>If</a:t>
            </a:r>
            <a:r>
              <a:rPr lang="cs-CZ" sz="14400" dirty="0" smtClean="0">
                <a:solidFill>
                  <a:srgbClr val="000000"/>
                </a:solidFill>
              </a:rPr>
              <a:t> not, </a:t>
            </a:r>
            <a:r>
              <a:rPr lang="cs-CZ" sz="14400" dirty="0" err="1" smtClean="0">
                <a:solidFill>
                  <a:srgbClr val="000000"/>
                </a:solidFill>
              </a:rPr>
              <a:t>would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you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like</a:t>
            </a:r>
            <a:r>
              <a:rPr lang="cs-CZ" sz="14400" dirty="0" smtClean="0">
                <a:solidFill>
                  <a:srgbClr val="000000"/>
                </a:solidFill>
              </a:rPr>
              <a:t> to </a:t>
            </a:r>
            <a:r>
              <a:rPr lang="cs-CZ" sz="14400" dirty="0" err="1" smtClean="0">
                <a:solidFill>
                  <a:srgbClr val="000000"/>
                </a:solidFill>
              </a:rPr>
              <a:t>be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invited</a:t>
            </a:r>
            <a:r>
              <a:rPr lang="cs-CZ" sz="14400" dirty="0" smtClean="0">
                <a:solidFill>
                  <a:srgbClr val="000000"/>
                </a:solidFill>
              </a:rPr>
              <a:t> to a </a:t>
            </a:r>
            <a:r>
              <a:rPr lang="cs-CZ" sz="14400" dirty="0" err="1" smtClean="0">
                <a:solidFill>
                  <a:srgbClr val="000000"/>
                </a:solidFill>
              </a:rPr>
              <a:t>wedding</a:t>
            </a:r>
            <a:r>
              <a:rPr lang="cs-CZ" sz="14400" dirty="0" smtClean="0">
                <a:solidFill>
                  <a:srgbClr val="000000"/>
                </a:solidFill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14400" dirty="0" err="1" smtClean="0">
                <a:solidFill>
                  <a:srgbClr val="000000"/>
                </a:solidFill>
              </a:rPr>
              <a:t>What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did</a:t>
            </a:r>
            <a:r>
              <a:rPr lang="cs-CZ" sz="14400" dirty="0" smtClean="0">
                <a:solidFill>
                  <a:srgbClr val="000000"/>
                </a:solidFill>
              </a:rPr>
              <a:t>/</a:t>
            </a:r>
            <a:r>
              <a:rPr lang="cs-CZ" sz="14400" dirty="0" err="1" smtClean="0">
                <a:solidFill>
                  <a:srgbClr val="000000"/>
                </a:solidFill>
              </a:rPr>
              <a:t>would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you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wear</a:t>
            </a:r>
            <a:r>
              <a:rPr lang="cs-CZ" sz="14400" dirty="0" smtClean="0">
                <a:solidFill>
                  <a:srgbClr val="000000"/>
                </a:solidFill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14400" dirty="0" smtClean="0">
                <a:solidFill>
                  <a:srgbClr val="000000"/>
                </a:solidFill>
              </a:rPr>
              <a:t>Do </a:t>
            </a:r>
            <a:r>
              <a:rPr lang="cs-CZ" sz="14400" dirty="0" err="1" smtClean="0">
                <a:solidFill>
                  <a:srgbClr val="000000"/>
                </a:solidFill>
              </a:rPr>
              <a:t>you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ever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think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about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your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wedding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day</a:t>
            </a:r>
            <a:r>
              <a:rPr lang="cs-CZ" sz="14400" dirty="0" smtClean="0">
                <a:solidFill>
                  <a:srgbClr val="000000"/>
                </a:solidFill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14400" dirty="0" err="1" smtClean="0">
                <a:solidFill>
                  <a:srgbClr val="000000"/>
                </a:solidFill>
              </a:rPr>
              <a:t>How</a:t>
            </a:r>
            <a:r>
              <a:rPr lang="cs-CZ" sz="14400" dirty="0" smtClean="0">
                <a:solidFill>
                  <a:srgbClr val="000000"/>
                </a:solidFill>
              </a:rPr>
              <a:t> much </a:t>
            </a:r>
            <a:r>
              <a:rPr lang="cs-CZ" sz="14400" dirty="0" err="1" smtClean="0">
                <a:solidFill>
                  <a:srgbClr val="000000"/>
                </a:solidFill>
              </a:rPr>
              <a:t>would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you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be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willing</a:t>
            </a:r>
            <a:r>
              <a:rPr lang="cs-CZ" sz="14400" dirty="0" smtClean="0">
                <a:solidFill>
                  <a:srgbClr val="000000"/>
                </a:solidFill>
              </a:rPr>
              <a:t> to </a:t>
            </a:r>
            <a:r>
              <a:rPr lang="cs-CZ" sz="14400" dirty="0" err="1" smtClean="0">
                <a:solidFill>
                  <a:srgbClr val="000000"/>
                </a:solidFill>
              </a:rPr>
              <a:t>pay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for</a:t>
            </a:r>
            <a:r>
              <a:rPr lang="cs-CZ" sz="14400" dirty="0" smtClean="0">
                <a:solidFill>
                  <a:srgbClr val="000000"/>
                </a:solidFill>
              </a:rPr>
              <a:t> </a:t>
            </a:r>
            <a:r>
              <a:rPr lang="cs-CZ" sz="14400" dirty="0" err="1" smtClean="0">
                <a:solidFill>
                  <a:srgbClr val="000000"/>
                </a:solidFill>
              </a:rPr>
              <a:t>it</a:t>
            </a:r>
            <a:r>
              <a:rPr lang="cs-CZ" sz="14400" dirty="0" smtClean="0">
                <a:solidFill>
                  <a:srgbClr val="000000"/>
                </a:solidFill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endParaRPr lang="cs-CZ" sz="2800" dirty="0" smtClean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6410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17124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446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These words are missing in the description of a picture that you will see next. Study the words and then try to complete the description while inspecting the picture.</vt:lpstr>
      <vt:lpstr>Prezentace aplikace PowerPoint</vt:lpstr>
      <vt:lpstr>Prezentace aplikace PowerPoint</vt:lpstr>
      <vt:lpstr>Questions/tasks on the topic: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Pavlištová Zora</dc:creator>
  <cp:lastModifiedBy>Uživatel</cp:lastModifiedBy>
  <cp:revision>21</cp:revision>
  <dcterms:created xsi:type="dcterms:W3CDTF">2013-08-27T05:50:37Z</dcterms:created>
  <dcterms:modified xsi:type="dcterms:W3CDTF">2014-01-07T10:44:19Z</dcterms:modified>
</cp:coreProperties>
</file>