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Lst>
  <p:sldSz cx="6858000" cy="9144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5" d="100"/>
          <a:sy n="95" d="100"/>
        </p:scale>
        <p:origin x="-1998" y="-96"/>
      </p:cViewPr>
      <p:guideLst>
        <p:guide orient="horz" pos="288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514350" y="2840568"/>
            <a:ext cx="5829300" cy="1960033"/>
          </a:xfrm>
        </p:spPr>
        <p:txBody>
          <a:bodyPr/>
          <a:lstStyle/>
          <a:p>
            <a:r>
              <a:rPr lang="cs-CZ" smtClean="0"/>
              <a:t>Kliknutím lze upravit styl.</a:t>
            </a:r>
            <a:endParaRPr lang="cs-CZ"/>
          </a:p>
        </p:txBody>
      </p:sp>
      <p:sp>
        <p:nvSpPr>
          <p:cNvPr id="3" name="Podnadpis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64A4C2A6-5FA7-4D91-AD96-C2551A45645F}" type="datetimeFigureOut">
              <a:rPr lang="cs-CZ" smtClean="0"/>
              <a:t>7.1.2014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644F20D-1648-4256-80C6-0A9C814BFC4A}" type="slidenum">
              <a:rPr lang="cs-CZ" smtClean="0"/>
              <a:t>‹#›</a:t>
            </a:fld>
            <a:endParaRPr lang="cs-CZ"/>
          </a:p>
        </p:txBody>
      </p:sp>
    </p:spTree>
    <p:extLst>
      <p:ext uri="{BB962C8B-B14F-4D97-AF65-F5344CB8AC3E}">
        <p14:creationId xmlns:p14="http://schemas.microsoft.com/office/powerpoint/2010/main" val="34814483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64A4C2A6-5FA7-4D91-AD96-C2551A45645F}" type="datetimeFigureOut">
              <a:rPr lang="cs-CZ" smtClean="0"/>
              <a:t>7.1.2014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644F20D-1648-4256-80C6-0A9C814BFC4A}" type="slidenum">
              <a:rPr lang="cs-CZ" smtClean="0"/>
              <a:t>‹#›</a:t>
            </a:fld>
            <a:endParaRPr lang="cs-CZ"/>
          </a:p>
        </p:txBody>
      </p:sp>
    </p:spTree>
    <p:extLst>
      <p:ext uri="{BB962C8B-B14F-4D97-AF65-F5344CB8AC3E}">
        <p14:creationId xmlns:p14="http://schemas.microsoft.com/office/powerpoint/2010/main" val="23469082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541735" y="5875867"/>
            <a:ext cx="5829300" cy="1816100"/>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541735" y="3875618"/>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64A4C2A6-5FA7-4D91-AD96-C2551A45645F}" type="datetimeFigureOut">
              <a:rPr lang="cs-CZ" smtClean="0"/>
              <a:t>7.1.2014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644F20D-1648-4256-80C6-0A9C814BFC4A}" type="slidenum">
              <a:rPr lang="cs-CZ" smtClean="0"/>
              <a:t>‹#›</a:t>
            </a:fld>
            <a:endParaRPr lang="cs-CZ"/>
          </a:p>
        </p:txBody>
      </p:sp>
    </p:spTree>
    <p:extLst>
      <p:ext uri="{BB962C8B-B14F-4D97-AF65-F5344CB8AC3E}">
        <p14:creationId xmlns:p14="http://schemas.microsoft.com/office/powerpoint/2010/main" val="16877765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342900" y="2133601"/>
            <a:ext cx="3028950" cy="603461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3486150" y="2133601"/>
            <a:ext cx="3028950" cy="603461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64A4C2A6-5FA7-4D91-AD96-C2551A45645F}" type="datetimeFigureOut">
              <a:rPr lang="cs-CZ" smtClean="0"/>
              <a:t>7.1.2014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9644F20D-1648-4256-80C6-0A9C814BFC4A}" type="slidenum">
              <a:rPr lang="cs-CZ" smtClean="0"/>
              <a:t>‹#›</a:t>
            </a:fld>
            <a:endParaRPr lang="cs-CZ"/>
          </a:p>
        </p:txBody>
      </p:sp>
    </p:spTree>
    <p:extLst>
      <p:ext uri="{BB962C8B-B14F-4D97-AF65-F5344CB8AC3E}">
        <p14:creationId xmlns:p14="http://schemas.microsoft.com/office/powerpoint/2010/main" val="42418482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342900" y="2046817"/>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342900"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3483769" y="2046817"/>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3483769"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64A4C2A6-5FA7-4D91-AD96-C2551A45645F}" type="datetimeFigureOut">
              <a:rPr lang="cs-CZ" smtClean="0"/>
              <a:t>7.1.2014</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9644F20D-1648-4256-80C6-0A9C814BFC4A}" type="slidenum">
              <a:rPr lang="cs-CZ" smtClean="0"/>
              <a:t>‹#›</a:t>
            </a:fld>
            <a:endParaRPr lang="cs-CZ"/>
          </a:p>
        </p:txBody>
      </p:sp>
    </p:spTree>
    <p:extLst>
      <p:ext uri="{BB962C8B-B14F-4D97-AF65-F5344CB8AC3E}">
        <p14:creationId xmlns:p14="http://schemas.microsoft.com/office/powerpoint/2010/main" val="10417953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64A4C2A6-5FA7-4D91-AD96-C2551A45645F}" type="datetimeFigureOut">
              <a:rPr lang="cs-CZ" smtClean="0"/>
              <a:t>7.1.2014</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9644F20D-1648-4256-80C6-0A9C814BFC4A}" type="slidenum">
              <a:rPr lang="cs-CZ" smtClean="0"/>
              <a:t>‹#›</a:t>
            </a:fld>
            <a:endParaRPr lang="cs-CZ"/>
          </a:p>
        </p:txBody>
      </p:sp>
    </p:spTree>
    <p:extLst>
      <p:ext uri="{BB962C8B-B14F-4D97-AF65-F5344CB8AC3E}">
        <p14:creationId xmlns:p14="http://schemas.microsoft.com/office/powerpoint/2010/main" val="3062898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64A4C2A6-5FA7-4D91-AD96-C2551A45645F}" type="datetimeFigureOut">
              <a:rPr lang="cs-CZ" smtClean="0"/>
              <a:t>7.1.2014</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9644F20D-1648-4256-80C6-0A9C814BFC4A}" type="slidenum">
              <a:rPr lang="cs-CZ" smtClean="0"/>
              <a:t>‹#›</a:t>
            </a:fld>
            <a:endParaRPr lang="cs-CZ"/>
          </a:p>
        </p:txBody>
      </p:sp>
    </p:spTree>
    <p:extLst>
      <p:ext uri="{BB962C8B-B14F-4D97-AF65-F5344CB8AC3E}">
        <p14:creationId xmlns:p14="http://schemas.microsoft.com/office/powerpoint/2010/main" val="32598238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342900" y="364067"/>
            <a:ext cx="2256235" cy="154940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2681287" y="364067"/>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342900" y="1913467"/>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64A4C2A6-5FA7-4D91-AD96-C2551A45645F}" type="datetimeFigureOut">
              <a:rPr lang="cs-CZ" smtClean="0"/>
              <a:t>7.1.2014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9644F20D-1648-4256-80C6-0A9C814BFC4A}" type="slidenum">
              <a:rPr lang="cs-CZ" smtClean="0"/>
              <a:t>‹#›</a:t>
            </a:fld>
            <a:endParaRPr lang="cs-CZ"/>
          </a:p>
        </p:txBody>
      </p:sp>
    </p:spTree>
    <p:extLst>
      <p:ext uri="{BB962C8B-B14F-4D97-AF65-F5344CB8AC3E}">
        <p14:creationId xmlns:p14="http://schemas.microsoft.com/office/powerpoint/2010/main" val="42145466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344216" y="6400800"/>
            <a:ext cx="4114800" cy="755651"/>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344216" y="81703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344216" y="7156451"/>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64A4C2A6-5FA7-4D91-AD96-C2551A45645F}" type="datetimeFigureOut">
              <a:rPr lang="cs-CZ" smtClean="0"/>
              <a:t>7.1.2014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9644F20D-1648-4256-80C6-0A9C814BFC4A}" type="slidenum">
              <a:rPr lang="cs-CZ" smtClean="0"/>
              <a:t>‹#›</a:t>
            </a:fld>
            <a:endParaRPr lang="cs-CZ"/>
          </a:p>
        </p:txBody>
      </p:sp>
    </p:spTree>
    <p:extLst>
      <p:ext uri="{BB962C8B-B14F-4D97-AF65-F5344CB8AC3E}">
        <p14:creationId xmlns:p14="http://schemas.microsoft.com/office/powerpoint/2010/main" val="39573459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64A4C2A6-5FA7-4D91-AD96-C2551A45645F}" type="datetimeFigureOut">
              <a:rPr lang="cs-CZ" smtClean="0"/>
              <a:t>7.1.2014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644F20D-1648-4256-80C6-0A9C814BFC4A}" type="slidenum">
              <a:rPr lang="cs-CZ" smtClean="0"/>
              <a:t>‹#›</a:t>
            </a:fld>
            <a:endParaRPr lang="cs-CZ"/>
          </a:p>
        </p:txBody>
      </p:sp>
    </p:spTree>
    <p:extLst>
      <p:ext uri="{BB962C8B-B14F-4D97-AF65-F5344CB8AC3E}">
        <p14:creationId xmlns:p14="http://schemas.microsoft.com/office/powerpoint/2010/main" val="16816836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4972050" y="366185"/>
            <a:ext cx="1543050" cy="7802033"/>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342900" y="366185"/>
            <a:ext cx="4514850" cy="7802033"/>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64A4C2A6-5FA7-4D91-AD96-C2551A45645F}" type="datetimeFigureOut">
              <a:rPr lang="cs-CZ" smtClean="0"/>
              <a:t>7.1.2014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644F20D-1648-4256-80C6-0A9C814BFC4A}" type="slidenum">
              <a:rPr lang="cs-CZ" smtClean="0"/>
              <a:t>‹#›</a:t>
            </a:fld>
            <a:endParaRPr lang="cs-CZ"/>
          </a:p>
        </p:txBody>
      </p:sp>
    </p:spTree>
    <p:extLst>
      <p:ext uri="{BB962C8B-B14F-4D97-AF65-F5344CB8AC3E}">
        <p14:creationId xmlns:p14="http://schemas.microsoft.com/office/powerpoint/2010/main" val="33025860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342900" y="2133601"/>
            <a:ext cx="6172200" cy="6034617"/>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342900" y="8475134"/>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fld id="{64A4C2A6-5FA7-4D91-AD96-C2551A45645F}" type="datetimeFigureOut">
              <a:rPr lang="cs-CZ" smtClean="0"/>
              <a:t>7.1.2014</a:t>
            </a:fld>
            <a:endParaRPr lang="cs-CZ"/>
          </a:p>
        </p:txBody>
      </p:sp>
      <p:sp>
        <p:nvSpPr>
          <p:cNvPr id="5" name="Zástupný symbol pro zápatí 4"/>
          <p:cNvSpPr>
            <a:spLocks noGrp="1"/>
          </p:cNvSpPr>
          <p:nvPr>
            <p:ph type="ftr" sz="quarter" idx="3"/>
          </p:nvPr>
        </p:nvSpPr>
        <p:spPr>
          <a:xfrm>
            <a:off x="2343150" y="8475134"/>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4914900" y="8475134"/>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9644F20D-1648-4256-80C6-0A9C814BFC4A}" type="slidenum">
              <a:rPr lang="cs-CZ" smtClean="0"/>
              <a:t>‹#›</a:t>
            </a:fld>
            <a:endParaRPr lang="cs-CZ"/>
          </a:p>
        </p:txBody>
      </p:sp>
    </p:spTree>
    <p:extLst>
      <p:ext uri="{BB962C8B-B14F-4D97-AF65-F5344CB8AC3E}">
        <p14:creationId xmlns:p14="http://schemas.microsoft.com/office/powerpoint/2010/main" val="23839930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subTitle" idx="1"/>
          </p:nvPr>
        </p:nvSpPr>
        <p:spPr>
          <a:xfrm>
            <a:off x="944166" y="2459567"/>
            <a:ext cx="4800600" cy="5245100"/>
          </a:xfrm>
        </p:spPr>
        <p:txBody>
          <a:bodyPr/>
          <a:lstStyle/>
          <a:p>
            <a:pPr algn="l" eaLnBrk="1" hangingPunct="1">
              <a:lnSpc>
                <a:spcPct val="80000"/>
              </a:lnSpc>
              <a:defRPr/>
            </a:pPr>
            <a:r>
              <a:rPr lang="cs-CZ" sz="900" dirty="0" smtClean="0"/>
              <a:t>ŠKOLA:	              Gymnázium, Tanvald, Školní 305, příspěvková organizace</a:t>
            </a:r>
          </a:p>
          <a:p>
            <a:pPr algn="l" eaLnBrk="1" hangingPunct="1">
              <a:lnSpc>
                <a:spcPct val="80000"/>
              </a:lnSpc>
              <a:defRPr/>
            </a:pPr>
            <a:r>
              <a:rPr lang="cs-CZ" sz="900" dirty="0" smtClean="0"/>
              <a:t>ČÍSLO PROJEKTU:                   CZ.1.07/1.5.00/34.0434</a:t>
            </a:r>
          </a:p>
          <a:p>
            <a:pPr algn="l" eaLnBrk="1" hangingPunct="1">
              <a:lnSpc>
                <a:spcPct val="80000"/>
              </a:lnSpc>
              <a:defRPr/>
            </a:pPr>
            <a:r>
              <a:rPr lang="cs-CZ" sz="900" dirty="0" smtClean="0"/>
              <a:t>NÁZEV PROJEKTU:                 Šablony – Gymnázium Tanvald</a:t>
            </a:r>
          </a:p>
          <a:p>
            <a:pPr algn="l" eaLnBrk="1" hangingPunct="1">
              <a:lnSpc>
                <a:spcPct val="80000"/>
              </a:lnSpc>
              <a:defRPr/>
            </a:pPr>
            <a:r>
              <a:rPr lang="cs-CZ" sz="900" dirty="0" smtClean="0"/>
              <a:t>ČÍSLO ŠABLONY:                     III/2 Inovace a zkvalitnění výuky prostřednictvím ICT                      </a:t>
            </a:r>
          </a:p>
          <a:p>
            <a:pPr algn="l" eaLnBrk="1" hangingPunct="1">
              <a:lnSpc>
                <a:spcPct val="80000"/>
              </a:lnSpc>
              <a:defRPr/>
            </a:pPr>
            <a:r>
              <a:rPr lang="cs-CZ" sz="900" dirty="0" smtClean="0"/>
              <a:t>AUTOR:                                    Zora Pavlištová</a:t>
            </a:r>
          </a:p>
          <a:p>
            <a:pPr algn="l" eaLnBrk="1" hangingPunct="1">
              <a:lnSpc>
                <a:spcPct val="80000"/>
              </a:lnSpc>
              <a:defRPr/>
            </a:pPr>
            <a:r>
              <a:rPr lang="cs-CZ" sz="900" dirty="0" smtClean="0"/>
              <a:t>TEMATICKÁ OBLAST:            Popis</a:t>
            </a:r>
          </a:p>
          <a:p>
            <a:pPr algn="l" eaLnBrk="1" hangingPunct="1">
              <a:lnSpc>
                <a:spcPct val="80000"/>
              </a:lnSpc>
              <a:defRPr/>
            </a:pPr>
            <a:r>
              <a:rPr lang="cs-CZ" sz="900" dirty="0" smtClean="0"/>
              <a:t>NÁZEV </a:t>
            </a:r>
            <a:r>
              <a:rPr lang="cs-CZ" sz="900" dirty="0" err="1" smtClean="0"/>
              <a:t>DUMu</a:t>
            </a:r>
            <a:r>
              <a:rPr lang="cs-CZ" sz="900" dirty="0" smtClean="0"/>
              <a:t>:                        Popis obrázku</a:t>
            </a:r>
          </a:p>
          <a:p>
            <a:pPr algn="l" eaLnBrk="1" hangingPunct="1">
              <a:lnSpc>
                <a:spcPct val="80000"/>
              </a:lnSpc>
              <a:defRPr/>
            </a:pPr>
            <a:r>
              <a:rPr lang="cs-CZ" sz="900" dirty="0" smtClean="0"/>
              <a:t>POŘADOVÉ ČÍSLO </a:t>
            </a:r>
            <a:r>
              <a:rPr lang="cs-CZ" sz="900" dirty="0" err="1" smtClean="0"/>
              <a:t>DUMu</a:t>
            </a:r>
            <a:r>
              <a:rPr lang="cs-CZ" sz="900" dirty="0" smtClean="0"/>
              <a:t>:   15</a:t>
            </a:r>
          </a:p>
          <a:p>
            <a:pPr algn="l" eaLnBrk="1" hangingPunct="1">
              <a:lnSpc>
                <a:spcPct val="80000"/>
              </a:lnSpc>
              <a:defRPr/>
            </a:pPr>
            <a:r>
              <a:rPr lang="cs-CZ" sz="900" dirty="0" smtClean="0"/>
              <a:t>KÓD </a:t>
            </a:r>
            <a:r>
              <a:rPr lang="cs-CZ" sz="900" dirty="0" err="1" smtClean="0"/>
              <a:t>DUMu</a:t>
            </a:r>
            <a:r>
              <a:rPr lang="cs-CZ" sz="900" dirty="0" smtClean="0"/>
              <a:t>:                            </a:t>
            </a:r>
            <a:r>
              <a:rPr lang="cs-CZ" sz="900" smtClean="0"/>
              <a:t>ZP_AJ_4.R</a:t>
            </a:r>
            <a:endParaRPr lang="cs-CZ" sz="900" dirty="0" smtClean="0"/>
          </a:p>
          <a:p>
            <a:pPr algn="l" eaLnBrk="1" hangingPunct="1">
              <a:lnSpc>
                <a:spcPct val="80000"/>
              </a:lnSpc>
              <a:defRPr/>
            </a:pPr>
            <a:r>
              <a:rPr lang="cs-CZ" sz="900" dirty="0" smtClean="0"/>
              <a:t>DATUM TVORBY:                   23.8.2013</a:t>
            </a:r>
          </a:p>
          <a:p>
            <a:pPr algn="l" eaLnBrk="1" hangingPunct="1">
              <a:lnSpc>
                <a:spcPct val="80000"/>
              </a:lnSpc>
              <a:defRPr/>
            </a:pPr>
            <a:r>
              <a:rPr lang="cs-CZ" sz="900" dirty="0" smtClean="0"/>
              <a:t>ANOTACE (ROČNÍK):             DUM procvičuje slovní zásobu a některé gramatické jevy </a:t>
            </a:r>
          </a:p>
          <a:p>
            <a:pPr algn="l" eaLnBrk="1" hangingPunct="1">
              <a:lnSpc>
                <a:spcPct val="80000"/>
              </a:lnSpc>
              <a:defRPr/>
            </a:pPr>
            <a:r>
              <a:rPr lang="cs-CZ" sz="900" dirty="0"/>
              <a:t> </a:t>
            </a:r>
            <a:r>
              <a:rPr lang="cs-CZ" sz="900" dirty="0" smtClean="0"/>
              <a:t>                                                 (předložkové fráze, slovesné časy k vyjádření okamžitého děje nebo </a:t>
            </a:r>
          </a:p>
          <a:p>
            <a:pPr algn="l" eaLnBrk="1" hangingPunct="1">
              <a:lnSpc>
                <a:spcPct val="80000"/>
              </a:lnSpc>
              <a:defRPr/>
            </a:pPr>
            <a:r>
              <a:rPr lang="cs-CZ" sz="900" dirty="0"/>
              <a:t> </a:t>
            </a:r>
            <a:r>
              <a:rPr lang="cs-CZ" sz="900" dirty="0" smtClean="0"/>
              <a:t>                                                 spekulací) a následně rozvíjí konverzační schopnosti odpovídáním na </a:t>
            </a:r>
          </a:p>
          <a:p>
            <a:pPr algn="l" eaLnBrk="1" hangingPunct="1">
              <a:lnSpc>
                <a:spcPct val="80000"/>
              </a:lnSpc>
              <a:defRPr/>
            </a:pPr>
            <a:r>
              <a:rPr lang="cs-CZ" sz="900" dirty="0"/>
              <a:t> </a:t>
            </a:r>
            <a:r>
              <a:rPr lang="cs-CZ" sz="900" dirty="0" smtClean="0"/>
              <a:t>                                                 otázky vztahující se k tématu obrázku. DUM je vhodný k použití v </a:t>
            </a:r>
          </a:p>
          <a:p>
            <a:pPr algn="l" eaLnBrk="1" hangingPunct="1">
              <a:lnSpc>
                <a:spcPct val="80000"/>
              </a:lnSpc>
              <a:defRPr/>
            </a:pPr>
            <a:r>
              <a:rPr lang="cs-CZ" sz="900" dirty="0"/>
              <a:t> </a:t>
            </a:r>
            <a:r>
              <a:rPr lang="cs-CZ" sz="900" dirty="0" smtClean="0"/>
              <a:t>                                                 přípravě na </a:t>
            </a:r>
            <a:r>
              <a:rPr lang="cs-CZ" sz="900" dirty="0"/>
              <a:t>ú</a:t>
            </a:r>
            <a:r>
              <a:rPr lang="cs-CZ" sz="900" dirty="0" smtClean="0"/>
              <a:t>stní část státní maturitní zkoušky, jejíž součástí je </a:t>
            </a:r>
          </a:p>
          <a:p>
            <a:pPr algn="l" eaLnBrk="1" hangingPunct="1">
              <a:lnSpc>
                <a:spcPct val="80000"/>
              </a:lnSpc>
              <a:defRPr/>
            </a:pPr>
            <a:r>
              <a:rPr lang="cs-CZ" sz="900" dirty="0"/>
              <a:t> </a:t>
            </a:r>
            <a:r>
              <a:rPr lang="cs-CZ" sz="900" dirty="0" smtClean="0"/>
              <a:t>                                                 popis obrázku.</a:t>
            </a:r>
          </a:p>
          <a:p>
            <a:pPr algn="l" eaLnBrk="1" hangingPunct="1">
              <a:lnSpc>
                <a:spcPct val="80000"/>
              </a:lnSpc>
              <a:defRPr/>
            </a:pPr>
            <a:r>
              <a:rPr lang="cs-CZ" sz="900" dirty="0" smtClean="0"/>
              <a:t>                                   </a:t>
            </a:r>
          </a:p>
          <a:p>
            <a:pPr algn="l" eaLnBrk="1" hangingPunct="1">
              <a:lnSpc>
                <a:spcPct val="80000"/>
              </a:lnSpc>
              <a:defRPr/>
            </a:pPr>
            <a:endParaRPr lang="cs-CZ" sz="900" dirty="0" smtClean="0"/>
          </a:p>
          <a:p>
            <a:pPr algn="l" eaLnBrk="1" hangingPunct="1">
              <a:lnSpc>
                <a:spcPct val="80000"/>
              </a:lnSpc>
              <a:defRPr/>
            </a:pPr>
            <a:endParaRPr lang="cs-CZ" sz="900" dirty="0" smtClean="0"/>
          </a:p>
          <a:p>
            <a:pPr algn="l" eaLnBrk="1" hangingPunct="1">
              <a:lnSpc>
                <a:spcPct val="80000"/>
              </a:lnSpc>
              <a:defRPr/>
            </a:pPr>
            <a:r>
              <a:rPr lang="cs-CZ" sz="900" dirty="0" smtClean="0"/>
              <a:t>METODICKÝ POKYN:            Studenti se nejdříve seznámí jen se slovy chybějícími v popisu </a:t>
            </a:r>
          </a:p>
          <a:p>
            <a:pPr algn="l" eaLnBrk="1" hangingPunct="1">
              <a:lnSpc>
                <a:spcPct val="80000"/>
              </a:lnSpc>
              <a:defRPr/>
            </a:pPr>
            <a:r>
              <a:rPr lang="cs-CZ" sz="900" dirty="0"/>
              <a:t> </a:t>
            </a:r>
            <a:r>
              <a:rPr lang="cs-CZ" sz="900" dirty="0" smtClean="0"/>
              <a:t>                                                obrázku. Na následujícím snímku doplňují popis obrázku, který je </a:t>
            </a:r>
          </a:p>
          <a:p>
            <a:pPr algn="l" eaLnBrk="1" hangingPunct="1">
              <a:lnSpc>
                <a:spcPct val="80000"/>
              </a:lnSpc>
              <a:defRPr/>
            </a:pPr>
            <a:r>
              <a:rPr lang="cs-CZ" sz="900" dirty="0"/>
              <a:t> </a:t>
            </a:r>
            <a:r>
              <a:rPr lang="cs-CZ" sz="900" dirty="0" smtClean="0"/>
              <a:t>                                                zobrazený nad popisem, teď už bez seznamu chybějících slov. </a:t>
            </a:r>
          </a:p>
          <a:p>
            <a:pPr algn="l" eaLnBrk="1" hangingPunct="1">
              <a:lnSpc>
                <a:spcPct val="80000"/>
              </a:lnSpc>
              <a:defRPr/>
            </a:pPr>
            <a:r>
              <a:rPr lang="cs-CZ" sz="900" dirty="0"/>
              <a:t> </a:t>
            </a:r>
            <a:r>
              <a:rPr lang="cs-CZ" sz="900" dirty="0" smtClean="0"/>
              <a:t>                                                Následující snímek zobrazuje doplněný popis, doplňovaná slova jsou </a:t>
            </a:r>
          </a:p>
          <a:p>
            <a:pPr algn="l" eaLnBrk="1" hangingPunct="1">
              <a:lnSpc>
                <a:spcPct val="80000"/>
              </a:lnSpc>
              <a:defRPr/>
            </a:pPr>
            <a:r>
              <a:rPr lang="cs-CZ" sz="900" dirty="0"/>
              <a:t> </a:t>
            </a:r>
            <a:r>
              <a:rPr lang="cs-CZ" sz="900" dirty="0" smtClean="0"/>
              <a:t>                                                zvýrazněna a snímek je zároveň kontrolou a klíčem. Na posledním </a:t>
            </a:r>
          </a:p>
          <a:p>
            <a:pPr algn="l" eaLnBrk="1" hangingPunct="1">
              <a:lnSpc>
                <a:spcPct val="80000"/>
              </a:lnSpc>
              <a:defRPr/>
            </a:pPr>
            <a:r>
              <a:rPr lang="cs-CZ" sz="900" dirty="0"/>
              <a:t> </a:t>
            </a:r>
            <a:r>
              <a:rPr lang="cs-CZ" sz="900" dirty="0" smtClean="0"/>
              <a:t>                                                snímku jsou otázky vztahující se k tématu obrázku, na které můžou </a:t>
            </a:r>
          </a:p>
          <a:p>
            <a:pPr algn="l" eaLnBrk="1" hangingPunct="1">
              <a:lnSpc>
                <a:spcPct val="80000"/>
              </a:lnSpc>
              <a:defRPr/>
            </a:pPr>
            <a:r>
              <a:rPr lang="cs-CZ" sz="900" dirty="0"/>
              <a:t> </a:t>
            </a:r>
            <a:r>
              <a:rPr lang="cs-CZ" sz="900" dirty="0" smtClean="0"/>
              <a:t>                                                studenti odpovídat ve dvojicích, ve skupinách nebo samostatně.</a:t>
            </a:r>
          </a:p>
        </p:txBody>
      </p:sp>
      <p:pic>
        <p:nvPicPr>
          <p:cNvPr id="3075" name="obrázek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22785" y="347134"/>
            <a:ext cx="3942159" cy="176741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3076" name="Text Box 5"/>
          <p:cNvSpPr txBox="1">
            <a:spLocks noChangeArrowheads="1"/>
          </p:cNvSpPr>
          <p:nvPr/>
        </p:nvSpPr>
        <p:spPr bwMode="auto">
          <a:xfrm>
            <a:off x="4029075" y="425451"/>
            <a:ext cx="184731" cy="36933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eaLnBrk="1" hangingPunct="1"/>
            <a:endParaRPr lang="cs-CZ"/>
          </a:p>
        </p:txBody>
      </p:sp>
      <p:sp>
        <p:nvSpPr>
          <p:cNvPr id="3077" name="Rectangle 7"/>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cs-CZ"/>
          </a:p>
        </p:txBody>
      </p:sp>
      <p:sp>
        <p:nvSpPr>
          <p:cNvPr id="3078" name="Rectangle 8"/>
          <p:cNvSpPr>
            <a:spLocks noChangeArrowheads="1"/>
          </p:cNvSpPr>
          <p:nvPr/>
        </p:nvSpPr>
        <p:spPr bwMode="auto">
          <a:xfrm>
            <a:off x="0" y="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cs-CZ"/>
          </a:p>
        </p:txBody>
      </p:sp>
      <p:sp>
        <p:nvSpPr>
          <p:cNvPr id="3079" name="Rectangle 9"/>
          <p:cNvSpPr>
            <a:spLocks noChangeArrowheads="1"/>
          </p:cNvSpPr>
          <p:nvPr/>
        </p:nvSpPr>
        <p:spPr bwMode="auto">
          <a:xfrm>
            <a:off x="0" y="2852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cs-CZ"/>
          </a:p>
        </p:txBody>
      </p:sp>
      <p:pic>
        <p:nvPicPr>
          <p:cNvPr id="3080" name="Picture 10"/>
          <p:cNvPicPr>
            <a:picLocks noGrp="1" noChangeAspect="1" noChangeArrowheads="1"/>
          </p:cNvPicPr>
          <p:nvPr>
            <p:ph type="ctrTitle"/>
          </p:nvPr>
        </p:nvPicPr>
        <p:blipFill>
          <a:blip r:embed="rId3" cstate="print">
            <a:extLst>
              <a:ext uri="{28A0092B-C50C-407E-A947-70E740481C1C}">
                <a14:useLocalDpi xmlns:a14="http://schemas.microsoft.com/office/drawing/2010/main" val="0"/>
              </a:ext>
            </a:extLst>
          </a:blip>
          <a:srcRect/>
          <a:stretch>
            <a:fillRect/>
          </a:stretch>
        </p:blipFill>
        <p:spPr>
          <a:xfrm>
            <a:off x="5643562" y="732367"/>
            <a:ext cx="377429" cy="651933"/>
          </a:xfrm>
          <a:noFill/>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45791" dir="3378596" algn="ctr" rotWithShape="0">
                    <a:srgbClr val="808080"/>
                  </a:outerShdw>
                </a:effectLst>
              </a14:hiddenEffects>
            </a:ext>
          </a:extLst>
        </p:spPr>
      </p:pic>
    </p:spTree>
    <p:extLst>
      <p:ext uri="{BB962C8B-B14F-4D97-AF65-F5344CB8AC3E}">
        <p14:creationId xmlns:p14="http://schemas.microsoft.com/office/powerpoint/2010/main" val="317626773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Autofit/>
          </a:bodyPr>
          <a:lstStyle/>
          <a:p>
            <a:pPr algn="l"/>
            <a:r>
              <a:rPr lang="cs-CZ" sz="2400" dirty="0" smtClean="0">
                <a:solidFill>
                  <a:srgbClr val="000000"/>
                </a:solidFill>
              </a:rPr>
              <a:t>These </a:t>
            </a:r>
            <a:r>
              <a:rPr lang="cs-CZ" sz="2400" dirty="0" err="1" smtClean="0">
                <a:solidFill>
                  <a:srgbClr val="000000"/>
                </a:solidFill>
              </a:rPr>
              <a:t>words</a:t>
            </a:r>
            <a:r>
              <a:rPr lang="cs-CZ" sz="2400" dirty="0" smtClean="0">
                <a:solidFill>
                  <a:srgbClr val="000000"/>
                </a:solidFill>
              </a:rPr>
              <a:t> are </a:t>
            </a:r>
            <a:r>
              <a:rPr lang="cs-CZ" sz="2400" dirty="0" err="1" smtClean="0">
                <a:solidFill>
                  <a:srgbClr val="000000"/>
                </a:solidFill>
              </a:rPr>
              <a:t>missing</a:t>
            </a:r>
            <a:r>
              <a:rPr lang="cs-CZ" sz="2400" dirty="0" smtClean="0">
                <a:solidFill>
                  <a:srgbClr val="000000"/>
                </a:solidFill>
              </a:rPr>
              <a:t> in </a:t>
            </a:r>
            <a:r>
              <a:rPr lang="cs-CZ" sz="2400" dirty="0" err="1" smtClean="0">
                <a:solidFill>
                  <a:srgbClr val="000000"/>
                </a:solidFill>
              </a:rPr>
              <a:t>the</a:t>
            </a:r>
            <a:r>
              <a:rPr lang="cs-CZ" sz="2400" dirty="0" smtClean="0">
                <a:solidFill>
                  <a:srgbClr val="000000"/>
                </a:solidFill>
              </a:rPr>
              <a:t> </a:t>
            </a:r>
            <a:r>
              <a:rPr lang="cs-CZ" sz="2400" dirty="0" err="1" smtClean="0">
                <a:solidFill>
                  <a:srgbClr val="000000"/>
                </a:solidFill>
              </a:rPr>
              <a:t>description</a:t>
            </a:r>
            <a:r>
              <a:rPr lang="cs-CZ" sz="2400" dirty="0" smtClean="0">
                <a:solidFill>
                  <a:srgbClr val="000000"/>
                </a:solidFill>
              </a:rPr>
              <a:t> </a:t>
            </a:r>
            <a:r>
              <a:rPr lang="cs-CZ" sz="2400" dirty="0" err="1" smtClean="0">
                <a:solidFill>
                  <a:srgbClr val="000000"/>
                </a:solidFill>
              </a:rPr>
              <a:t>of</a:t>
            </a:r>
            <a:r>
              <a:rPr lang="cs-CZ" sz="2400" dirty="0" smtClean="0">
                <a:solidFill>
                  <a:srgbClr val="000000"/>
                </a:solidFill>
              </a:rPr>
              <a:t> a </a:t>
            </a:r>
            <a:r>
              <a:rPr lang="cs-CZ" sz="2400" dirty="0" err="1" smtClean="0">
                <a:solidFill>
                  <a:srgbClr val="000000"/>
                </a:solidFill>
              </a:rPr>
              <a:t>picture</a:t>
            </a:r>
            <a:r>
              <a:rPr lang="cs-CZ" sz="2400" dirty="0" smtClean="0">
                <a:solidFill>
                  <a:srgbClr val="000000"/>
                </a:solidFill>
              </a:rPr>
              <a:t> </a:t>
            </a:r>
            <a:r>
              <a:rPr lang="cs-CZ" sz="2400" dirty="0" err="1" smtClean="0">
                <a:solidFill>
                  <a:srgbClr val="000000"/>
                </a:solidFill>
              </a:rPr>
              <a:t>that</a:t>
            </a:r>
            <a:r>
              <a:rPr lang="cs-CZ" sz="2400" dirty="0" smtClean="0">
                <a:solidFill>
                  <a:srgbClr val="000000"/>
                </a:solidFill>
              </a:rPr>
              <a:t> </a:t>
            </a:r>
            <a:r>
              <a:rPr lang="cs-CZ" sz="2400" dirty="0" err="1" smtClean="0">
                <a:solidFill>
                  <a:srgbClr val="000000"/>
                </a:solidFill>
              </a:rPr>
              <a:t>you</a:t>
            </a:r>
            <a:r>
              <a:rPr lang="cs-CZ" sz="2400" dirty="0" smtClean="0">
                <a:solidFill>
                  <a:srgbClr val="000000"/>
                </a:solidFill>
              </a:rPr>
              <a:t> </a:t>
            </a:r>
            <a:r>
              <a:rPr lang="cs-CZ" sz="2400" dirty="0" err="1" smtClean="0">
                <a:solidFill>
                  <a:srgbClr val="000000"/>
                </a:solidFill>
              </a:rPr>
              <a:t>will</a:t>
            </a:r>
            <a:r>
              <a:rPr lang="cs-CZ" sz="2400" dirty="0" smtClean="0">
                <a:solidFill>
                  <a:srgbClr val="000000"/>
                </a:solidFill>
              </a:rPr>
              <a:t> </a:t>
            </a:r>
            <a:r>
              <a:rPr lang="cs-CZ" sz="2400" dirty="0" err="1" smtClean="0">
                <a:solidFill>
                  <a:srgbClr val="000000"/>
                </a:solidFill>
              </a:rPr>
              <a:t>see</a:t>
            </a:r>
            <a:r>
              <a:rPr lang="cs-CZ" sz="2400" dirty="0" smtClean="0">
                <a:solidFill>
                  <a:srgbClr val="000000"/>
                </a:solidFill>
              </a:rPr>
              <a:t> </a:t>
            </a:r>
            <a:r>
              <a:rPr lang="cs-CZ" sz="2400" dirty="0" err="1" smtClean="0">
                <a:solidFill>
                  <a:srgbClr val="000000"/>
                </a:solidFill>
              </a:rPr>
              <a:t>next</a:t>
            </a:r>
            <a:r>
              <a:rPr lang="cs-CZ" sz="2400" dirty="0" smtClean="0">
                <a:solidFill>
                  <a:srgbClr val="000000"/>
                </a:solidFill>
              </a:rPr>
              <a:t>. Study </a:t>
            </a:r>
            <a:r>
              <a:rPr lang="cs-CZ" sz="2400" dirty="0" err="1" smtClean="0">
                <a:solidFill>
                  <a:srgbClr val="000000"/>
                </a:solidFill>
              </a:rPr>
              <a:t>the</a:t>
            </a:r>
            <a:r>
              <a:rPr lang="cs-CZ" sz="2400" dirty="0" smtClean="0">
                <a:solidFill>
                  <a:srgbClr val="000000"/>
                </a:solidFill>
              </a:rPr>
              <a:t> </a:t>
            </a:r>
            <a:r>
              <a:rPr lang="cs-CZ" sz="2400" dirty="0" err="1" smtClean="0">
                <a:solidFill>
                  <a:srgbClr val="000000"/>
                </a:solidFill>
              </a:rPr>
              <a:t>words</a:t>
            </a:r>
            <a:r>
              <a:rPr lang="cs-CZ" sz="2400" dirty="0" smtClean="0">
                <a:solidFill>
                  <a:srgbClr val="000000"/>
                </a:solidFill>
              </a:rPr>
              <a:t> and </a:t>
            </a:r>
            <a:r>
              <a:rPr lang="cs-CZ" sz="2400" dirty="0" err="1" smtClean="0">
                <a:solidFill>
                  <a:srgbClr val="000000"/>
                </a:solidFill>
              </a:rPr>
              <a:t>then</a:t>
            </a:r>
            <a:r>
              <a:rPr lang="cs-CZ" sz="2400" dirty="0" smtClean="0">
                <a:solidFill>
                  <a:srgbClr val="000000"/>
                </a:solidFill>
              </a:rPr>
              <a:t> </a:t>
            </a:r>
            <a:r>
              <a:rPr lang="cs-CZ" sz="2400" dirty="0" err="1" smtClean="0">
                <a:solidFill>
                  <a:srgbClr val="000000"/>
                </a:solidFill>
              </a:rPr>
              <a:t>try</a:t>
            </a:r>
            <a:r>
              <a:rPr lang="cs-CZ" sz="2400" dirty="0" smtClean="0">
                <a:solidFill>
                  <a:srgbClr val="000000"/>
                </a:solidFill>
              </a:rPr>
              <a:t> to </a:t>
            </a:r>
            <a:r>
              <a:rPr lang="cs-CZ" sz="2400" dirty="0" err="1" smtClean="0">
                <a:solidFill>
                  <a:srgbClr val="000000"/>
                </a:solidFill>
              </a:rPr>
              <a:t>complete</a:t>
            </a:r>
            <a:r>
              <a:rPr lang="cs-CZ" sz="2400" dirty="0" smtClean="0">
                <a:solidFill>
                  <a:srgbClr val="000000"/>
                </a:solidFill>
              </a:rPr>
              <a:t> </a:t>
            </a:r>
            <a:r>
              <a:rPr lang="cs-CZ" sz="2400" dirty="0" err="1" smtClean="0">
                <a:solidFill>
                  <a:srgbClr val="000000"/>
                </a:solidFill>
              </a:rPr>
              <a:t>the</a:t>
            </a:r>
            <a:r>
              <a:rPr lang="cs-CZ" sz="2400" dirty="0" smtClean="0">
                <a:solidFill>
                  <a:srgbClr val="000000"/>
                </a:solidFill>
              </a:rPr>
              <a:t> </a:t>
            </a:r>
            <a:r>
              <a:rPr lang="cs-CZ" sz="2400" dirty="0" err="1" smtClean="0">
                <a:solidFill>
                  <a:srgbClr val="000000"/>
                </a:solidFill>
              </a:rPr>
              <a:t>description</a:t>
            </a:r>
            <a:r>
              <a:rPr lang="cs-CZ" sz="2400" dirty="0" smtClean="0">
                <a:solidFill>
                  <a:srgbClr val="000000"/>
                </a:solidFill>
              </a:rPr>
              <a:t> </a:t>
            </a:r>
            <a:r>
              <a:rPr lang="cs-CZ" sz="2400" dirty="0" err="1" smtClean="0">
                <a:solidFill>
                  <a:srgbClr val="000000"/>
                </a:solidFill>
              </a:rPr>
              <a:t>while</a:t>
            </a:r>
            <a:r>
              <a:rPr lang="cs-CZ" sz="2400" dirty="0" smtClean="0">
                <a:solidFill>
                  <a:srgbClr val="000000"/>
                </a:solidFill>
              </a:rPr>
              <a:t> </a:t>
            </a:r>
            <a:r>
              <a:rPr lang="cs-CZ" sz="2400" dirty="0" err="1" smtClean="0">
                <a:solidFill>
                  <a:srgbClr val="000000"/>
                </a:solidFill>
              </a:rPr>
              <a:t>inspecting</a:t>
            </a:r>
            <a:r>
              <a:rPr lang="cs-CZ" sz="2400" dirty="0" smtClean="0">
                <a:solidFill>
                  <a:srgbClr val="000000"/>
                </a:solidFill>
              </a:rPr>
              <a:t> </a:t>
            </a:r>
            <a:r>
              <a:rPr lang="cs-CZ" sz="2400" dirty="0" err="1" smtClean="0">
                <a:solidFill>
                  <a:srgbClr val="000000"/>
                </a:solidFill>
              </a:rPr>
              <a:t>the</a:t>
            </a:r>
            <a:r>
              <a:rPr lang="cs-CZ" sz="2400" dirty="0" smtClean="0">
                <a:solidFill>
                  <a:srgbClr val="000000"/>
                </a:solidFill>
              </a:rPr>
              <a:t> </a:t>
            </a:r>
            <a:r>
              <a:rPr lang="cs-CZ" sz="2400" dirty="0" err="1" smtClean="0">
                <a:solidFill>
                  <a:srgbClr val="000000"/>
                </a:solidFill>
              </a:rPr>
              <a:t>picture</a:t>
            </a:r>
            <a:r>
              <a:rPr lang="cs-CZ" sz="2400" dirty="0" smtClean="0">
                <a:solidFill>
                  <a:srgbClr val="000000"/>
                </a:solidFill>
              </a:rPr>
              <a:t>.</a:t>
            </a:r>
            <a:endParaRPr lang="cs-CZ" sz="2400" dirty="0">
              <a:solidFill>
                <a:srgbClr val="000000"/>
              </a:solidFill>
            </a:endParaRPr>
          </a:p>
        </p:txBody>
      </p:sp>
      <p:sp>
        <p:nvSpPr>
          <p:cNvPr id="3" name="Zástupný symbol pro obsah 2"/>
          <p:cNvSpPr>
            <a:spLocks noGrp="1"/>
          </p:cNvSpPr>
          <p:nvPr>
            <p:ph idx="1"/>
          </p:nvPr>
        </p:nvSpPr>
        <p:spPr>
          <a:xfrm>
            <a:off x="332656" y="1979712"/>
            <a:ext cx="6172200" cy="6912768"/>
          </a:xfrm>
        </p:spPr>
        <p:txBody>
          <a:bodyPr numCol="2">
            <a:noAutofit/>
          </a:bodyPr>
          <a:lstStyle/>
          <a:p>
            <a:r>
              <a:rPr lang="cs-CZ" sz="3600" dirty="0" err="1">
                <a:solidFill>
                  <a:srgbClr val="000000"/>
                </a:solidFill>
              </a:rPr>
              <a:t>b</a:t>
            </a:r>
            <a:r>
              <a:rPr lang="cs-CZ" sz="3600" dirty="0" err="1" smtClean="0">
                <a:solidFill>
                  <a:srgbClr val="000000"/>
                </a:solidFill>
              </a:rPr>
              <a:t>anners</a:t>
            </a:r>
            <a:endParaRPr lang="cs-CZ" sz="3600" dirty="0" smtClean="0">
              <a:solidFill>
                <a:srgbClr val="000000"/>
              </a:solidFill>
            </a:endParaRPr>
          </a:p>
          <a:p>
            <a:r>
              <a:rPr lang="cs-CZ" sz="3600" dirty="0" err="1">
                <a:solidFill>
                  <a:srgbClr val="000000"/>
                </a:solidFill>
              </a:rPr>
              <a:t>b</a:t>
            </a:r>
            <a:r>
              <a:rPr lang="cs-CZ" sz="3600" dirty="0" err="1" smtClean="0">
                <a:solidFill>
                  <a:srgbClr val="000000"/>
                </a:solidFill>
              </a:rPr>
              <a:t>lack</a:t>
            </a:r>
            <a:endParaRPr lang="cs-CZ" sz="3600" dirty="0" smtClean="0">
              <a:solidFill>
                <a:srgbClr val="000000"/>
              </a:solidFill>
            </a:endParaRPr>
          </a:p>
          <a:p>
            <a:r>
              <a:rPr lang="cs-CZ" sz="3600" dirty="0" err="1">
                <a:solidFill>
                  <a:srgbClr val="000000"/>
                </a:solidFill>
              </a:rPr>
              <a:t>c</a:t>
            </a:r>
            <a:r>
              <a:rPr lang="cs-CZ" sz="3600" dirty="0" err="1" smtClean="0">
                <a:solidFill>
                  <a:srgbClr val="000000"/>
                </a:solidFill>
              </a:rPr>
              <a:t>ameraman</a:t>
            </a:r>
            <a:endParaRPr lang="cs-CZ" sz="3600" dirty="0" smtClean="0">
              <a:solidFill>
                <a:srgbClr val="000000"/>
              </a:solidFill>
            </a:endParaRPr>
          </a:p>
          <a:p>
            <a:r>
              <a:rPr lang="cs-CZ" sz="3600" dirty="0" err="1">
                <a:solidFill>
                  <a:srgbClr val="000000"/>
                </a:solidFill>
              </a:rPr>
              <a:t>c</a:t>
            </a:r>
            <a:r>
              <a:rPr lang="cs-CZ" sz="3600" dirty="0" err="1" smtClean="0">
                <a:solidFill>
                  <a:srgbClr val="000000"/>
                </a:solidFill>
              </a:rPr>
              <a:t>rowds</a:t>
            </a:r>
            <a:endParaRPr lang="cs-CZ" sz="3600" dirty="0" smtClean="0">
              <a:solidFill>
                <a:srgbClr val="000000"/>
              </a:solidFill>
            </a:endParaRPr>
          </a:p>
          <a:p>
            <a:r>
              <a:rPr lang="cs-CZ" sz="3600" dirty="0">
                <a:solidFill>
                  <a:srgbClr val="000000"/>
                </a:solidFill>
              </a:rPr>
              <a:t>d</a:t>
            </a:r>
            <a:r>
              <a:rPr lang="cs-CZ" sz="3600" dirty="0" smtClean="0">
                <a:solidFill>
                  <a:srgbClr val="000000"/>
                </a:solidFill>
              </a:rPr>
              <a:t>istance</a:t>
            </a:r>
          </a:p>
          <a:p>
            <a:r>
              <a:rPr lang="cs-CZ" sz="3600" dirty="0" err="1">
                <a:solidFill>
                  <a:srgbClr val="000000"/>
                </a:solidFill>
              </a:rPr>
              <a:t>h</a:t>
            </a:r>
            <a:r>
              <a:rPr lang="cs-CZ" sz="3600" dirty="0" err="1" smtClean="0">
                <a:solidFill>
                  <a:srgbClr val="000000"/>
                </a:solidFill>
              </a:rPr>
              <a:t>eld</a:t>
            </a:r>
            <a:endParaRPr lang="cs-CZ" sz="3600" dirty="0" smtClean="0">
              <a:solidFill>
                <a:srgbClr val="000000"/>
              </a:solidFill>
            </a:endParaRPr>
          </a:p>
          <a:p>
            <a:r>
              <a:rPr lang="cs-CZ" sz="3600" dirty="0" smtClean="0">
                <a:solidFill>
                  <a:srgbClr val="000000"/>
                </a:solidFill>
              </a:rPr>
              <a:t>hot</a:t>
            </a:r>
          </a:p>
          <a:p>
            <a:r>
              <a:rPr lang="cs-CZ" sz="3600" dirty="0" err="1">
                <a:solidFill>
                  <a:srgbClr val="000000"/>
                </a:solidFill>
              </a:rPr>
              <a:t>m</a:t>
            </a:r>
            <a:r>
              <a:rPr lang="cs-CZ" sz="3600" dirty="0" err="1" smtClean="0">
                <a:solidFill>
                  <a:srgbClr val="000000"/>
                </a:solidFill>
              </a:rPr>
              <a:t>arathon</a:t>
            </a:r>
            <a:endParaRPr lang="cs-CZ" sz="3600" dirty="0" smtClean="0">
              <a:solidFill>
                <a:srgbClr val="000000"/>
              </a:solidFill>
            </a:endParaRPr>
          </a:p>
          <a:p>
            <a:r>
              <a:rPr lang="cs-CZ" sz="3600" dirty="0" err="1">
                <a:solidFill>
                  <a:srgbClr val="000000"/>
                </a:solidFill>
              </a:rPr>
              <a:t>n</a:t>
            </a:r>
            <a:r>
              <a:rPr lang="cs-CZ" sz="3600" dirty="0" err="1" smtClean="0">
                <a:solidFill>
                  <a:srgbClr val="000000"/>
                </a:solidFill>
              </a:rPr>
              <a:t>ext</a:t>
            </a:r>
            <a:endParaRPr lang="cs-CZ" sz="3600" dirty="0" smtClean="0">
              <a:solidFill>
                <a:srgbClr val="000000"/>
              </a:solidFill>
            </a:endParaRPr>
          </a:p>
          <a:p>
            <a:r>
              <a:rPr lang="cs-CZ" sz="3600" dirty="0">
                <a:solidFill>
                  <a:srgbClr val="000000"/>
                </a:solidFill>
              </a:rPr>
              <a:t>p</a:t>
            </a:r>
            <a:r>
              <a:rPr lang="cs-CZ" sz="3600" dirty="0" smtClean="0">
                <a:solidFill>
                  <a:srgbClr val="000000"/>
                </a:solidFill>
              </a:rPr>
              <a:t>ublic</a:t>
            </a:r>
          </a:p>
          <a:p>
            <a:r>
              <a:rPr lang="cs-CZ" sz="3600" dirty="0" err="1">
                <a:solidFill>
                  <a:srgbClr val="000000"/>
                </a:solidFill>
              </a:rPr>
              <a:t>r</a:t>
            </a:r>
            <a:r>
              <a:rPr lang="cs-CZ" sz="3600" dirty="0" err="1" smtClean="0">
                <a:solidFill>
                  <a:srgbClr val="000000"/>
                </a:solidFill>
              </a:rPr>
              <a:t>ace</a:t>
            </a:r>
            <a:endParaRPr lang="cs-CZ" sz="3600" dirty="0" smtClean="0">
              <a:solidFill>
                <a:srgbClr val="000000"/>
              </a:solidFill>
            </a:endParaRPr>
          </a:p>
          <a:p>
            <a:r>
              <a:rPr lang="cs-CZ" sz="3600" dirty="0" err="1">
                <a:solidFill>
                  <a:srgbClr val="000000"/>
                </a:solidFill>
              </a:rPr>
              <a:t>r</a:t>
            </a:r>
            <a:r>
              <a:rPr lang="cs-CZ" sz="3600" dirty="0" err="1" smtClean="0">
                <a:solidFill>
                  <a:srgbClr val="000000"/>
                </a:solidFill>
              </a:rPr>
              <a:t>ecording</a:t>
            </a:r>
            <a:endParaRPr lang="cs-CZ" sz="3600" dirty="0" smtClean="0">
              <a:solidFill>
                <a:srgbClr val="000000"/>
              </a:solidFill>
            </a:endParaRPr>
          </a:p>
          <a:p>
            <a:r>
              <a:rPr lang="cs-CZ" sz="3600" dirty="0" err="1">
                <a:solidFill>
                  <a:srgbClr val="000000"/>
                </a:solidFill>
              </a:rPr>
              <a:t>s</a:t>
            </a:r>
            <a:r>
              <a:rPr lang="cs-CZ" sz="3600" dirty="0" err="1" smtClean="0">
                <a:solidFill>
                  <a:srgbClr val="000000"/>
                </a:solidFill>
              </a:rPr>
              <a:t>ponsors</a:t>
            </a:r>
            <a:endParaRPr lang="cs-CZ" sz="3600" dirty="0" smtClean="0">
              <a:solidFill>
                <a:srgbClr val="000000"/>
              </a:solidFill>
            </a:endParaRPr>
          </a:p>
          <a:p>
            <a:r>
              <a:rPr lang="cs-CZ" sz="3600" dirty="0" err="1">
                <a:solidFill>
                  <a:srgbClr val="000000"/>
                </a:solidFill>
              </a:rPr>
              <a:t>s</a:t>
            </a:r>
            <a:r>
              <a:rPr lang="cs-CZ" sz="3600" dirty="0" err="1" smtClean="0">
                <a:solidFill>
                  <a:srgbClr val="000000"/>
                </a:solidFill>
              </a:rPr>
              <a:t>ummer</a:t>
            </a:r>
            <a:endParaRPr lang="cs-CZ" sz="3600" dirty="0" smtClean="0">
              <a:solidFill>
                <a:srgbClr val="000000"/>
              </a:solidFill>
            </a:endParaRPr>
          </a:p>
          <a:p>
            <a:r>
              <a:rPr lang="cs-CZ" sz="3600" dirty="0">
                <a:solidFill>
                  <a:srgbClr val="000000"/>
                </a:solidFill>
              </a:rPr>
              <a:t>s</a:t>
            </a:r>
            <a:r>
              <a:rPr lang="cs-CZ" sz="3600" dirty="0" smtClean="0">
                <a:solidFill>
                  <a:srgbClr val="000000"/>
                </a:solidFill>
              </a:rPr>
              <a:t>unny</a:t>
            </a:r>
          </a:p>
          <a:p>
            <a:r>
              <a:rPr lang="cs-CZ" sz="3600" dirty="0" err="1">
                <a:solidFill>
                  <a:srgbClr val="000000"/>
                </a:solidFill>
              </a:rPr>
              <a:t>t</a:t>
            </a:r>
            <a:r>
              <a:rPr lang="cs-CZ" sz="3600" dirty="0" err="1" smtClean="0">
                <a:solidFill>
                  <a:srgbClr val="000000"/>
                </a:solidFill>
              </a:rPr>
              <a:t>aking</a:t>
            </a:r>
            <a:endParaRPr lang="cs-CZ" sz="3600" dirty="0" smtClean="0">
              <a:solidFill>
                <a:srgbClr val="000000"/>
              </a:solidFill>
            </a:endParaRPr>
          </a:p>
          <a:p>
            <a:r>
              <a:rPr lang="cs-CZ" sz="3600" dirty="0">
                <a:solidFill>
                  <a:srgbClr val="000000"/>
                </a:solidFill>
              </a:rPr>
              <a:t>t</a:t>
            </a:r>
            <a:r>
              <a:rPr lang="cs-CZ" sz="3600" dirty="0" smtClean="0">
                <a:solidFill>
                  <a:srgbClr val="000000"/>
                </a:solidFill>
              </a:rPr>
              <a:t>eam</a:t>
            </a:r>
          </a:p>
          <a:p>
            <a:r>
              <a:rPr lang="cs-CZ" sz="3600" dirty="0" err="1">
                <a:solidFill>
                  <a:srgbClr val="000000"/>
                </a:solidFill>
              </a:rPr>
              <a:t>t</a:t>
            </a:r>
            <a:r>
              <a:rPr lang="cs-CZ" sz="3600" dirty="0" err="1" smtClean="0">
                <a:solidFill>
                  <a:srgbClr val="000000"/>
                </a:solidFill>
              </a:rPr>
              <a:t>ramway</a:t>
            </a:r>
            <a:endParaRPr lang="cs-CZ" sz="3600" dirty="0" smtClean="0">
              <a:solidFill>
                <a:srgbClr val="000000"/>
              </a:solidFill>
            </a:endParaRPr>
          </a:p>
          <a:p>
            <a:r>
              <a:rPr lang="cs-CZ" sz="3600" dirty="0" err="1">
                <a:solidFill>
                  <a:srgbClr val="000000"/>
                </a:solidFill>
              </a:rPr>
              <a:t>t</a:t>
            </a:r>
            <a:r>
              <a:rPr lang="cs-CZ" sz="3600" dirty="0" err="1" smtClean="0">
                <a:solidFill>
                  <a:srgbClr val="000000"/>
                </a:solidFill>
              </a:rPr>
              <a:t>runks</a:t>
            </a:r>
            <a:endParaRPr lang="cs-CZ" sz="3600" dirty="0" smtClean="0">
              <a:solidFill>
                <a:srgbClr val="000000"/>
              </a:solidFill>
            </a:endParaRPr>
          </a:p>
          <a:p>
            <a:r>
              <a:rPr lang="cs-CZ" sz="3600" dirty="0" err="1" smtClean="0">
                <a:solidFill>
                  <a:srgbClr val="000000"/>
                </a:solidFill>
              </a:rPr>
              <a:t>waistcoat</a:t>
            </a:r>
            <a:endParaRPr lang="cs-CZ" sz="3600" dirty="0" smtClean="0">
              <a:solidFill>
                <a:srgbClr val="000000"/>
              </a:solidFill>
            </a:endParaRPr>
          </a:p>
        </p:txBody>
      </p:sp>
    </p:spTree>
    <p:extLst>
      <p:ext uri="{BB962C8B-B14F-4D97-AF65-F5344CB8AC3E}">
        <p14:creationId xmlns:p14="http://schemas.microsoft.com/office/powerpoint/2010/main" val="41708266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Nadpis 14"/>
          <p:cNvSpPr>
            <a:spLocks noGrp="1"/>
          </p:cNvSpPr>
          <p:nvPr>
            <p:ph type="title"/>
          </p:nvPr>
        </p:nvSpPr>
        <p:spPr>
          <a:xfrm>
            <a:off x="116632" y="4932040"/>
            <a:ext cx="6624736" cy="4104456"/>
          </a:xfrm>
        </p:spPr>
        <p:txBody>
          <a:bodyPr>
            <a:noAutofit/>
          </a:bodyPr>
          <a:lstStyle/>
          <a:p>
            <a:pPr algn="l"/>
            <a:r>
              <a:rPr lang="cs-CZ" sz="1700" dirty="0" err="1" smtClean="0"/>
              <a:t>This</a:t>
            </a:r>
            <a:r>
              <a:rPr lang="cs-CZ" sz="1700" dirty="0" smtClean="0"/>
              <a:t> </a:t>
            </a:r>
            <a:r>
              <a:rPr lang="cs-CZ" sz="1700" dirty="0" err="1" smtClean="0"/>
              <a:t>is</a:t>
            </a:r>
            <a:r>
              <a:rPr lang="cs-CZ" sz="1700" dirty="0" smtClean="0"/>
              <a:t> a </a:t>
            </a:r>
            <a:r>
              <a:rPr lang="cs-CZ" sz="1700" dirty="0" err="1" smtClean="0"/>
              <a:t>picture</a:t>
            </a:r>
            <a:r>
              <a:rPr lang="cs-CZ" sz="1700" dirty="0" smtClean="0"/>
              <a:t> </a:t>
            </a:r>
            <a:r>
              <a:rPr lang="cs-CZ" sz="1700" dirty="0" err="1" smtClean="0"/>
              <a:t>of</a:t>
            </a:r>
            <a:r>
              <a:rPr lang="cs-CZ" sz="1700" dirty="0" smtClean="0"/>
              <a:t> a </a:t>
            </a:r>
            <a:r>
              <a:rPr lang="cs-CZ" sz="1700" dirty="0" err="1" smtClean="0"/>
              <a:t>running</a:t>
            </a:r>
            <a:r>
              <a:rPr lang="cs-CZ" sz="1700" dirty="0" smtClean="0"/>
              <a:t> __________. </a:t>
            </a:r>
            <a:r>
              <a:rPr lang="cs-CZ" sz="1700" dirty="0" err="1" smtClean="0"/>
              <a:t>We</a:t>
            </a:r>
            <a:r>
              <a:rPr lang="cs-CZ" sz="1700" dirty="0" smtClean="0"/>
              <a:t> </a:t>
            </a:r>
            <a:r>
              <a:rPr lang="cs-CZ" sz="1700" dirty="0" err="1" smtClean="0"/>
              <a:t>can</a:t>
            </a:r>
            <a:r>
              <a:rPr lang="cs-CZ" sz="1700" dirty="0" smtClean="0"/>
              <a:t> </a:t>
            </a:r>
            <a:r>
              <a:rPr lang="cs-CZ" sz="1700" dirty="0" err="1" smtClean="0"/>
              <a:t>see</a:t>
            </a:r>
            <a:r>
              <a:rPr lang="cs-CZ" sz="1700" dirty="0" smtClean="0"/>
              <a:t> </a:t>
            </a:r>
            <a:r>
              <a:rPr lang="cs-CZ" sz="1700" dirty="0" err="1" smtClean="0"/>
              <a:t>three</a:t>
            </a:r>
            <a:r>
              <a:rPr lang="cs-CZ" sz="1700" dirty="0" smtClean="0"/>
              <a:t> </a:t>
            </a:r>
            <a:r>
              <a:rPr lang="cs-CZ" sz="1700" dirty="0" err="1" smtClean="0"/>
              <a:t>runners</a:t>
            </a:r>
            <a:r>
              <a:rPr lang="cs-CZ" sz="1700" dirty="0" smtClean="0"/>
              <a:t> </a:t>
            </a:r>
            <a:r>
              <a:rPr lang="cs-CZ" sz="1700" dirty="0" err="1" smtClean="0"/>
              <a:t>wearing</a:t>
            </a:r>
            <a:r>
              <a:rPr lang="cs-CZ" sz="1700" dirty="0" smtClean="0"/>
              <a:t> </a:t>
            </a:r>
            <a:r>
              <a:rPr lang="cs-CZ" sz="1700" dirty="0" err="1" smtClean="0"/>
              <a:t>jerseys</a:t>
            </a:r>
            <a:r>
              <a:rPr lang="cs-CZ" sz="1700" dirty="0" smtClean="0"/>
              <a:t> and __________. </a:t>
            </a:r>
            <a:r>
              <a:rPr lang="cs-CZ" sz="1700" dirty="0" err="1" smtClean="0"/>
              <a:t>They</a:t>
            </a:r>
            <a:r>
              <a:rPr lang="cs-CZ" sz="1700" dirty="0" smtClean="0"/>
              <a:t> are __________, so </a:t>
            </a:r>
            <a:r>
              <a:rPr lang="cs-CZ" sz="1700" dirty="0" err="1" smtClean="0"/>
              <a:t>they</a:t>
            </a:r>
            <a:r>
              <a:rPr lang="cs-CZ" sz="1700" dirty="0" smtClean="0"/>
              <a:t> are </a:t>
            </a:r>
            <a:r>
              <a:rPr lang="cs-CZ" sz="1700" dirty="0" err="1" smtClean="0"/>
              <a:t>probably</a:t>
            </a:r>
            <a:r>
              <a:rPr lang="cs-CZ" sz="1700" dirty="0" smtClean="0"/>
              <a:t> </a:t>
            </a:r>
            <a:r>
              <a:rPr lang="cs-CZ" sz="1700" dirty="0" err="1" smtClean="0"/>
              <a:t>Africans</a:t>
            </a:r>
            <a:r>
              <a:rPr lang="cs-CZ" sz="1700" dirty="0" smtClean="0"/>
              <a:t>. </a:t>
            </a:r>
            <a:r>
              <a:rPr lang="cs-CZ" sz="1700" dirty="0" err="1" smtClean="0"/>
              <a:t>It</a:t>
            </a:r>
            <a:r>
              <a:rPr lang="cs-CZ" sz="1700" dirty="0" smtClean="0"/>
              <a:t> </a:t>
            </a:r>
            <a:r>
              <a:rPr lang="cs-CZ" sz="1700" dirty="0" err="1" smtClean="0"/>
              <a:t>must</a:t>
            </a:r>
            <a:r>
              <a:rPr lang="cs-CZ" sz="1700" dirty="0" smtClean="0"/>
              <a:t> </a:t>
            </a:r>
            <a:r>
              <a:rPr lang="cs-CZ" sz="1700" dirty="0" err="1" smtClean="0"/>
              <a:t>be</a:t>
            </a:r>
            <a:r>
              <a:rPr lang="cs-CZ" sz="1700" dirty="0" smtClean="0"/>
              <a:t> a long-__________ run, </a:t>
            </a:r>
            <a:r>
              <a:rPr lang="cs-CZ" sz="1700" dirty="0" err="1" smtClean="0"/>
              <a:t>maybe</a:t>
            </a:r>
            <a:r>
              <a:rPr lang="cs-CZ" sz="1700" dirty="0" smtClean="0"/>
              <a:t> a __________ </a:t>
            </a:r>
            <a:r>
              <a:rPr lang="cs-CZ" sz="1700" dirty="0" err="1" smtClean="0"/>
              <a:t>because</a:t>
            </a:r>
            <a:r>
              <a:rPr lang="cs-CZ" sz="1700" dirty="0" smtClean="0"/>
              <a:t> </a:t>
            </a:r>
            <a:r>
              <a:rPr lang="cs-CZ" sz="1700" dirty="0" err="1" smtClean="0"/>
              <a:t>Etiopians</a:t>
            </a:r>
            <a:r>
              <a:rPr lang="cs-CZ" sz="1700" dirty="0" smtClean="0"/>
              <a:t> and </a:t>
            </a:r>
            <a:r>
              <a:rPr lang="cs-CZ" sz="1700" dirty="0" err="1" smtClean="0"/>
              <a:t>Kenyans</a:t>
            </a:r>
            <a:r>
              <a:rPr lang="cs-CZ" sz="1700" dirty="0" smtClean="0"/>
              <a:t> are </a:t>
            </a:r>
            <a:r>
              <a:rPr lang="cs-CZ" sz="1700" dirty="0" err="1" smtClean="0"/>
              <a:t>the</a:t>
            </a:r>
            <a:r>
              <a:rPr lang="cs-CZ" sz="1700" dirty="0" smtClean="0"/>
              <a:t> </a:t>
            </a:r>
            <a:r>
              <a:rPr lang="cs-CZ" sz="1700" dirty="0" err="1" smtClean="0"/>
              <a:t>best</a:t>
            </a:r>
            <a:r>
              <a:rPr lang="cs-CZ" sz="1700" dirty="0" smtClean="0"/>
              <a:t> </a:t>
            </a:r>
            <a:r>
              <a:rPr lang="cs-CZ" sz="1700" dirty="0" err="1" smtClean="0"/>
              <a:t>at</a:t>
            </a:r>
            <a:r>
              <a:rPr lang="cs-CZ" sz="1700" dirty="0" smtClean="0"/>
              <a:t> </a:t>
            </a:r>
            <a:r>
              <a:rPr lang="cs-CZ" sz="1700" dirty="0" err="1" smtClean="0"/>
              <a:t>this</a:t>
            </a:r>
            <a:r>
              <a:rPr lang="cs-CZ" sz="1700" dirty="0" smtClean="0"/>
              <a:t> sport. __________ to </a:t>
            </a:r>
            <a:r>
              <a:rPr lang="cs-CZ" sz="1700" dirty="0" err="1" smtClean="0"/>
              <a:t>them</a:t>
            </a:r>
            <a:r>
              <a:rPr lang="cs-CZ" sz="1700" dirty="0" smtClean="0"/>
              <a:t> </a:t>
            </a:r>
            <a:r>
              <a:rPr lang="cs-CZ" sz="1700" dirty="0" err="1" smtClean="0"/>
              <a:t>there</a:t>
            </a:r>
            <a:r>
              <a:rPr lang="cs-CZ" sz="1700" dirty="0" smtClean="0"/>
              <a:t> </a:t>
            </a:r>
            <a:r>
              <a:rPr lang="cs-CZ" sz="1700" dirty="0" err="1" smtClean="0"/>
              <a:t>is</a:t>
            </a:r>
            <a:r>
              <a:rPr lang="cs-CZ" sz="1700" dirty="0" smtClean="0"/>
              <a:t> a </a:t>
            </a:r>
            <a:r>
              <a:rPr lang="cs-CZ" sz="1700" dirty="0" err="1" smtClean="0"/>
              <a:t>motorbike</a:t>
            </a:r>
            <a:r>
              <a:rPr lang="cs-CZ" sz="1700" dirty="0" smtClean="0"/>
              <a:t> and </a:t>
            </a:r>
            <a:r>
              <a:rPr lang="cs-CZ" sz="1700" dirty="0" err="1" smtClean="0"/>
              <a:t>the</a:t>
            </a:r>
            <a:r>
              <a:rPr lang="cs-CZ" sz="1700" dirty="0" smtClean="0"/>
              <a:t> </a:t>
            </a:r>
            <a:r>
              <a:rPr lang="cs-CZ" sz="1700" dirty="0" err="1" smtClean="0"/>
              <a:t>back</a:t>
            </a:r>
            <a:r>
              <a:rPr lang="cs-CZ" sz="1700" dirty="0" smtClean="0"/>
              <a:t> </a:t>
            </a:r>
            <a:r>
              <a:rPr lang="cs-CZ" sz="1700" dirty="0" err="1" smtClean="0"/>
              <a:t>rider</a:t>
            </a:r>
            <a:r>
              <a:rPr lang="cs-CZ" sz="1700" dirty="0" smtClean="0"/>
              <a:t> </a:t>
            </a:r>
            <a:r>
              <a:rPr lang="cs-CZ" sz="1700" dirty="0" err="1" smtClean="0"/>
              <a:t>is</a:t>
            </a:r>
            <a:r>
              <a:rPr lang="cs-CZ" sz="1700" dirty="0" smtClean="0"/>
              <a:t> __________ </a:t>
            </a:r>
            <a:r>
              <a:rPr lang="cs-CZ" sz="1700" dirty="0" err="1" smtClean="0"/>
              <a:t>the</a:t>
            </a:r>
            <a:r>
              <a:rPr lang="cs-CZ" sz="1700" dirty="0" smtClean="0"/>
              <a:t> </a:t>
            </a:r>
            <a:r>
              <a:rPr lang="cs-CZ" sz="1700" dirty="0" err="1" smtClean="0"/>
              <a:t>runners</a:t>
            </a:r>
            <a:r>
              <a:rPr lang="cs-CZ" sz="1700" dirty="0" smtClean="0"/>
              <a:t>. </a:t>
            </a:r>
            <a:r>
              <a:rPr lang="cs-CZ" sz="1700" dirty="0" err="1" smtClean="0"/>
              <a:t>Another</a:t>
            </a:r>
            <a:r>
              <a:rPr lang="cs-CZ" sz="1700" dirty="0" smtClean="0"/>
              <a:t> __________ </a:t>
            </a:r>
            <a:r>
              <a:rPr lang="cs-CZ" sz="1700" dirty="0" err="1" smtClean="0"/>
              <a:t>is</a:t>
            </a:r>
            <a:r>
              <a:rPr lang="cs-CZ" sz="1700" dirty="0" smtClean="0"/>
              <a:t> </a:t>
            </a:r>
            <a:r>
              <a:rPr lang="cs-CZ" sz="1700" dirty="0" err="1" smtClean="0"/>
              <a:t>running</a:t>
            </a:r>
            <a:r>
              <a:rPr lang="cs-CZ" sz="1700" dirty="0" smtClean="0"/>
              <a:t> </a:t>
            </a:r>
            <a:r>
              <a:rPr lang="cs-CZ" sz="1700" dirty="0" err="1" smtClean="0"/>
              <a:t>along</a:t>
            </a:r>
            <a:r>
              <a:rPr lang="cs-CZ" sz="1700" dirty="0" smtClean="0"/>
              <a:t> on </a:t>
            </a:r>
            <a:r>
              <a:rPr lang="cs-CZ" sz="1700" dirty="0" err="1" smtClean="0"/>
              <a:t>the</a:t>
            </a:r>
            <a:r>
              <a:rPr lang="cs-CZ" sz="1700" dirty="0" smtClean="0"/>
              <a:t> </a:t>
            </a:r>
            <a:r>
              <a:rPr lang="cs-CZ" sz="1700" dirty="0" err="1" smtClean="0"/>
              <a:t>left</a:t>
            </a:r>
            <a:r>
              <a:rPr lang="cs-CZ" sz="1700" dirty="0" smtClean="0"/>
              <a:t>. He </a:t>
            </a:r>
            <a:r>
              <a:rPr lang="cs-CZ" sz="1700" dirty="0" err="1" smtClean="0"/>
              <a:t>is</a:t>
            </a:r>
            <a:r>
              <a:rPr lang="cs-CZ" sz="1700" dirty="0" smtClean="0"/>
              <a:t> </a:t>
            </a:r>
            <a:r>
              <a:rPr lang="cs-CZ" sz="1700" dirty="0" err="1" smtClean="0"/>
              <a:t>wearing</a:t>
            </a:r>
            <a:r>
              <a:rPr lang="cs-CZ" sz="1700" dirty="0" smtClean="0"/>
              <a:t> </a:t>
            </a:r>
            <a:r>
              <a:rPr lang="cs-CZ" sz="1700" dirty="0" err="1" smtClean="0"/>
              <a:t>an</a:t>
            </a:r>
            <a:r>
              <a:rPr lang="cs-CZ" sz="1700" dirty="0" smtClean="0"/>
              <a:t> </a:t>
            </a:r>
            <a:r>
              <a:rPr lang="cs-CZ" sz="1700" dirty="0" err="1" smtClean="0"/>
              <a:t>orange</a:t>
            </a:r>
            <a:r>
              <a:rPr lang="cs-CZ" sz="1700" dirty="0" smtClean="0"/>
              <a:t>  __________, </a:t>
            </a:r>
            <a:r>
              <a:rPr lang="cs-CZ" sz="1700" dirty="0" err="1" smtClean="0"/>
              <a:t>maybe</a:t>
            </a:r>
            <a:r>
              <a:rPr lang="cs-CZ" sz="1700" dirty="0" smtClean="0"/>
              <a:t> he </a:t>
            </a:r>
            <a:r>
              <a:rPr lang="cs-CZ" sz="1700" dirty="0" err="1" smtClean="0"/>
              <a:t>belongs</a:t>
            </a:r>
            <a:r>
              <a:rPr lang="cs-CZ" sz="1700" dirty="0" smtClean="0"/>
              <a:t> to </a:t>
            </a:r>
            <a:r>
              <a:rPr lang="cs-CZ" sz="1700" dirty="0" err="1" smtClean="0"/>
              <a:t>the</a:t>
            </a:r>
            <a:r>
              <a:rPr lang="cs-CZ" sz="1700" dirty="0" smtClean="0"/>
              <a:t> </a:t>
            </a:r>
            <a:r>
              <a:rPr lang="cs-CZ" sz="1700" dirty="0" err="1" smtClean="0"/>
              <a:t>organisation</a:t>
            </a:r>
            <a:r>
              <a:rPr lang="cs-CZ" sz="1700" dirty="0" smtClean="0"/>
              <a:t> __________. </a:t>
            </a:r>
            <a:r>
              <a:rPr lang="cs-CZ" sz="1700" dirty="0" err="1" smtClean="0"/>
              <a:t>The</a:t>
            </a:r>
            <a:r>
              <a:rPr lang="cs-CZ" sz="1700" dirty="0" smtClean="0"/>
              <a:t> man in a suit on </a:t>
            </a:r>
            <a:r>
              <a:rPr lang="cs-CZ" sz="1700" dirty="0" err="1" smtClean="0"/>
              <a:t>the</a:t>
            </a:r>
            <a:r>
              <a:rPr lang="cs-CZ" sz="1700" dirty="0" smtClean="0"/>
              <a:t> </a:t>
            </a:r>
            <a:r>
              <a:rPr lang="cs-CZ" sz="1700" dirty="0" err="1" smtClean="0"/>
              <a:t>right</a:t>
            </a:r>
            <a:r>
              <a:rPr lang="cs-CZ" sz="1700" dirty="0" smtClean="0"/>
              <a:t> </a:t>
            </a:r>
            <a:r>
              <a:rPr lang="cs-CZ" sz="1700" dirty="0" err="1" smtClean="0"/>
              <a:t>is</a:t>
            </a:r>
            <a:r>
              <a:rPr lang="cs-CZ" sz="1700" dirty="0" smtClean="0"/>
              <a:t> __________ a </a:t>
            </a:r>
            <a:r>
              <a:rPr lang="cs-CZ" sz="1700" dirty="0" err="1" smtClean="0"/>
              <a:t>photo</a:t>
            </a:r>
            <a:r>
              <a:rPr lang="cs-CZ" sz="1700" dirty="0" smtClean="0"/>
              <a:t> </a:t>
            </a:r>
            <a:r>
              <a:rPr lang="cs-CZ" sz="1700" dirty="0" err="1" smtClean="0"/>
              <a:t>of</a:t>
            </a:r>
            <a:r>
              <a:rPr lang="cs-CZ" sz="1700" dirty="0" smtClean="0"/>
              <a:t> </a:t>
            </a:r>
            <a:r>
              <a:rPr lang="cs-CZ" sz="1700" dirty="0" err="1" smtClean="0"/>
              <a:t>the</a:t>
            </a:r>
            <a:r>
              <a:rPr lang="cs-CZ" sz="1700" dirty="0" smtClean="0"/>
              <a:t> </a:t>
            </a:r>
            <a:r>
              <a:rPr lang="cs-CZ" sz="1700" dirty="0" err="1" smtClean="0"/>
              <a:t>runners</a:t>
            </a:r>
            <a:r>
              <a:rPr lang="cs-CZ" sz="1700" dirty="0" smtClean="0"/>
              <a:t>. </a:t>
            </a:r>
            <a:r>
              <a:rPr lang="cs-CZ" sz="1700" dirty="0" err="1" smtClean="0"/>
              <a:t>There</a:t>
            </a:r>
            <a:r>
              <a:rPr lang="cs-CZ" sz="1700" dirty="0" smtClean="0"/>
              <a:t> are </a:t>
            </a:r>
            <a:r>
              <a:rPr lang="cs-CZ" sz="1700" dirty="0" err="1" smtClean="0"/>
              <a:t>some</a:t>
            </a:r>
            <a:r>
              <a:rPr lang="cs-CZ" sz="1700" dirty="0" smtClean="0"/>
              <a:t> </a:t>
            </a:r>
            <a:r>
              <a:rPr lang="cs-CZ" sz="1700" dirty="0" err="1" smtClean="0"/>
              <a:t>people</a:t>
            </a:r>
            <a:r>
              <a:rPr lang="cs-CZ" sz="1700" dirty="0" smtClean="0"/>
              <a:t> </a:t>
            </a:r>
            <a:r>
              <a:rPr lang="cs-CZ" sz="1700" dirty="0" err="1" smtClean="0"/>
              <a:t>watching</a:t>
            </a:r>
            <a:r>
              <a:rPr lang="cs-CZ" sz="1700" dirty="0" smtClean="0"/>
              <a:t> </a:t>
            </a:r>
            <a:r>
              <a:rPr lang="cs-CZ" sz="1700" dirty="0" err="1" smtClean="0"/>
              <a:t>the</a:t>
            </a:r>
            <a:r>
              <a:rPr lang="cs-CZ" sz="1700" dirty="0" smtClean="0"/>
              <a:t> </a:t>
            </a:r>
            <a:r>
              <a:rPr lang="cs-CZ" sz="1700" dirty="0" err="1" smtClean="0"/>
              <a:t>race</a:t>
            </a:r>
            <a:r>
              <a:rPr lang="cs-CZ" sz="1700" dirty="0" smtClean="0"/>
              <a:t> but not __________, so </a:t>
            </a:r>
            <a:r>
              <a:rPr lang="cs-CZ" sz="1700" dirty="0" err="1" smtClean="0"/>
              <a:t>it´s</a:t>
            </a:r>
            <a:r>
              <a:rPr lang="cs-CZ" sz="1700" dirty="0" smtClean="0"/>
              <a:t> not </a:t>
            </a:r>
            <a:r>
              <a:rPr lang="cs-CZ" sz="1700" dirty="0" err="1" smtClean="0"/>
              <a:t>the</a:t>
            </a:r>
            <a:r>
              <a:rPr lang="cs-CZ" sz="1700" dirty="0" smtClean="0"/>
              <a:t> most </a:t>
            </a:r>
            <a:r>
              <a:rPr lang="cs-CZ" sz="1700" dirty="0" err="1" smtClean="0"/>
              <a:t>exciting</a:t>
            </a:r>
            <a:r>
              <a:rPr lang="cs-CZ" sz="1700" dirty="0" smtClean="0"/>
              <a:t> moment. </a:t>
            </a:r>
            <a:r>
              <a:rPr lang="cs-CZ" sz="1700" dirty="0" err="1" smtClean="0"/>
              <a:t>It</a:t>
            </a:r>
            <a:r>
              <a:rPr lang="cs-CZ" sz="1700" dirty="0" smtClean="0"/>
              <a:t> </a:t>
            </a:r>
            <a:r>
              <a:rPr lang="cs-CZ" sz="1700" dirty="0" err="1" smtClean="0"/>
              <a:t>is</a:t>
            </a:r>
            <a:r>
              <a:rPr lang="cs-CZ" sz="1700" dirty="0" smtClean="0"/>
              <a:t> </a:t>
            </a:r>
            <a:r>
              <a:rPr lang="cs-CZ" sz="1700" dirty="0" err="1" smtClean="0"/>
              <a:t>clear</a:t>
            </a:r>
            <a:r>
              <a:rPr lang="cs-CZ" sz="1700" dirty="0" smtClean="0"/>
              <a:t> </a:t>
            </a:r>
            <a:r>
              <a:rPr lang="cs-CZ" sz="1700" dirty="0" err="1" smtClean="0"/>
              <a:t>that</a:t>
            </a:r>
            <a:r>
              <a:rPr lang="cs-CZ" sz="1700" dirty="0" smtClean="0"/>
              <a:t> </a:t>
            </a:r>
            <a:r>
              <a:rPr lang="cs-CZ" sz="1700" dirty="0" err="1" smtClean="0"/>
              <a:t>one</a:t>
            </a:r>
            <a:r>
              <a:rPr lang="cs-CZ" sz="1700" dirty="0" smtClean="0"/>
              <a:t> </a:t>
            </a:r>
            <a:r>
              <a:rPr lang="cs-CZ" sz="1700" dirty="0" err="1" smtClean="0"/>
              <a:t>of</a:t>
            </a:r>
            <a:r>
              <a:rPr lang="cs-CZ" sz="1700" dirty="0" smtClean="0"/>
              <a:t> </a:t>
            </a:r>
            <a:r>
              <a:rPr lang="cs-CZ" sz="1700" dirty="0" err="1" smtClean="0"/>
              <a:t>the</a:t>
            </a:r>
            <a:r>
              <a:rPr lang="cs-CZ" sz="1700" dirty="0" smtClean="0"/>
              <a:t> __________ </a:t>
            </a:r>
            <a:r>
              <a:rPr lang="cs-CZ" sz="1700" dirty="0" err="1" smtClean="0"/>
              <a:t>is</a:t>
            </a:r>
            <a:r>
              <a:rPr lang="cs-CZ" sz="1700" dirty="0" smtClean="0"/>
              <a:t> Volkswagen </a:t>
            </a:r>
            <a:r>
              <a:rPr lang="cs-CZ" sz="1700" dirty="0" err="1" smtClean="0"/>
              <a:t>company</a:t>
            </a:r>
            <a:r>
              <a:rPr lang="cs-CZ" sz="1700" dirty="0" smtClean="0"/>
              <a:t> as </a:t>
            </a:r>
            <a:r>
              <a:rPr lang="cs-CZ" sz="1700" dirty="0" err="1" smtClean="0"/>
              <a:t>we</a:t>
            </a:r>
            <a:r>
              <a:rPr lang="cs-CZ" sz="1700" dirty="0" smtClean="0"/>
              <a:t> </a:t>
            </a:r>
            <a:r>
              <a:rPr lang="cs-CZ" sz="1700" dirty="0" err="1" smtClean="0"/>
              <a:t>can</a:t>
            </a:r>
            <a:r>
              <a:rPr lang="cs-CZ" sz="1700" dirty="0" smtClean="0"/>
              <a:t> </a:t>
            </a:r>
            <a:r>
              <a:rPr lang="cs-CZ" sz="1700" dirty="0" err="1" smtClean="0"/>
              <a:t>see</a:t>
            </a:r>
            <a:r>
              <a:rPr lang="cs-CZ" sz="1700" dirty="0" smtClean="0"/>
              <a:t>  __________ </a:t>
            </a:r>
            <a:r>
              <a:rPr lang="cs-CZ" sz="1700" dirty="0" err="1" smtClean="0"/>
              <a:t>with</a:t>
            </a:r>
            <a:r>
              <a:rPr lang="cs-CZ" sz="1700" dirty="0" smtClean="0"/>
              <a:t> </a:t>
            </a:r>
            <a:r>
              <a:rPr lang="cs-CZ" sz="1700" dirty="0" err="1" smtClean="0"/>
              <a:t>their</a:t>
            </a:r>
            <a:r>
              <a:rPr lang="cs-CZ" sz="1700" dirty="0" smtClean="0"/>
              <a:t> logo. </a:t>
            </a:r>
            <a:r>
              <a:rPr lang="cs-CZ" sz="1700" dirty="0" err="1" smtClean="0"/>
              <a:t>The</a:t>
            </a:r>
            <a:r>
              <a:rPr lang="cs-CZ" sz="1700" dirty="0" smtClean="0"/>
              <a:t> </a:t>
            </a:r>
            <a:r>
              <a:rPr lang="cs-CZ" sz="1700" dirty="0" err="1" smtClean="0"/>
              <a:t>race</a:t>
            </a:r>
            <a:r>
              <a:rPr lang="cs-CZ" sz="1700" dirty="0" smtClean="0"/>
              <a:t> </a:t>
            </a:r>
            <a:r>
              <a:rPr lang="cs-CZ" sz="1700" dirty="0" err="1" smtClean="0"/>
              <a:t>takes</a:t>
            </a:r>
            <a:r>
              <a:rPr lang="cs-CZ" sz="1700" dirty="0" smtClean="0"/>
              <a:t> place in a big city </a:t>
            </a:r>
            <a:r>
              <a:rPr lang="cs-CZ" sz="1700" dirty="0" err="1" smtClean="0"/>
              <a:t>with</a:t>
            </a:r>
            <a:r>
              <a:rPr lang="cs-CZ" sz="1700" dirty="0" smtClean="0"/>
              <a:t> a __________ line as </a:t>
            </a:r>
            <a:r>
              <a:rPr lang="cs-CZ" sz="1700" dirty="0" err="1" smtClean="0"/>
              <a:t>one</a:t>
            </a:r>
            <a:r>
              <a:rPr lang="cs-CZ" sz="1700" dirty="0" smtClean="0"/>
              <a:t> </a:t>
            </a:r>
            <a:r>
              <a:rPr lang="cs-CZ" sz="1700" dirty="0" err="1" smtClean="0"/>
              <a:t>of</a:t>
            </a:r>
            <a:r>
              <a:rPr lang="cs-CZ" sz="1700" dirty="0" smtClean="0"/>
              <a:t> </a:t>
            </a:r>
            <a:r>
              <a:rPr lang="cs-CZ" sz="1700" dirty="0" err="1" smtClean="0"/>
              <a:t>the</a:t>
            </a:r>
            <a:r>
              <a:rPr lang="cs-CZ" sz="1700" dirty="0" smtClean="0"/>
              <a:t> </a:t>
            </a:r>
            <a:r>
              <a:rPr lang="cs-CZ" sz="1700" dirty="0" err="1" smtClean="0"/>
              <a:t>means</a:t>
            </a:r>
            <a:r>
              <a:rPr lang="cs-CZ" sz="1700" dirty="0" smtClean="0"/>
              <a:t> </a:t>
            </a:r>
            <a:r>
              <a:rPr lang="cs-CZ" sz="1700" dirty="0" err="1" smtClean="0"/>
              <a:t>of</a:t>
            </a:r>
            <a:r>
              <a:rPr lang="cs-CZ" sz="1700" dirty="0" smtClean="0"/>
              <a:t> __________ transport. </a:t>
            </a:r>
            <a:r>
              <a:rPr lang="cs-CZ" sz="1700" dirty="0" err="1" smtClean="0"/>
              <a:t>The</a:t>
            </a:r>
            <a:r>
              <a:rPr lang="cs-CZ" sz="1700" dirty="0" smtClean="0"/>
              <a:t> </a:t>
            </a:r>
            <a:r>
              <a:rPr lang="cs-CZ" sz="1700" dirty="0" err="1" smtClean="0"/>
              <a:t>weather</a:t>
            </a:r>
            <a:r>
              <a:rPr lang="cs-CZ" sz="1700" dirty="0" smtClean="0"/>
              <a:t> </a:t>
            </a:r>
            <a:r>
              <a:rPr lang="cs-CZ" sz="1700" dirty="0" err="1" smtClean="0"/>
              <a:t>is</a:t>
            </a:r>
            <a:r>
              <a:rPr lang="cs-CZ" sz="1700" dirty="0" smtClean="0"/>
              <a:t> __________ but not </a:t>
            </a:r>
            <a:r>
              <a:rPr lang="cs-CZ" sz="1700" dirty="0" err="1" smtClean="0"/>
              <a:t>extremely</a:t>
            </a:r>
            <a:r>
              <a:rPr lang="cs-CZ" sz="1700" dirty="0" smtClean="0"/>
              <a:t> __________ </a:t>
            </a:r>
            <a:r>
              <a:rPr lang="cs-CZ" sz="1700" dirty="0" err="1" smtClean="0"/>
              <a:t>because</a:t>
            </a:r>
            <a:r>
              <a:rPr lang="cs-CZ" sz="1700" dirty="0" smtClean="0"/>
              <a:t> </a:t>
            </a:r>
            <a:r>
              <a:rPr lang="cs-CZ" sz="1700" dirty="0" err="1" smtClean="0"/>
              <a:t>people</a:t>
            </a:r>
            <a:r>
              <a:rPr lang="cs-CZ" sz="1700" dirty="0" smtClean="0"/>
              <a:t> </a:t>
            </a:r>
            <a:r>
              <a:rPr lang="cs-CZ" sz="1700" dirty="0" err="1" smtClean="0"/>
              <a:t>aren´t</a:t>
            </a:r>
            <a:r>
              <a:rPr lang="cs-CZ" sz="1700" dirty="0" smtClean="0"/>
              <a:t> </a:t>
            </a:r>
            <a:r>
              <a:rPr lang="cs-CZ" sz="1700" dirty="0" err="1" smtClean="0"/>
              <a:t>wearing</a:t>
            </a:r>
            <a:r>
              <a:rPr lang="cs-CZ" sz="1700" dirty="0" smtClean="0"/>
              <a:t> </a:t>
            </a:r>
            <a:r>
              <a:rPr lang="cs-CZ" sz="1700" dirty="0" err="1" smtClean="0"/>
              <a:t>typical</a:t>
            </a:r>
            <a:r>
              <a:rPr lang="cs-CZ" sz="1700" dirty="0" smtClean="0"/>
              <a:t> __________ </a:t>
            </a:r>
            <a:r>
              <a:rPr lang="cs-CZ" sz="1700" dirty="0" err="1" smtClean="0"/>
              <a:t>clothes</a:t>
            </a:r>
            <a:r>
              <a:rPr lang="cs-CZ" sz="1700" dirty="0" smtClean="0"/>
              <a:t>. </a:t>
            </a:r>
            <a:r>
              <a:rPr lang="cs-CZ" sz="1700" dirty="0" err="1" smtClean="0"/>
              <a:t>It</a:t>
            </a:r>
            <a:r>
              <a:rPr lang="cs-CZ" sz="1700" dirty="0" smtClean="0"/>
              <a:t> </a:t>
            </a:r>
            <a:r>
              <a:rPr lang="cs-CZ" sz="1700" dirty="0" err="1" smtClean="0"/>
              <a:t>may</a:t>
            </a:r>
            <a:r>
              <a:rPr lang="cs-CZ" sz="1700" dirty="0" smtClean="0"/>
              <a:t> </a:t>
            </a:r>
            <a:r>
              <a:rPr lang="cs-CZ" sz="1700" dirty="0" err="1" smtClean="0"/>
              <a:t>be</a:t>
            </a:r>
            <a:r>
              <a:rPr lang="cs-CZ" sz="1700" dirty="0" smtClean="0"/>
              <a:t> </a:t>
            </a:r>
            <a:r>
              <a:rPr lang="cs-CZ" sz="1700" dirty="0" err="1" smtClean="0"/>
              <a:t>the</a:t>
            </a:r>
            <a:r>
              <a:rPr lang="cs-CZ" sz="1700" dirty="0" smtClean="0"/>
              <a:t> Prague </a:t>
            </a:r>
            <a:r>
              <a:rPr lang="cs-CZ" sz="1700" dirty="0" err="1" smtClean="0"/>
              <a:t>Marathon</a:t>
            </a:r>
            <a:r>
              <a:rPr lang="cs-CZ" sz="1700" dirty="0" smtClean="0"/>
              <a:t>, </a:t>
            </a:r>
            <a:r>
              <a:rPr lang="cs-CZ" sz="1700" dirty="0" err="1" smtClean="0"/>
              <a:t>which</a:t>
            </a:r>
            <a:r>
              <a:rPr lang="cs-CZ" sz="1700" dirty="0" smtClean="0"/>
              <a:t> </a:t>
            </a:r>
            <a:r>
              <a:rPr lang="cs-CZ" sz="1700" dirty="0" err="1" smtClean="0"/>
              <a:t>is</a:t>
            </a:r>
            <a:r>
              <a:rPr lang="cs-CZ" sz="1700" dirty="0" smtClean="0"/>
              <a:t> __________</a:t>
            </a:r>
            <a:r>
              <a:rPr lang="cs-CZ" sz="1700" dirty="0" err="1" smtClean="0"/>
              <a:t>every</a:t>
            </a:r>
            <a:r>
              <a:rPr lang="cs-CZ" sz="1700" dirty="0" smtClean="0"/>
              <a:t> </a:t>
            </a:r>
            <a:r>
              <a:rPr lang="cs-CZ" sz="1700" dirty="0" err="1" smtClean="0"/>
              <a:t>year</a:t>
            </a:r>
            <a:r>
              <a:rPr lang="cs-CZ" sz="1700" dirty="0" smtClean="0"/>
              <a:t> in May.</a:t>
            </a:r>
            <a:endParaRPr lang="cs-CZ" sz="1700" dirty="0"/>
          </a:p>
        </p:txBody>
      </p:sp>
      <p:pic>
        <p:nvPicPr>
          <p:cNvPr id="4" name="Zástupný symbol pro obsah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6858000" cy="4770856"/>
          </a:xfrm>
        </p:spPr>
      </p:pic>
    </p:spTree>
    <p:extLst>
      <p:ext uri="{BB962C8B-B14F-4D97-AF65-F5344CB8AC3E}">
        <p14:creationId xmlns:p14="http://schemas.microsoft.com/office/powerpoint/2010/main" val="374666213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Nadpis 14"/>
          <p:cNvSpPr>
            <a:spLocks noGrp="1"/>
          </p:cNvSpPr>
          <p:nvPr>
            <p:ph type="title"/>
          </p:nvPr>
        </p:nvSpPr>
        <p:spPr>
          <a:xfrm>
            <a:off x="116632" y="4932040"/>
            <a:ext cx="6624736" cy="4104456"/>
          </a:xfrm>
        </p:spPr>
        <p:txBody>
          <a:bodyPr>
            <a:noAutofit/>
          </a:bodyPr>
          <a:lstStyle/>
          <a:p>
            <a:pPr algn="l"/>
            <a:r>
              <a:rPr lang="cs-CZ" sz="1800" dirty="0" err="1" smtClean="0"/>
              <a:t>This</a:t>
            </a:r>
            <a:r>
              <a:rPr lang="cs-CZ" sz="1800" dirty="0" smtClean="0"/>
              <a:t> </a:t>
            </a:r>
            <a:r>
              <a:rPr lang="cs-CZ" sz="1800" dirty="0" err="1" smtClean="0"/>
              <a:t>is</a:t>
            </a:r>
            <a:r>
              <a:rPr lang="cs-CZ" sz="1800" dirty="0" smtClean="0"/>
              <a:t> a </a:t>
            </a:r>
            <a:r>
              <a:rPr lang="cs-CZ" sz="1800" dirty="0" err="1" smtClean="0"/>
              <a:t>picture</a:t>
            </a:r>
            <a:r>
              <a:rPr lang="cs-CZ" sz="1800" dirty="0" smtClean="0"/>
              <a:t> </a:t>
            </a:r>
            <a:r>
              <a:rPr lang="cs-CZ" sz="1800" dirty="0" err="1" smtClean="0"/>
              <a:t>of</a:t>
            </a:r>
            <a:r>
              <a:rPr lang="cs-CZ" sz="1800" dirty="0" smtClean="0"/>
              <a:t> a </a:t>
            </a:r>
            <a:r>
              <a:rPr lang="cs-CZ" sz="1800" dirty="0" err="1" smtClean="0"/>
              <a:t>running</a:t>
            </a:r>
            <a:r>
              <a:rPr lang="cs-CZ" sz="1800" dirty="0" smtClean="0"/>
              <a:t> </a:t>
            </a:r>
            <a:r>
              <a:rPr lang="cs-CZ" sz="1800" dirty="0" err="1" smtClean="0">
                <a:ln>
                  <a:solidFill>
                    <a:srgbClr val="7030A0"/>
                  </a:solidFill>
                </a:ln>
              </a:rPr>
              <a:t>race</a:t>
            </a:r>
            <a:r>
              <a:rPr lang="cs-CZ" sz="1800" dirty="0" smtClean="0"/>
              <a:t>. </a:t>
            </a:r>
            <a:r>
              <a:rPr lang="cs-CZ" sz="1800" dirty="0" err="1" smtClean="0"/>
              <a:t>We</a:t>
            </a:r>
            <a:r>
              <a:rPr lang="cs-CZ" sz="1800" dirty="0" smtClean="0"/>
              <a:t> </a:t>
            </a:r>
            <a:r>
              <a:rPr lang="cs-CZ" sz="1800" dirty="0" err="1" smtClean="0"/>
              <a:t>can</a:t>
            </a:r>
            <a:r>
              <a:rPr lang="cs-CZ" sz="1800" dirty="0" smtClean="0"/>
              <a:t> </a:t>
            </a:r>
            <a:r>
              <a:rPr lang="cs-CZ" sz="1800" dirty="0" err="1" smtClean="0"/>
              <a:t>see</a:t>
            </a:r>
            <a:r>
              <a:rPr lang="cs-CZ" sz="1800" dirty="0" smtClean="0"/>
              <a:t> </a:t>
            </a:r>
            <a:r>
              <a:rPr lang="cs-CZ" sz="1800" dirty="0" err="1" smtClean="0"/>
              <a:t>three</a:t>
            </a:r>
            <a:r>
              <a:rPr lang="cs-CZ" sz="1800" dirty="0" smtClean="0"/>
              <a:t> </a:t>
            </a:r>
            <a:r>
              <a:rPr lang="cs-CZ" sz="1800" dirty="0" err="1" smtClean="0"/>
              <a:t>runners</a:t>
            </a:r>
            <a:r>
              <a:rPr lang="cs-CZ" sz="1800" dirty="0" smtClean="0"/>
              <a:t> </a:t>
            </a:r>
            <a:r>
              <a:rPr lang="cs-CZ" sz="1800" dirty="0" err="1" smtClean="0"/>
              <a:t>wearing</a:t>
            </a:r>
            <a:r>
              <a:rPr lang="cs-CZ" sz="1800" dirty="0" smtClean="0"/>
              <a:t> </a:t>
            </a:r>
            <a:r>
              <a:rPr lang="cs-CZ" sz="1800" dirty="0" err="1" smtClean="0"/>
              <a:t>jerseys</a:t>
            </a:r>
            <a:r>
              <a:rPr lang="cs-CZ" sz="1800" dirty="0" smtClean="0"/>
              <a:t> and </a:t>
            </a:r>
            <a:r>
              <a:rPr lang="cs-CZ" sz="1800" dirty="0" err="1" smtClean="0">
                <a:ln>
                  <a:solidFill>
                    <a:srgbClr val="7030A0"/>
                  </a:solidFill>
                </a:ln>
              </a:rPr>
              <a:t>trunks</a:t>
            </a:r>
            <a:r>
              <a:rPr lang="cs-CZ" sz="1800" dirty="0" smtClean="0"/>
              <a:t>. </a:t>
            </a:r>
            <a:r>
              <a:rPr lang="cs-CZ" sz="1800" dirty="0" err="1" smtClean="0"/>
              <a:t>They</a:t>
            </a:r>
            <a:r>
              <a:rPr lang="cs-CZ" sz="1800" dirty="0" smtClean="0"/>
              <a:t> are </a:t>
            </a:r>
            <a:r>
              <a:rPr lang="cs-CZ" sz="1800" dirty="0" err="1" smtClean="0">
                <a:ln>
                  <a:solidFill>
                    <a:srgbClr val="7030A0"/>
                  </a:solidFill>
                </a:ln>
              </a:rPr>
              <a:t>black</a:t>
            </a:r>
            <a:r>
              <a:rPr lang="cs-CZ" sz="1800" dirty="0" smtClean="0"/>
              <a:t>, so </a:t>
            </a:r>
            <a:r>
              <a:rPr lang="cs-CZ" sz="1800" dirty="0" err="1" smtClean="0"/>
              <a:t>they</a:t>
            </a:r>
            <a:r>
              <a:rPr lang="cs-CZ" sz="1800" dirty="0" smtClean="0"/>
              <a:t> are </a:t>
            </a:r>
            <a:r>
              <a:rPr lang="cs-CZ" sz="1800" dirty="0" err="1" smtClean="0"/>
              <a:t>probably</a:t>
            </a:r>
            <a:r>
              <a:rPr lang="cs-CZ" sz="1800" dirty="0" smtClean="0"/>
              <a:t> </a:t>
            </a:r>
            <a:r>
              <a:rPr lang="cs-CZ" sz="1800" dirty="0" err="1" smtClean="0"/>
              <a:t>Africans</a:t>
            </a:r>
            <a:r>
              <a:rPr lang="cs-CZ" sz="1800" dirty="0" smtClean="0"/>
              <a:t>. </a:t>
            </a:r>
            <a:r>
              <a:rPr lang="cs-CZ" sz="1800" dirty="0" err="1" smtClean="0"/>
              <a:t>It</a:t>
            </a:r>
            <a:r>
              <a:rPr lang="cs-CZ" sz="1800" dirty="0" smtClean="0"/>
              <a:t> </a:t>
            </a:r>
            <a:r>
              <a:rPr lang="cs-CZ" sz="1800" dirty="0" err="1" smtClean="0"/>
              <a:t>must</a:t>
            </a:r>
            <a:r>
              <a:rPr lang="cs-CZ" sz="1800" dirty="0" smtClean="0"/>
              <a:t> </a:t>
            </a:r>
            <a:r>
              <a:rPr lang="cs-CZ" sz="1800" dirty="0" err="1" smtClean="0"/>
              <a:t>be</a:t>
            </a:r>
            <a:r>
              <a:rPr lang="cs-CZ" sz="1800" dirty="0" smtClean="0"/>
              <a:t> a long-</a:t>
            </a:r>
            <a:r>
              <a:rPr lang="cs-CZ" sz="1800" dirty="0" smtClean="0">
                <a:ln>
                  <a:solidFill>
                    <a:srgbClr val="7030A0"/>
                  </a:solidFill>
                </a:ln>
              </a:rPr>
              <a:t>distance</a:t>
            </a:r>
            <a:r>
              <a:rPr lang="cs-CZ" sz="1800" dirty="0" smtClean="0"/>
              <a:t> run, </a:t>
            </a:r>
            <a:r>
              <a:rPr lang="cs-CZ" sz="1800" dirty="0" err="1" smtClean="0"/>
              <a:t>maybe</a:t>
            </a:r>
            <a:r>
              <a:rPr lang="cs-CZ" sz="1800" dirty="0" smtClean="0"/>
              <a:t> a </a:t>
            </a:r>
            <a:r>
              <a:rPr lang="cs-CZ" sz="1800" dirty="0" err="1" smtClean="0">
                <a:ln>
                  <a:solidFill>
                    <a:srgbClr val="7030A0"/>
                  </a:solidFill>
                </a:ln>
              </a:rPr>
              <a:t>marathon</a:t>
            </a:r>
            <a:r>
              <a:rPr lang="cs-CZ" sz="1800" dirty="0" smtClean="0">
                <a:ln>
                  <a:solidFill>
                    <a:srgbClr val="7030A0"/>
                  </a:solidFill>
                </a:ln>
              </a:rPr>
              <a:t> </a:t>
            </a:r>
            <a:r>
              <a:rPr lang="cs-CZ" sz="1800" dirty="0" err="1" smtClean="0"/>
              <a:t>because</a:t>
            </a:r>
            <a:r>
              <a:rPr lang="cs-CZ" sz="1800" dirty="0" smtClean="0"/>
              <a:t> </a:t>
            </a:r>
            <a:r>
              <a:rPr lang="cs-CZ" sz="1800" dirty="0" err="1" smtClean="0"/>
              <a:t>Etiopians</a:t>
            </a:r>
            <a:r>
              <a:rPr lang="cs-CZ" sz="1800" dirty="0" smtClean="0"/>
              <a:t> and </a:t>
            </a:r>
            <a:r>
              <a:rPr lang="cs-CZ" sz="1800" dirty="0" err="1" smtClean="0"/>
              <a:t>Kenyans</a:t>
            </a:r>
            <a:r>
              <a:rPr lang="cs-CZ" sz="1800" dirty="0" smtClean="0"/>
              <a:t> are </a:t>
            </a:r>
            <a:r>
              <a:rPr lang="cs-CZ" sz="1800" dirty="0" err="1" smtClean="0"/>
              <a:t>the</a:t>
            </a:r>
            <a:r>
              <a:rPr lang="cs-CZ" sz="1800" dirty="0" smtClean="0"/>
              <a:t> </a:t>
            </a:r>
            <a:r>
              <a:rPr lang="cs-CZ" sz="1800" dirty="0" err="1" smtClean="0"/>
              <a:t>best</a:t>
            </a:r>
            <a:r>
              <a:rPr lang="cs-CZ" sz="1800" dirty="0" smtClean="0"/>
              <a:t> </a:t>
            </a:r>
            <a:r>
              <a:rPr lang="cs-CZ" sz="1800" dirty="0" err="1" smtClean="0"/>
              <a:t>at</a:t>
            </a:r>
            <a:r>
              <a:rPr lang="cs-CZ" sz="1800" dirty="0" smtClean="0"/>
              <a:t> </a:t>
            </a:r>
            <a:r>
              <a:rPr lang="cs-CZ" sz="1800" dirty="0" err="1" smtClean="0"/>
              <a:t>this</a:t>
            </a:r>
            <a:r>
              <a:rPr lang="cs-CZ" sz="1800" dirty="0" smtClean="0"/>
              <a:t> sport. </a:t>
            </a:r>
            <a:r>
              <a:rPr lang="cs-CZ" sz="1800" dirty="0" err="1" smtClean="0">
                <a:ln>
                  <a:solidFill>
                    <a:srgbClr val="7030A0"/>
                  </a:solidFill>
                </a:ln>
              </a:rPr>
              <a:t>Next</a:t>
            </a:r>
            <a:r>
              <a:rPr lang="cs-CZ" sz="1800" dirty="0" smtClean="0"/>
              <a:t> to </a:t>
            </a:r>
            <a:r>
              <a:rPr lang="cs-CZ" sz="1800" dirty="0" err="1" smtClean="0"/>
              <a:t>them</a:t>
            </a:r>
            <a:r>
              <a:rPr lang="cs-CZ" sz="1800" dirty="0" smtClean="0"/>
              <a:t> </a:t>
            </a:r>
            <a:r>
              <a:rPr lang="cs-CZ" sz="1800" dirty="0" err="1" smtClean="0"/>
              <a:t>there</a:t>
            </a:r>
            <a:r>
              <a:rPr lang="cs-CZ" sz="1800" dirty="0" smtClean="0"/>
              <a:t> </a:t>
            </a:r>
            <a:r>
              <a:rPr lang="cs-CZ" sz="1800" dirty="0" err="1" smtClean="0"/>
              <a:t>is</a:t>
            </a:r>
            <a:r>
              <a:rPr lang="cs-CZ" sz="1800" dirty="0" smtClean="0"/>
              <a:t> a </a:t>
            </a:r>
            <a:r>
              <a:rPr lang="cs-CZ" sz="1800" dirty="0" err="1" smtClean="0"/>
              <a:t>motorbike</a:t>
            </a:r>
            <a:r>
              <a:rPr lang="cs-CZ" sz="1800" dirty="0" smtClean="0"/>
              <a:t> and </a:t>
            </a:r>
            <a:r>
              <a:rPr lang="cs-CZ" sz="1800" dirty="0" err="1" smtClean="0"/>
              <a:t>the</a:t>
            </a:r>
            <a:r>
              <a:rPr lang="cs-CZ" sz="1800" dirty="0" smtClean="0"/>
              <a:t> </a:t>
            </a:r>
            <a:r>
              <a:rPr lang="cs-CZ" sz="1800" dirty="0" err="1" smtClean="0"/>
              <a:t>back</a:t>
            </a:r>
            <a:r>
              <a:rPr lang="cs-CZ" sz="1800" dirty="0" smtClean="0"/>
              <a:t> </a:t>
            </a:r>
            <a:r>
              <a:rPr lang="cs-CZ" sz="1800" dirty="0" err="1" smtClean="0"/>
              <a:t>rider</a:t>
            </a:r>
            <a:r>
              <a:rPr lang="cs-CZ" sz="1800" dirty="0" smtClean="0"/>
              <a:t> </a:t>
            </a:r>
            <a:r>
              <a:rPr lang="cs-CZ" sz="1800" dirty="0" err="1" smtClean="0"/>
              <a:t>is</a:t>
            </a:r>
            <a:r>
              <a:rPr lang="cs-CZ" sz="1800" dirty="0" smtClean="0"/>
              <a:t> </a:t>
            </a:r>
            <a:r>
              <a:rPr lang="cs-CZ" sz="1800" dirty="0" err="1" smtClean="0">
                <a:ln>
                  <a:solidFill>
                    <a:srgbClr val="7030A0"/>
                  </a:solidFill>
                </a:ln>
              </a:rPr>
              <a:t>recording</a:t>
            </a:r>
            <a:r>
              <a:rPr lang="cs-CZ" sz="1800" dirty="0" smtClean="0"/>
              <a:t> </a:t>
            </a:r>
            <a:r>
              <a:rPr lang="cs-CZ" sz="1800" dirty="0" err="1" smtClean="0"/>
              <a:t>the</a:t>
            </a:r>
            <a:r>
              <a:rPr lang="cs-CZ" sz="1800" dirty="0" smtClean="0"/>
              <a:t> </a:t>
            </a:r>
            <a:r>
              <a:rPr lang="cs-CZ" sz="1800" dirty="0" err="1" smtClean="0"/>
              <a:t>runners</a:t>
            </a:r>
            <a:r>
              <a:rPr lang="cs-CZ" sz="1800" dirty="0" smtClean="0"/>
              <a:t>. </a:t>
            </a:r>
            <a:r>
              <a:rPr lang="cs-CZ" sz="1800" dirty="0" err="1" smtClean="0"/>
              <a:t>Another</a:t>
            </a:r>
            <a:r>
              <a:rPr lang="cs-CZ" sz="1800" dirty="0" smtClean="0"/>
              <a:t> </a:t>
            </a:r>
            <a:r>
              <a:rPr lang="cs-CZ" sz="1800" dirty="0" err="1" smtClean="0">
                <a:ln>
                  <a:solidFill>
                    <a:srgbClr val="7030A0"/>
                  </a:solidFill>
                </a:ln>
              </a:rPr>
              <a:t>cameraman</a:t>
            </a:r>
            <a:r>
              <a:rPr lang="cs-CZ" sz="1800" dirty="0" smtClean="0">
                <a:ln>
                  <a:solidFill>
                    <a:srgbClr val="7030A0"/>
                  </a:solidFill>
                </a:ln>
              </a:rPr>
              <a:t> </a:t>
            </a:r>
            <a:r>
              <a:rPr lang="cs-CZ" sz="1800" dirty="0" err="1" smtClean="0"/>
              <a:t>is</a:t>
            </a:r>
            <a:r>
              <a:rPr lang="cs-CZ" sz="1800" dirty="0" smtClean="0"/>
              <a:t> </a:t>
            </a:r>
            <a:r>
              <a:rPr lang="cs-CZ" sz="1800" dirty="0" err="1" smtClean="0"/>
              <a:t>running</a:t>
            </a:r>
            <a:r>
              <a:rPr lang="cs-CZ" sz="1800" dirty="0" smtClean="0"/>
              <a:t> </a:t>
            </a:r>
            <a:r>
              <a:rPr lang="cs-CZ" sz="1800" dirty="0" err="1" smtClean="0"/>
              <a:t>along</a:t>
            </a:r>
            <a:r>
              <a:rPr lang="cs-CZ" sz="1800" dirty="0" smtClean="0"/>
              <a:t> on </a:t>
            </a:r>
            <a:r>
              <a:rPr lang="cs-CZ" sz="1800" dirty="0" err="1" smtClean="0"/>
              <a:t>the</a:t>
            </a:r>
            <a:r>
              <a:rPr lang="cs-CZ" sz="1800" dirty="0" smtClean="0"/>
              <a:t> </a:t>
            </a:r>
            <a:r>
              <a:rPr lang="cs-CZ" sz="1800" dirty="0" err="1" smtClean="0"/>
              <a:t>left</a:t>
            </a:r>
            <a:r>
              <a:rPr lang="cs-CZ" sz="1800" dirty="0" smtClean="0"/>
              <a:t>. He </a:t>
            </a:r>
            <a:r>
              <a:rPr lang="cs-CZ" sz="1800" dirty="0" err="1" smtClean="0"/>
              <a:t>is</a:t>
            </a:r>
            <a:r>
              <a:rPr lang="cs-CZ" sz="1800" dirty="0" smtClean="0"/>
              <a:t> </a:t>
            </a:r>
            <a:r>
              <a:rPr lang="cs-CZ" sz="1800" dirty="0" err="1" smtClean="0"/>
              <a:t>wearing</a:t>
            </a:r>
            <a:r>
              <a:rPr lang="cs-CZ" sz="1800" dirty="0" smtClean="0"/>
              <a:t> </a:t>
            </a:r>
            <a:r>
              <a:rPr lang="cs-CZ" sz="1800" dirty="0" err="1" smtClean="0"/>
              <a:t>an</a:t>
            </a:r>
            <a:r>
              <a:rPr lang="cs-CZ" sz="1800" dirty="0" smtClean="0"/>
              <a:t> </a:t>
            </a:r>
            <a:r>
              <a:rPr lang="cs-CZ" sz="1800" dirty="0" err="1" smtClean="0"/>
              <a:t>orange</a:t>
            </a:r>
            <a:r>
              <a:rPr lang="cs-CZ" sz="1800" dirty="0" smtClean="0"/>
              <a:t>  </a:t>
            </a:r>
            <a:r>
              <a:rPr lang="cs-CZ" sz="1800" dirty="0" err="1" smtClean="0">
                <a:ln>
                  <a:solidFill>
                    <a:srgbClr val="7030A0"/>
                  </a:solidFill>
                </a:ln>
              </a:rPr>
              <a:t>waistcoat</a:t>
            </a:r>
            <a:r>
              <a:rPr lang="cs-CZ" sz="1800" dirty="0" smtClean="0"/>
              <a:t>, </a:t>
            </a:r>
            <a:r>
              <a:rPr lang="cs-CZ" sz="1800" dirty="0" err="1" smtClean="0"/>
              <a:t>maybe</a:t>
            </a:r>
            <a:r>
              <a:rPr lang="cs-CZ" sz="1800" dirty="0" smtClean="0"/>
              <a:t> he </a:t>
            </a:r>
            <a:r>
              <a:rPr lang="cs-CZ" sz="1800" dirty="0" err="1" smtClean="0"/>
              <a:t>belongs</a:t>
            </a:r>
            <a:r>
              <a:rPr lang="cs-CZ" sz="1800" dirty="0" smtClean="0"/>
              <a:t> to </a:t>
            </a:r>
            <a:r>
              <a:rPr lang="cs-CZ" sz="1800" dirty="0" err="1" smtClean="0"/>
              <a:t>the</a:t>
            </a:r>
            <a:r>
              <a:rPr lang="cs-CZ" sz="1800" dirty="0" smtClean="0"/>
              <a:t> </a:t>
            </a:r>
            <a:r>
              <a:rPr lang="cs-CZ" sz="1800" dirty="0" err="1" smtClean="0"/>
              <a:t>organisation</a:t>
            </a:r>
            <a:r>
              <a:rPr lang="cs-CZ" sz="1800" dirty="0" smtClean="0"/>
              <a:t> </a:t>
            </a:r>
            <a:r>
              <a:rPr lang="cs-CZ" sz="1800" dirty="0" smtClean="0">
                <a:ln>
                  <a:solidFill>
                    <a:srgbClr val="7030A0"/>
                  </a:solidFill>
                </a:ln>
              </a:rPr>
              <a:t>team</a:t>
            </a:r>
            <a:r>
              <a:rPr lang="cs-CZ" sz="1800" dirty="0" smtClean="0"/>
              <a:t>. </a:t>
            </a:r>
            <a:r>
              <a:rPr lang="cs-CZ" sz="1800" dirty="0" err="1" smtClean="0"/>
              <a:t>The</a:t>
            </a:r>
            <a:r>
              <a:rPr lang="cs-CZ" sz="1800" dirty="0" smtClean="0"/>
              <a:t> man in a suit on </a:t>
            </a:r>
            <a:r>
              <a:rPr lang="cs-CZ" sz="1800" dirty="0" err="1" smtClean="0"/>
              <a:t>the</a:t>
            </a:r>
            <a:r>
              <a:rPr lang="cs-CZ" sz="1800" dirty="0" smtClean="0"/>
              <a:t> </a:t>
            </a:r>
            <a:r>
              <a:rPr lang="cs-CZ" sz="1800" dirty="0" err="1" smtClean="0"/>
              <a:t>right</a:t>
            </a:r>
            <a:r>
              <a:rPr lang="cs-CZ" sz="1800" dirty="0" smtClean="0"/>
              <a:t> </a:t>
            </a:r>
            <a:r>
              <a:rPr lang="cs-CZ" sz="1800" dirty="0" err="1" smtClean="0"/>
              <a:t>is</a:t>
            </a:r>
            <a:r>
              <a:rPr lang="cs-CZ" sz="1800" dirty="0" smtClean="0"/>
              <a:t> </a:t>
            </a:r>
            <a:r>
              <a:rPr lang="cs-CZ" sz="1800" dirty="0" err="1" smtClean="0">
                <a:ln>
                  <a:solidFill>
                    <a:srgbClr val="7030A0"/>
                  </a:solidFill>
                </a:ln>
              </a:rPr>
              <a:t>taking</a:t>
            </a:r>
            <a:r>
              <a:rPr lang="cs-CZ" sz="1800" dirty="0" smtClean="0"/>
              <a:t> a </a:t>
            </a:r>
            <a:r>
              <a:rPr lang="cs-CZ" sz="1800" dirty="0" err="1" smtClean="0"/>
              <a:t>photo</a:t>
            </a:r>
            <a:r>
              <a:rPr lang="cs-CZ" sz="1800" dirty="0" smtClean="0"/>
              <a:t> </a:t>
            </a:r>
            <a:r>
              <a:rPr lang="cs-CZ" sz="1800" dirty="0" err="1" smtClean="0"/>
              <a:t>of</a:t>
            </a:r>
            <a:r>
              <a:rPr lang="cs-CZ" sz="1800" dirty="0" smtClean="0"/>
              <a:t> </a:t>
            </a:r>
            <a:r>
              <a:rPr lang="cs-CZ" sz="1800" dirty="0" err="1" smtClean="0"/>
              <a:t>the</a:t>
            </a:r>
            <a:r>
              <a:rPr lang="cs-CZ" sz="1800" dirty="0" smtClean="0"/>
              <a:t> </a:t>
            </a:r>
            <a:r>
              <a:rPr lang="cs-CZ" sz="1800" dirty="0" err="1" smtClean="0"/>
              <a:t>runners</a:t>
            </a:r>
            <a:r>
              <a:rPr lang="cs-CZ" sz="1800" dirty="0" smtClean="0"/>
              <a:t>. </a:t>
            </a:r>
            <a:r>
              <a:rPr lang="cs-CZ" sz="1800" dirty="0" err="1" smtClean="0"/>
              <a:t>There</a:t>
            </a:r>
            <a:r>
              <a:rPr lang="cs-CZ" sz="1800" dirty="0" smtClean="0"/>
              <a:t> are </a:t>
            </a:r>
            <a:r>
              <a:rPr lang="cs-CZ" sz="1800" dirty="0" err="1" smtClean="0"/>
              <a:t>some</a:t>
            </a:r>
            <a:r>
              <a:rPr lang="cs-CZ" sz="1800" dirty="0" smtClean="0"/>
              <a:t> </a:t>
            </a:r>
            <a:r>
              <a:rPr lang="cs-CZ" sz="1800" dirty="0" err="1" smtClean="0"/>
              <a:t>people</a:t>
            </a:r>
            <a:r>
              <a:rPr lang="cs-CZ" sz="1800" dirty="0" smtClean="0"/>
              <a:t> </a:t>
            </a:r>
            <a:r>
              <a:rPr lang="cs-CZ" sz="1800" dirty="0" err="1" smtClean="0"/>
              <a:t>watching</a:t>
            </a:r>
            <a:r>
              <a:rPr lang="cs-CZ" sz="1800" dirty="0" smtClean="0"/>
              <a:t> </a:t>
            </a:r>
            <a:r>
              <a:rPr lang="cs-CZ" sz="1800" dirty="0" err="1" smtClean="0"/>
              <a:t>the</a:t>
            </a:r>
            <a:r>
              <a:rPr lang="cs-CZ" sz="1800" dirty="0" smtClean="0"/>
              <a:t> </a:t>
            </a:r>
            <a:r>
              <a:rPr lang="cs-CZ" sz="1800" dirty="0" err="1" smtClean="0"/>
              <a:t>race</a:t>
            </a:r>
            <a:r>
              <a:rPr lang="cs-CZ" sz="1800" dirty="0" smtClean="0"/>
              <a:t> but not </a:t>
            </a:r>
            <a:r>
              <a:rPr lang="cs-CZ" sz="1800" dirty="0" err="1" smtClean="0">
                <a:ln>
                  <a:solidFill>
                    <a:srgbClr val="7030A0"/>
                  </a:solidFill>
                </a:ln>
              </a:rPr>
              <a:t>crowds</a:t>
            </a:r>
            <a:r>
              <a:rPr lang="cs-CZ" sz="1800" dirty="0" smtClean="0"/>
              <a:t>, so </a:t>
            </a:r>
            <a:r>
              <a:rPr lang="cs-CZ" sz="1800" dirty="0" err="1" smtClean="0"/>
              <a:t>it´s</a:t>
            </a:r>
            <a:r>
              <a:rPr lang="cs-CZ" sz="1800" dirty="0" smtClean="0"/>
              <a:t> not </a:t>
            </a:r>
            <a:r>
              <a:rPr lang="cs-CZ" sz="1800" dirty="0" err="1" smtClean="0"/>
              <a:t>the</a:t>
            </a:r>
            <a:r>
              <a:rPr lang="cs-CZ" sz="1800" dirty="0" smtClean="0"/>
              <a:t> most </a:t>
            </a:r>
            <a:r>
              <a:rPr lang="cs-CZ" sz="1800" dirty="0" err="1" smtClean="0"/>
              <a:t>exciting</a:t>
            </a:r>
            <a:r>
              <a:rPr lang="cs-CZ" sz="1800" dirty="0" smtClean="0"/>
              <a:t> moment. </a:t>
            </a:r>
            <a:r>
              <a:rPr lang="cs-CZ" sz="1800" dirty="0" err="1" smtClean="0"/>
              <a:t>It</a:t>
            </a:r>
            <a:r>
              <a:rPr lang="cs-CZ" sz="1800" dirty="0" smtClean="0"/>
              <a:t> </a:t>
            </a:r>
            <a:r>
              <a:rPr lang="cs-CZ" sz="1800" dirty="0" err="1" smtClean="0"/>
              <a:t>is</a:t>
            </a:r>
            <a:r>
              <a:rPr lang="cs-CZ" sz="1800" dirty="0" smtClean="0"/>
              <a:t> </a:t>
            </a:r>
            <a:r>
              <a:rPr lang="cs-CZ" sz="1800" dirty="0" err="1" smtClean="0"/>
              <a:t>clear</a:t>
            </a:r>
            <a:r>
              <a:rPr lang="cs-CZ" sz="1800" dirty="0" smtClean="0"/>
              <a:t> </a:t>
            </a:r>
            <a:r>
              <a:rPr lang="cs-CZ" sz="1800" dirty="0" err="1" smtClean="0"/>
              <a:t>that</a:t>
            </a:r>
            <a:r>
              <a:rPr lang="cs-CZ" sz="1800" dirty="0" smtClean="0"/>
              <a:t> </a:t>
            </a:r>
            <a:r>
              <a:rPr lang="cs-CZ" sz="1800" dirty="0" err="1" smtClean="0"/>
              <a:t>one</a:t>
            </a:r>
            <a:r>
              <a:rPr lang="cs-CZ" sz="1800" dirty="0" smtClean="0"/>
              <a:t> </a:t>
            </a:r>
            <a:r>
              <a:rPr lang="cs-CZ" sz="1800" dirty="0" err="1" smtClean="0"/>
              <a:t>of</a:t>
            </a:r>
            <a:r>
              <a:rPr lang="cs-CZ" sz="1800" dirty="0" smtClean="0"/>
              <a:t> </a:t>
            </a:r>
            <a:r>
              <a:rPr lang="cs-CZ" sz="1800" dirty="0" err="1" smtClean="0"/>
              <a:t>the</a:t>
            </a:r>
            <a:r>
              <a:rPr lang="cs-CZ" sz="1800" dirty="0" smtClean="0"/>
              <a:t> </a:t>
            </a:r>
            <a:r>
              <a:rPr lang="cs-CZ" sz="1800" dirty="0" err="1" smtClean="0">
                <a:ln>
                  <a:solidFill>
                    <a:srgbClr val="7030A0"/>
                  </a:solidFill>
                </a:ln>
              </a:rPr>
              <a:t>sponsors</a:t>
            </a:r>
            <a:r>
              <a:rPr lang="cs-CZ" sz="1800" dirty="0" smtClean="0"/>
              <a:t> </a:t>
            </a:r>
            <a:r>
              <a:rPr lang="cs-CZ" sz="1800" dirty="0" err="1" smtClean="0"/>
              <a:t>is</a:t>
            </a:r>
            <a:r>
              <a:rPr lang="cs-CZ" sz="1800" dirty="0" smtClean="0"/>
              <a:t> Volkswagen </a:t>
            </a:r>
            <a:r>
              <a:rPr lang="cs-CZ" sz="1800" dirty="0" err="1" smtClean="0"/>
              <a:t>company</a:t>
            </a:r>
            <a:r>
              <a:rPr lang="cs-CZ" sz="1800" dirty="0" smtClean="0"/>
              <a:t> as </a:t>
            </a:r>
            <a:r>
              <a:rPr lang="cs-CZ" sz="1800" dirty="0" err="1" smtClean="0"/>
              <a:t>we</a:t>
            </a:r>
            <a:r>
              <a:rPr lang="cs-CZ" sz="1800" dirty="0" smtClean="0"/>
              <a:t> </a:t>
            </a:r>
            <a:r>
              <a:rPr lang="cs-CZ" sz="1800" dirty="0" err="1" smtClean="0"/>
              <a:t>can</a:t>
            </a:r>
            <a:r>
              <a:rPr lang="cs-CZ" sz="1800" dirty="0" smtClean="0"/>
              <a:t> </a:t>
            </a:r>
            <a:r>
              <a:rPr lang="cs-CZ" sz="1800" dirty="0" err="1" smtClean="0"/>
              <a:t>see</a:t>
            </a:r>
            <a:r>
              <a:rPr lang="cs-CZ" sz="1800" dirty="0" smtClean="0"/>
              <a:t>  </a:t>
            </a:r>
            <a:r>
              <a:rPr lang="cs-CZ" sz="1800" dirty="0" err="1" smtClean="0">
                <a:ln>
                  <a:solidFill>
                    <a:srgbClr val="7030A0"/>
                  </a:solidFill>
                </a:ln>
              </a:rPr>
              <a:t>banners</a:t>
            </a:r>
            <a:r>
              <a:rPr lang="cs-CZ" sz="1800" dirty="0" smtClean="0">
                <a:ln>
                  <a:solidFill>
                    <a:srgbClr val="7030A0"/>
                  </a:solidFill>
                </a:ln>
              </a:rPr>
              <a:t> </a:t>
            </a:r>
            <a:r>
              <a:rPr lang="cs-CZ" sz="1800" dirty="0" err="1" smtClean="0"/>
              <a:t>with</a:t>
            </a:r>
            <a:r>
              <a:rPr lang="cs-CZ" sz="1800" dirty="0" smtClean="0"/>
              <a:t> </a:t>
            </a:r>
            <a:r>
              <a:rPr lang="cs-CZ" sz="1800" dirty="0" err="1" smtClean="0"/>
              <a:t>their</a:t>
            </a:r>
            <a:r>
              <a:rPr lang="cs-CZ" sz="1800" dirty="0" smtClean="0"/>
              <a:t> logo. </a:t>
            </a:r>
            <a:r>
              <a:rPr lang="cs-CZ" sz="1800" dirty="0" err="1" smtClean="0"/>
              <a:t>The</a:t>
            </a:r>
            <a:r>
              <a:rPr lang="cs-CZ" sz="1800" dirty="0" smtClean="0"/>
              <a:t> </a:t>
            </a:r>
            <a:r>
              <a:rPr lang="cs-CZ" sz="1800" dirty="0" err="1" smtClean="0"/>
              <a:t>race</a:t>
            </a:r>
            <a:r>
              <a:rPr lang="cs-CZ" sz="1800" dirty="0" smtClean="0"/>
              <a:t> </a:t>
            </a:r>
            <a:r>
              <a:rPr lang="cs-CZ" sz="1800" dirty="0" err="1" smtClean="0"/>
              <a:t>takes</a:t>
            </a:r>
            <a:r>
              <a:rPr lang="cs-CZ" sz="1800" dirty="0" smtClean="0"/>
              <a:t> place in a big city </a:t>
            </a:r>
            <a:r>
              <a:rPr lang="cs-CZ" sz="1800" dirty="0" err="1" smtClean="0"/>
              <a:t>with</a:t>
            </a:r>
            <a:r>
              <a:rPr lang="cs-CZ" sz="1800" dirty="0" smtClean="0"/>
              <a:t> a </a:t>
            </a:r>
            <a:r>
              <a:rPr lang="cs-CZ" sz="1800" dirty="0" err="1" smtClean="0">
                <a:ln>
                  <a:solidFill>
                    <a:srgbClr val="7030A0"/>
                  </a:solidFill>
                </a:ln>
              </a:rPr>
              <a:t>tramway</a:t>
            </a:r>
            <a:r>
              <a:rPr lang="cs-CZ" sz="1800" dirty="0" smtClean="0">
                <a:ln>
                  <a:solidFill>
                    <a:srgbClr val="7030A0"/>
                  </a:solidFill>
                </a:ln>
              </a:rPr>
              <a:t> </a:t>
            </a:r>
            <a:r>
              <a:rPr lang="cs-CZ" sz="1800" dirty="0" smtClean="0"/>
              <a:t>line as </a:t>
            </a:r>
            <a:r>
              <a:rPr lang="cs-CZ" sz="1800" dirty="0" err="1" smtClean="0"/>
              <a:t>one</a:t>
            </a:r>
            <a:r>
              <a:rPr lang="cs-CZ" sz="1800" dirty="0" smtClean="0"/>
              <a:t> </a:t>
            </a:r>
            <a:r>
              <a:rPr lang="cs-CZ" sz="1800" dirty="0" err="1" smtClean="0"/>
              <a:t>of</a:t>
            </a:r>
            <a:r>
              <a:rPr lang="cs-CZ" sz="1800" dirty="0" smtClean="0"/>
              <a:t> </a:t>
            </a:r>
            <a:r>
              <a:rPr lang="cs-CZ" sz="1800" dirty="0" err="1" smtClean="0"/>
              <a:t>the</a:t>
            </a:r>
            <a:r>
              <a:rPr lang="cs-CZ" sz="1800" dirty="0" smtClean="0"/>
              <a:t> </a:t>
            </a:r>
            <a:r>
              <a:rPr lang="cs-CZ" sz="1800" dirty="0" err="1" smtClean="0"/>
              <a:t>means</a:t>
            </a:r>
            <a:r>
              <a:rPr lang="cs-CZ" sz="1800" dirty="0" smtClean="0"/>
              <a:t> </a:t>
            </a:r>
            <a:r>
              <a:rPr lang="cs-CZ" sz="1800" dirty="0" err="1" smtClean="0"/>
              <a:t>of</a:t>
            </a:r>
            <a:r>
              <a:rPr lang="cs-CZ" sz="1800" dirty="0" smtClean="0"/>
              <a:t> </a:t>
            </a:r>
            <a:r>
              <a:rPr lang="cs-CZ" sz="1800" dirty="0" smtClean="0">
                <a:ln>
                  <a:solidFill>
                    <a:srgbClr val="7030A0"/>
                  </a:solidFill>
                </a:ln>
              </a:rPr>
              <a:t>public </a:t>
            </a:r>
            <a:r>
              <a:rPr lang="cs-CZ" sz="1800" dirty="0" smtClean="0"/>
              <a:t>transport. </a:t>
            </a:r>
            <a:r>
              <a:rPr lang="cs-CZ" sz="1800" dirty="0" err="1" smtClean="0"/>
              <a:t>The</a:t>
            </a:r>
            <a:r>
              <a:rPr lang="cs-CZ" sz="1800" dirty="0" smtClean="0"/>
              <a:t> </a:t>
            </a:r>
            <a:r>
              <a:rPr lang="cs-CZ" sz="1800" dirty="0" err="1" smtClean="0"/>
              <a:t>weather</a:t>
            </a:r>
            <a:r>
              <a:rPr lang="cs-CZ" sz="1800" dirty="0" smtClean="0"/>
              <a:t> </a:t>
            </a:r>
            <a:r>
              <a:rPr lang="cs-CZ" sz="1800" dirty="0" err="1" smtClean="0"/>
              <a:t>is</a:t>
            </a:r>
            <a:r>
              <a:rPr lang="cs-CZ" sz="1800" dirty="0" smtClean="0"/>
              <a:t> </a:t>
            </a:r>
            <a:r>
              <a:rPr lang="cs-CZ" sz="1800" dirty="0" smtClean="0">
                <a:ln>
                  <a:solidFill>
                    <a:srgbClr val="7030A0"/>
                  </a:solidFill>
                </a:ln>
              </a:rPr>
              <a:t>sunny</a:t>
            </a:r>
            <a:r>
              <a:rPr lang="cs-CZ" sz="1800" dirty="0" smtClean="0"/>
              <a:t> but not </a:t>
            </a:r>
            <a:r>
              <a:rPr lang="cs-CZ" sz="1800" dirty="0" err="1" smtClean="0"/>
              <a:t>extremely</a:t>
            </a:r>
            <a:r>
              <a:rPr lang="cs-CZ" sz="1800" dirty="0" smtClean="0"/>
              <a:t> </a:t>
            </a:r>
            <a:r>
              <a:rPr lang="cs-CZ" sz="1800" dirty="0" smtClean="0">
                <a:ln>
                  <a:solidFill>
                    <a:srgbClr val="7030A0"/>
                  </a:solidFill>
                </a:ln>
              </a:rPr>
              <a:t>hot</a:t>
            </a:r>
            <a:r>
              <a:rPr lang="cs-CZ" sz="1800" dirty="0" smtClean="0"/>
              <a:t> </a:t>
            </a:r>
            <a:r>
              <a:rPr lang="cs-CZ" sz="1800" dirty="0" err="1" smtClean="0"/>
              <a:t>because</a:t>
            </a:r>
            <a:r>
              <a:rPr lang="cs-CZ" sz="1800" dirty="0" smtClean="0"/>
              <a:t> </a:t>
            </a:r>
            <a:r>
              <a:rPr lang="cs-CZ" sz="1800" dirty="0" err="1" smtClean="0"/>
              <a:t>people</a:t>
            </a:r>
            <a:r>
              <a:rPr lang="cs-CZ" sz="1800" dirty="0" smtClean="0"/>
              <a:t> </a:t>
            </a:r>
            <a:r>
              <a:rPr lang="cs-CZ" sz="1800" dirty="0" err="1" smtClean="0"/>
              <a:t>aren´t</a:t>
            </a:r>
            <a:r>
              <a:rPr lang="cs-CZ" sz="1800" dirty="0" smtClean="0"/>
              <a:t> </a:t>
            </a:r>
            <a:r>
              <a:rPr lang="cs-CZ" sz="1800" dirty="0" err="1" smtClean="0"/>
              <a:t>wearing</a:t>
            </a:r>
            <a:r>
              <a:rPr lang="cs-CZ" sz="1800" dirty="0" smtClean="0"/>
              <a:t> </a:t>
            </a:r>
            <a:r>
              <a:rPr lang="cs-CZ" sz="1800" dirty="0" err="1" smtClean="0"/>
              <a:t>typical</a:t>
            </a:r>
            <a:r>
              <a:rPr lang="cs-CZ" sz="1800" dirty="0" smtClean="0"/>
              <a:t> </a:t>
            </a:r>
            <a:r>
              <a:rPr lang="cs-CZ" sz="1800" dirty="0" err="1" smtClean="0">
                <a:ln>
                  <a:solidFill>
                    <a:srgbClr val="7030A0"/>
                  </a:solidFill>
                </a:ln>
              </a:rPr>
              <a:t>summer</a:t>
            </a:r>
            <a:r>
              <a:rPr lang="cs-CZ" sz="1800" dirty="0" smtClean="0"/>
              <a:t> </a:t>
            </a:r>
            <a:r>
              <a:rPr lang="cs-CZ" sz="1800" dirty="0" err="1" smtClean="0"/>
              <a:t>clothes</a:t>
            </a:r>
            <a:r>
              <a:rPr lang="cs-CZ" sz="1800" dirty="0" smtClean="0"/>
              <a:t>. </a:t>
            </a:r>
            <a:r>
              <a:rPr lang="cs-CZ" sz="1800" dirty="0" err="1" smtClean="0"/>
              <a:t>It</a:t>
            </a:r>
            <a:r>
              <a:rPr lang="cs-CZ" sz="1800" dirty="0" smtClean="0"/>
              <a:t> </a:t>
            </a:r>
            <a:r>
              <a:rPr lang="cs-CZ" sz="1800" dirty="0" err="1" smtClean="0"/>
              <a:t>may</a:t>
            </a:r>
            <a:r>
              <a:rPr lang="cs-CZ" sz="1800" dirty="0" smtClean="0"/>
              <a:t> </a:t>
            </a:r>
            <a:r>
              <a:rPr lang="cs-CZ" sz="1800" dirty="0" err="1" smtClean="0"/>
              <a:t>be</a:t>
            </a:r>
            <a:r>
              <a:rPr lang="cs-CZ" sz="1800" dirty="0" smtClean="0"/>
              <a:t> </a:t>
            </a:r>
            <a:r>
              <a:rPr lang="cs-CZ" sz="1800" dirty="0" err="1" smtClean="0"/>
              <a:t>the</a:t>
            </a:r>
            <a:r>
              <a:rPr lang="cs-CZ" sz="1800" dirty="0" smtClean="0"/>
              <a:t> Prague </a:t>
            </a:r>
            <a:r>
              <a:rPr lang="cs-CZ" sz="1800" dirty="0" err="1" smtClean="0"/>
              <a:t>Marathon</a:t>
            </a:r>
            <a:r>
              <a:rPr lang="cs-CZ" sz="1800" dirty="0" smtClean="0"/>
              <a:t>, </a:t>
            </a:r>
            <a:r>
              <a:rPr lang="cs-CZ" sz="1800" dirty="0" err="1" smtClean="0"/>
              <a:t>which</a:t>
            </a:r>
            <a:r>
              <a:rPr lang="cs-CZ" sz="1800" dirty="0" smtClean="0"/>
              <a:t> </a:t>
            </a:r>
            <a:r>
              <a:rPr lang="cs-CZ" sz="1800" dirty="0" err="1" smtClean="0"/>
              <a:t>is</a:t>
            </a:r>
            <a:r>
              <a:rPr lang="cs-CZ" sz="1800" dirty="0" smtClean="0"/>
              <a:t> </a:t>
            </a:r>
            <a:r>
              <a:rPr lang="cs-CZ" sz="1800" dirty="0" err="1" smtClean="0">
                <a:ln>
                  <a:solidFill>
                    <a:srgbClr val="7030A0"/>
                  </a:solidFill>
                </a:ln>
              </a:rPr>
              <a:t>held</a:t>
            </a:r>
            <a:r>
              <a:rPr lang="cs-CZ" sz="1800" dirty="0" smtClean="0">
                <a:ln>
                  <a:solidFill>
                    <a:srgbClr val="7030A0"/>
                  </a:solidFill>
                </a:ln>
              </a:rPr>
              <a:t> </a:t>
            </a:r>
            <a:r>
              <a:rPr lang="cs-CZ" sz="1800" dirty="0" err="1" smtClean="0"/>
              <a:t>every</a:t>
            </a:r>
            <a:r>
              <a:rPr lang="cs-CZ" sz="1800" dirty="0" smtClean="0"/>
              <a:t> </a:t>
            </a:r>
            <a:r>
              <a:rPr lang="cs-CZ" sz="1800" dirty="0" err="1" smtClean="0"/>
              <a:t>year</a:t>
            </a:r>
            <a:r>
              <a:rPr lang="cs-CZ" sz="1800" dirty="0" smtClean="0"/>
              <a:t> in May.</a:t>
            </a:r>
            <a:endParaRPr lang="cs-CZ" sz="1800" dirty="0"/>
          </a:p>
        </p:txBody>
      </p:sp>
      <p:pic>
        <p:nvPicPr>
          <p:cNvPr id="4" name="Zástupný symbol pro obsah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6858000" cy="4770856"/>
          </a:xfrm>
        </p:spPr>
      </p:pic>
    </p:spTree>
    <p:extLst>
      <p:ext uri="{BB962C8B-B14F-4D97-AF65-F5344CB8AC3E}">
        <p14:creationId xmlns:p14="http://schemas.microsoft.com/office/powerpoint/2010/main" val="394244224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adpis 4"/>
          <p:cNvSpPr>
            <a:spLocks noGrp="1"/>
          </p:cNvSpPr>
          <p:nvPr>
            <p:ph type="title"/>
          </p:nvPr>
        </p:nvSpPr>
        <p:spPr>
          <a:xfrm>
            <a:off x="350659" y="347531"/>
            <a:ext cx="6182915" cy="984109"/>
          </a:xfrm>
        </p:spPr>
        <p:txBody>
          <a:bodyPr>
            <a:normAutofit/>
          </a:bodyPr>
          <a:lstStyle/>
          <a:p>
            <a:r>
              <a:rPr lang="cs-CZ" sz="3600" dirty="0" err="1" smtClean="0">
                <a:solidFill>
                  <a:srgbClr val="000000"/>
                </a:solidFill>
              </a:rPr>
              <a:t>Questions</a:t>
            </a:r>
            <a:r>
              <a:rPr lang="cs-CZ" sz="3600" dirty="0" smtClean="0">
                <a:solidFill>
                  <a:srgbClr val="000000"/>
                </a:solidFill>
              </a:rPr>
              <a:t>/</a:t>
            </a:r>
            <a:r>
              <a:rPr lang="cs-CZ" sz="3600" dirty="0" err="1" smtClean="0">
                <a:solidFill>
                  <a:srgbClr val="000000"/>
                </a:solidFill>
              </a:rPr>
              <a:t>tasks</a:t>
            </a:r>
            <a:r>
              <a:rPr lang="cs-CZ" sz="3600" dirty="0" smtClean="0">
                <a:solidFill>
                  <a:srgbClr val="000000"/>
                </a:solidFill>
              </a:rPr>
              <a:t> on </a:t>
            </a:r>
            <a:r>
              <a:rPr lang="cs-CZ" sz="3600" dirty="0" err="1" smtClean="0">
                <a:solidFill>
                  <a:srgbClr val="000000"/>
                </a:solidFill>
              </a:rPr>
              <a:t>the</a:t>
            </a:r>
            <a:r>
              <a:rPr lang="cs-CZ" sz="3600" dirty="0" smtClean="0">
                <a:solidFill>
                  <a:srgbClr val="000000"/>
                </a:solidFill>
              </a:rPr>
              <a:t> </a:t>
            </a:r>
            <a:r>
              <a:rPr lang="cs-CZ" sz="3600" dirty="0" err="1" smtClean="0">
                <a:solidFill>
                  <a:srgbClr val="000000"/>
                </a:solidFill>
              </a:rPr>
              <a:t>topic</a:t>
            </a:r>
            <a:r>
              <a:rPr lang="cs-CZ" sz="3600" dirty="0" smtClean="0">
                <a:solidFill>
                  <a:srgbClr val="000000"/>
                </a:solidFill>
              </a:rPr>
              <a:t>:</a:t>
            </a:r>
            <a:endParaRPr lang="cs-CZ" sz="3600" dirty="0">
              <a:solidFill>
                <a:srgbClr val="000000"/>
              </a:solidFill>
            </a:endParaRPr>
          </a:p>
        </p:txBody>
      </p:sp>
      <p:sp>
        <p:nvSpPr>
          <p:cNvPr id="6" name="Zástupný symbol pro obsah 5"/>
          <p:cNvSpPr>
            <a:spLocks noGrp="1"/>
          </p:cNvSpPr>
          <p:nvPr>
            <p:ph idx="1"/>
          </p:nvPr>
        </p:nvSpPr>
        <p:spPr>
          <a:xfrm>
            <a:off x="332656" y="1403649"/>
            <a:ext cx="6172200" cy="7488832"/>
          </a:xfrm>
        </p:spPr>
        <p:txBody>
          <a:bodyPr>
            <a:normAutofit fontScale="92500"/>
          </a:bodyPr>
          <a:lstStyle/>
          <a:p>
            <a:pPr marL="514350" indent="-514350">
              <a:buFont typeface="+mj-lt"/>
              <a:buAutoNum type="alphaLcPeriod"/>
            </a:pPr>
            <a:r>
              <a:rPr lang="cs-CZ" sz="4000" dirty="0" smtClean="0">
                <a:solidFill>
                  <a:srgbClr val="000000"/>
                </a:solidFill>
              </a:rPr>
              <a:t>Do </a:t>
            </a:r>
            <a:r>
              <a:rPr lang="cs-CZ" sz="4000" dirty="0" err="1" smtClean="0">
                <a:solidFill>
                  <a:srgbClr val="000000"/>
                </a:solidFill>
              </a:rPr>
              <a:t>you</a:t>
            </a:r>
            <a:r>
              <a:rPr lang="cs-CZ" sz="4000" dirty="0" smtClean="0">
                <a:solidFill>
                  <a:srgbClr val="000000"/>
                </a:solidFill>
              </a:rPr>
              <a:t> </a:t>
            </a:r>
            <a:r>
              <a:rPr lang="cs-CZ" sz="4000" dirty="0" err="1" smtClean="0">
                <a:solidFill>
                  <a:srgbClr val="000000"/>
                </a:solidFill>
              </a:rPr>
              <a:t>ever</a:t>
            </a:r>
            <a:r>
              <a:rPr lang="cs-CZ" sz="4000" dirty="0" smtClean="0">
                <a:solidFill>
                  <a:srgbClr val="000000"/>
                </a:solidFill>
              </a:rPr>
              <a:t> go </a:t>
            </a:r>
            <a:r>
              <a:rPr lang="cs-CZ" sz="4000" dirty="0" err="1" smtClean="0">
                <a:solidFill>
                  <a:srgbClr val="000000"/>
                </a:solidFill>
              </a:rPr>
              <a:t>running</a:t>
            </a:r>
            <a:r>
              <a:rPr lang="cs-CZ" sz="4000" dirty="0" smtClean="0">
                <a:solidFill>
                  <a:srgbClr val="000000"/>
                </a:solidFill>
              </a:rPr>
              <a:t>?</a:t>
            </a:r>
          </a:p>
          <a:p>
            <a:pPr marL="514350" indent="-514350">
              <a:buFont typeface="+mj-lt"/>
              <a:buAutoNum type="alphaLcPeriod"/>
            </a:pPr>
            <a:r>
              <a:rPr lang="cs-CZ" sz="4000" dirty="0" err="1" smtClean="0">
                <a:solidFill>
                  <a:srgbClr val="000000"/>
                </a:solidFill>
              </a:rPr>
              <a:t>What</a:t>
            </a:r>
            <a:r>
              <a:rPr lang="cs-CZ" sz="4000" dirty="0" smtClean="0">
                <a:solidFill>
                  <a:srgbClr val="000000"/>
                </a:solidFill>
              </a:rPr>
              <a:t> </a:t>
            </a:r>
            <a:r>
              <a:rPr lang="cs-CZ" sz="4000" dirty="0" err="1" smtClean="0">
                <a:solidFill>
                  <a:srgbClr val="000000"/>
                </a:solidFill>
              </a:rPr>
              <a:t>is</a:t>
            </a:r>
            <a:r>
              <a:rPr lang="cs-CZ" sz="4000" dirty="0" smtClean="0">
                <a:solidFill>
                  <a:srgbClr val="000000"/>
                </a:solidFill>
              </a:rPr>
              <a:t> </a:t>
            </a:r>
            <a:r>
              <a:rPr lang="cs-CZ" sz="4000" dirty="0" err="1" smtClean="0">
                <a:solidFill>
                  <a:srgbClr val="000000"/>
                </a:solidFill>
              </a:rPr>
              <a:t>the</a:t>
            </a:r>
            <a:r>
              <a:rPr lang="cs-CZ" sz="4000" dirty="0" smtClean="0">
                <a:solidFill>
                  <a:srgbClr val="000000"/>
                </a:solidFill>
              </a:rPr>
              <a:t> </a:t>
            </a:r>
            <a:r>
              <a:rPr lang="cs-CZ" sz="4000" dirty="0" err="1">
                <a:solidFill>
                  <a:srgbClr val="000000"/>
                </a:solidFill>
              </a:rPr>
              <a:t>l</a:t>
            </a:r>
            <a:r>
              <a:rPr lang="cs-CZ" sz="4000" dirty="0" err="1" smtClean="0">
                <a:solidFill>
                  <a:srgbClr val="000000"/>
                </a:solidFill>
              </a:rPr>
              <a:t>ongest</a:t>
            </a:r>
            <a:r>
              <a:rPr lang="cs-CZ" sz="4000" dirty="0" smtClean="0">
                <a:solidFill>
                  <a:srgbClr val="000000"/>
                </a:solidFill>
              </a:rPr>
              <a:t> distance </a:t>
            </a:r>
            <a:r>
              <a:rPr lang="cs-CZ" sz="4000" dirty="0" err="1" smtClean="0">
                <a:solidFill>
                  <a:srgbClr val="000000"/>
                </a:solidFill>
              </a:rPr>
              <a:t>you</a:t>
            </a:r>
            <a:r>
              <a:rPr lang="cs-CZ" sz="4000" dirty="0" smtClean="0">
                <a:solidFill>
                  <a:srgbClr val="000000"/>
                </a:solidFill>
              </a:rPr>
              <a:t> </a:t>
            </a:r>
            <a:r>
              <a:rPr lang="cs-CZ" sz="4000" dirty="0" err="1" smtClean="0">
                <a:solidFill>
                  <a:srgbClr val="000000"/>
                </a:solidFill>
              </a:rPr>
              <a:t>have</a:t>
            </a:r>
            <a:r>
              <a:rPr lang="cs-CZ" sz="4000" dirty="0" smtClean="0">
                <a:solidFill>
                  <a:srgbClr val="000000"/>
                </a:solidFill>
              </a:rPr>
              <a:t> </a:t>
            </a:r>
            <a:r>
              <a:rPr lang="cs-CZ" sz="4000" dirty="0" err="1" smtClean="0">
                <a:solidFill>
                  <a:srgbClr val="000000"/>
                </a:solidFill>
              </a:rPr>
              <a:t>ever</a:t>
            </a:r>
            <a:r>
              <a:rPr lang="cs-CZ" sz="4000" dirty="0" smtClean="0">
                <a:solidFill>
                  <a:srgbClr val="000000"/>
                </a:solidFill>
              </a:rPr>
              <a:t> run?</a:t>
            </a:r>
          </a:p>
          <a:p>
            <a:pPr marL="514350" indent="-514350">
              <a:buFont typeface="+mj-lt"/>
              <a:buAutoNum type="alphaLcPeriod"/>
            </a:pPr>
            <a:r>
              <a:rPr lang="cs-CZ" sz="4000" dirty="0" err="1" smtClean="0">
                <a:solidFill>
                  <a:srgbClr val="000000"/>
                </a:solidFill>
              </a:rPr>
              <a:t>Have</a:t>
            </a:r>
            <a:r>
              <a:rPr lang="cs-CZ" sz="4000" dirty="0" smtClean="0">
                <a:solidFill>
                  <a:srgbClr val="000000"/>
                </a:solidFill>
              </a:rPr>
              <a:t> </a:t>
            </a:r>
            <a:r>
              <a:rPr lang="cs-CZ" sz="4000" dirty="0" err="1" smtClean="0">
                <a:solidFill>
                  <a:srgbClr val="000000"/>
                </a:solidFill>
              </a:rPr>
              <a:t>you</a:t>
            </a:r>
            <a:r>
              <a:rPr lang="cs-CZ" sz="4000" dirty="0" smtClean="0">
                <a:solidFill>
                  <a:srgbClr val="000000"/>
                </a:solidFill>
              </a:rPr>
              <a:t> </a:t>
            </a:r>
            <a:r>
              <a:rPr lang="cs-CZ" sz="4000" dirty="0" err="1" smtClean="0">
                <a:solidFill>
                  <a:srgbClr val="000000"/>
                </a:solidFill>
              </a:rPr>
              <a:t>ever</a:t>
            </a:r>
            <a:r>
              <a:rPr lang="cs-CZ" sz="4000" dirty="0" smtClean="0">
                <a:solidFill>
                  <a:srgbClr val="000000"/>
                </a:solidFill>
              </a:rPr>
              <a:t> run in a </a:t>
            </a:r>
            <a:r>
              <a:rPr lang="cs-CZ" sz="4000" dirty="0" err="1" smtClean="0">
                <a:solidFill>
                  <a:srgbClr val="000000"/>
                </a:solidFill>
              </a:rPr>
              <a:t>race</a:t>
            </a:r>
            <a:r>
              <a:rPr lang="cs-CZ" sz="4000" dirty="0" smtClean="0">
                <a:solidFill>
                  <a:srgbClr val="000000"/>
                </a:solidFill>
              </a:rPr>
              <a:t>?</a:t>
            </a:r>
          </a:p>
          <a:p>
            <a:pPr marL="514350" indent="-514350">
              <a:buFont typeface="+mj-lt"/>
              <a:buAutoNum type="alphaLcPeriod"/>
            </a:pPr>
            <a:r>
              <a:rPr lang="cs-CZ" sz="4000" dirty="0" err="1" smtClean="0">
                <a:solidFill>
                  <a:srgbClr val="000000"/>
                </a:solidFill>
              </a:rPr>
              <a:t>If</a:t>
            </a:r>
            <a:r>
              <a:rPr lang="cs-CZ" sz="4000" dirty="0" smtClean="0">
                <a:solidFill>
                  <a:srgbClr val="000000"/>
                </a:solidFill>
              </a:rPr>
              <a:t> </a:t>
            </a:r>
            <a:r>
              <a:rPr lang="cs-CZ" sz="4000" dirty="0" err="1" smtClean="0">
                <a:solidFill>
                  <a:srgbClr val="000000"/>
                </a:solidFill>
              </a:rPr>
              <a:t>yes</a:t>
            </a:r>
            <a:r>
              <a:rPr lang="cs-CZ" sz="4000" dirty="0" smtClean="0">
                <a:solidFill>
                  <a:srgbClr val="000000"/>
                </a:solidFill>
              </a:rPr>
              <a:t>, </a:t>
            </a:r>
            <a:r>
              <a:rPr lang="cs-CZ" sz="4000" dirty="0" err="1" smtClean="0">
                <a:solidFill>
                  <a:srgbClr val="000000"/>
                </a:solidFill>
              </a:rPr>
              <a:t>what</a:t>
            </a:r>
            <a:r>
              <a:rPr lang="cs-CZ" sz="4000" dirty="0" smtClean="0">
                <a:solidFill>
                  <a:srgbClr val="000000"/>
                </a:solidFill>
              </a:rPr>
              <a:t> </a:t>
            </a:r>
            <a:r>
              <a:rPr lang="cs-CZ" sz="4000" dirty="0" err="1" smtClean="0">
                <a:solidFill>
                  <a:srgbClr val="000000"/>
                </a:solidFill>
              </a:rPr>
              <a:t>was</a:t>
            </a:r>
            <a:r>
              <a:rPr lang="cs-CZ" sz="4000" dirty="0" smtClean="0">
                <a:solidFill>
                  <a:srgbClr val="000000"/>
                </a:solidFill>
              </a:rPr>
              <a:t> </a:t>
            </a:r>
            <a:r>
              <a:rPr lang="cs-CZ" sz="4000" dirty="0" err="1" smtClean="0">
                <a:solidFill>
                  <a:srgbClr val="000000"/>
                </a:solidFill>
              </a:rPr>
              <a:t>the</a:t>
            </a:r>
            <a:r>
              <a:rPr lang="cs-CZ" sz="4000" dirty="0" smtClean="0">
                <a:solidFill>
                  <a:srgbClr val="000000"/>
                </a:solidFill>
              </a:rPr>
              <a:t> distance? </a:t>
            </a:r>
            <a:r>
              <a:rPr lang="cs-CZ" sz="4000" dirty="0" err="1" smtClean="0">
                <a:solidFill>
                  <a:srgbClr val="000000"/>
                </a:solidFill>
              </a:rPr>
              <a:t>How</a:t>
            </a:r>
            <a:r>
              <a:rPr lang="cs-CZ" sz="4000" dirty="0" smtClean="0">
                <a:solidFill>
                  <a:srgbClr val="000000"/>
                </a:solidFill>
              </a:rPr>
              <a:t> </a:t>
            </a:r>
            <a:r>
              <a:rPr lang="cs-CZ" sz="4000" dirty="0" err="1" smtClean="0">
                <a:solidFill>
                  <a:srgbClr val="000000"/>
                </a:solidFill>
              </a:rPr>
              <a:t>did</a:t>
            </a:r>
            <a:r>
              <a:rPr lang="cs-CZ" sz="4000" dirty="0" smtClean="0">
                <a:solidFill>
                  <a:srgbClr val="000000"/>
                </a:solidFill>
              </a:rPr>
              <a:t> </a:t>
            </a:r>
            <a:r>
              <a:rPr lang="cs-CZ" sz="4000" dirty="0" err="1" smtClean="0">
                <a:solidFill>
                  <a:srgbClr val="000000"/>
                </a:solidFill>
              </a:rPr>
              <a:t>you</a:t>
            </a:r>
            <a:r>
              <a:rPr lang="cs-CZ" sz="4000" dirty="0" smtClean="0">
                <a:solidFill>
                  <a:srgbClr val="000000"/>
                </a:solidFill>
              </a:rPr>
              <a:t> end up/</a:t>
            </a:r>
            <a:r>
              <a:rPr lang="cs-CZ" sz="4000" dirty="0" err="1" smtClean="0">
                <a:solidFill>
                  <a:srgbClr val="000000"/>
                </a:solidFill>
              </a:rPr>
              <a:t>finish</a:t>
            </a:r>
            <a:r>
              <a:rPr lang="cs-CZ" sz="4000" dirty="0" smtClean="0">
                <a:solidFill>
                  <a:srgbClr val="000000"/>
                </a:solidFill>
              </a:rPr>
              <a:t>? </a:t>
            </a:r>
            <a:r>
              <a:rPr lang="cs-CZ" sz="4000" dirty="0" err="1" smtClean="0">
                <a:solidFill>
                  <a:srgbClr val="000000"/>
                </a:solidFill>
              </a:rPr>
              <a:t>How</a:t>
            </a:r>
            <a:r>
              <a:rPr lang="cs-CZ" sz="4000" dirty="0" smtClean="0">
                <a:solidFill>
                  <a:srgbClr val="000000"/>
                </a:solidFill>
              </a:rPr>
              <a:t> </a:t>
            </a:r>
            <a:r>
              <a:rPr lang="cs-CZ" sz="4000" dirty="0" err="1" smtClean="0">
                <a:solidFill>
                  <a:srgbClr val="000000"/>
                </a:solidFill>
              </a:rPr>
              <a:t>did</a:t>
            </a:r>
            <a:r>
              <a:rPr lang="cs-CZ" sz="4000" dirty="0" smtClean="0">
                <a:solidFill>
                  <a:srgbClr val="000000"/>
                </a:solidFill>
              </a:rPr>
              <a:t> </a:t>
            </a:r>
            <a:r>
              <a:rPr lang="cs-CZ" sz="4000" dirty="0" err="1" smtClean="0">
                <a:solidFill>
                  <a:srgbClr val="000000"/>
                </a:solidFill>
              </a:rPr>
              <a:t>you</a:t>
            </a:r>
            <a:r>
              <a:rPr lang="cs-CZ" sz="4000" dirty="0" smtClean="0">
                <a:solidFill>
                  <a:srgbClr val="000000"/>
                </a:solidFill>
              </a:rPr>
              <a:t> </a:t>
            </a:r>
            <a:r>
              <a:rPr lang="cs-CZ" sz="4000" dirty="0" err="1" smtClean="0">
                <a:solidFill>
                  <a:srgbClr val="000000"/>
                </a:solidFill>
              </a:rPr>
              <a:t>feel</a:t>
            </a:r>
            <a:r>
              <a:rPr lang="cs-CZ" sz="4000" dirty="0" smtClean="0">
                <a:solidFill>
                  <a:srgbClr val="000000"/>
                </a:solidFill>
              </a:rPr>
              <a:t> </a:t>
            </a:r>
            <a:r>
              <a:rPr lang="cs-CZ" sz="4000" dirty="0" err="1" smtClean="0">
                <a:solidFill>
                  <a:srgbClr val="000000"/>
                </a:solidFill>
              </a:rPr>
              <a:t>afterwards</a:t>
            </a:r>
            <a:r>
              <a:rPr lang="cs-CZ" sz="4000" dirty="0" smtClean="0">
                <a:solidFill>
                  <a:srgbClr val="000000"/>
                </a:solidFill>
              </a:rPr>
              <a:t>?</a:t>
            </a:r>
          </a:p>
          <a:p>
            <a:pPr marL="514350" indent="-514350">
              <a:buFont typeface="+mj-lt"/>
              <a:buAutoNum type="alphaLcPeriod"/>
            </a:pPr>
            <a:r>
              <a:rPr lang="cs-CZ" sz="4000" dirty="0" err="1" smtClean="0">
                <a:solidFill>
                  <a:srgbClr val="000000"/>
                </a:solidFill>
              </a:rPr>
              <a:t>If</a:t>
            </a:r>
            <a:r>
              <a:rPr lang="cs-CZ" sz="4000" dirty="0" smtClean="0">
                <a:solidFill>
                  <a:srgbClr val="000000"/>
                </a:solidFill>
              </a:rPr>
              <a:t> not, are </a:t>
            </a:r>
            <a:r>
              <a:rPr lang="cs-CZ" sz="4000" dirty="0" err="1" smtClean="0">
                <a:solidFill>
                  <a:srgbClr val="000000"/>
                </a:solidFill>
              </a:rPr>
              <a:t>you</a:t>
            </a:r>
            <a:r>
              <a:rPr lang="cs-CZ" sz="4000" dirty="0" smtClean="0">
                <a:solidFill>
                  <a:srgbClr val="000000"/>
                </a:solidFill>
              </a:rPr>
              <a:t> </a:t>
            </a:r>
            <a:r>
              <a:rPr lang="cs-CZ" sz="4000" dirty="0" err="1" smtClean="0">
                <a:solidFill>
                  <a:srgbClr val="000000"/>
                </a:solidFill>
              </a:rPr>
              <a:t>planning</a:t>
            </a:r>
            <a:r>
              <a:rPr lang="cs-CZ" sz="4000" dirty="0" smtClean="0">
                <a:solidFill>
                  <a:srgbClr val="000000"/>
                </a:solidFill>
              </a:rPr>
              <a:t> to run in a </a:t>
            </a:r>
            <a:r>
              <a:rPr lang="cs-CZ" sz="4000" dirty="0" err="1" smtClean="0">
                <a:solidFill>
                  <a:srgbClr val="000000"/>
                </a:solidFill>
              </a:rPr>
              <a:t>race</a:t>
            </a:r>
            <a:r>
              <a:rPr lang="cs-CZ" sz="4000" dirty="0" smtClean="0">
                <a:solidFill>
                  <a:srgbClr val="000000"/>
                </a:solidFill>
              </a:rPr>
              <a:t>? Do </a:t>
            </a:r>
            <a:r>
              <a:rPr lang="cs-CZ" sz="4000" dirty="0" err="1" smtClean="0">
                <a:solidFill>
                  <a:srgbClr val="000000"/>
                </a:solidFill>
              </a:rPr>
              <a:t>you</a:t>
            </a:r>
            <a:r>
              <a:rPr lang="cs-CZ" sz="4000" dirty="0" smtClean="0">
                <a:solidFill>
                  <a:srgbClr val="000000"/>
                </a:solidFill>
              </a:rPr>
              <a:t> </a:t>
            </a:r>
            <a:r>
              <a:rPr lang="cs-CZ" sz="4000" dirty="0" err="1" smtClean="0">
                <a:solidFill>
                  <a:srgbClr val="000000"/>
                </a:solidFill>
              </a:rPr>
              <a:t>think</a:t>
            </a:r>
            <a:r>
              <a:rPr lang="cs-CZ" sz="4000" dirty="0" smtClean="0">
                <a:solidFill>
                  <a:srgbClr val="000000"/>
                </a:solidFill>
              </a:rPr>
              <a:t> </a:t>
            </a:r>
            <a:r>
              <a:rPr lang="cs-CZ" sz="4000" dirty="0" err="1" smtClean="0">
                <a:solidFill>
                  <a:srgbClr val="000000"/>
                </a:solidFill>
              </a:rPr>
              <a:t>you</a:t>
            </a:r>
            <a:r>
              <a:rPr lang="cs-CZ" sz="4000" dirty="0" smtClean="0">
                <a:solidFill>
                  <a:srgbClr val="000000"/>
                </a:solidFill>
              </a:rPr>
              <a:t> </a:t>
            </a:r>
            <a:r>
              <a:rPr lang="cs-CZ" sz="4000" dirty="0" err="1" smtClean="0">
                <a:solidFill>
                  <a:srgbClr val="000000"/>
                </a:solidFill>
              </a:rPr>
              <a:t>wold</a:t>
            </a:r>
            <a:r>
              <a:rPr lang="cs-CZ" sz="4000" dirty="0" smtClean="0">
                <a:solidFill>
                  <a:srgbClr val="000000"/>
                </a:solidFill>
              </a:rPr>
              <a:t> </a:t>
            </a:r>
            <a:r>
              <a:rPr lang="cs-CZ" sz="4000" dirty="0" err="1" smtClean="0">
                <a:solidFill>
                  <a:srgbClr val="000000"/>
                </a:solidFill>
              </a:rPr>
              <a:t>be</a:t>
            </a:r>
            <a:r>
              <a:rPr lang="cs-CZ" sz="4000" dirty="0" smtClean="0">
                <a:solidFill>
                  <a:srgbClr val="000000"/>
                </a:solidFill>
              </a:rPr>
              <a:t> </a:t>
            </a:r>
            <a:r>
              <a:rPr lang="cs-CZ" sz="4000" dirty="0" err="1" smtClean="0">
                <a:solidFill>
                  <a:srgbClr val="000000"/>
                </a:solidFill>
              </a:rPr>
              <a:t>able</a:t>
            </a:r>
            <a:r>
              <a:rPr lang="cs-CZ" sz="4000" dirty="0" smtClean="0">
                <a:solidFill>
                  <a:srgbClr val="000000"/>
                </a:solidFill>
              </a:rPr>
              <a:t> to run more </a:t>
            </a:r>
            <a:r>
              <a:rPr lang="cs-CZ" sz="4000" dirty="0" err="1" smtClean="0">
                <a:solidFill>
                  <a:srgbClr val="000000"/>
                </a:solidFill>
              </a:rPr>
              <a:t>than</a:t>
            </a:r>
            <a:r>
              <a:rPr lang="cs-CZ" sz="4000" dirty="0" smtClean="0">
                <a:solidFill>
                  <a:srgbClr val="000000"/>
                </a:solidFill>
              </a:rPr>
              <a:t> 10 </a:t>
            </a:r>
            <a:r>
              <a:rPr lang="cs-CZ" sz="4000" dirty="0" err="1" smtClean="0">
                <a:solidFill>
                  <a:srgbClr val="000000"/>
                </a:solidFill>
              </a:rPr>
              <a:t>kilometres</a:t>
            </a:r>
            <a:r>
              <a:rPr lang="cs-CZ" sz="4000" dirty="0" smtClean="0">
                <a:solidFill>
                  <a:srgbClr val="000000"/>
                </a:solidFill>
              </a:rPr>
              <a:t>?</a:t>
            </a:r>
          </a:p>
          <a:p>
            <a:pPr marL="0" indent="0">
              <a:buNone/>
            </a:pPr>
            <a:endParaRPr lang="cs-CZ" sz="2800" dirty="0">
              <a:solidFill>
                <a:srgbClr val="000000"/>
              </a:solidFill>
            </a:endParaRPr>
          </a:p>
        </p:txBody>
      </p:sp>
    </p:spTree>
    <p:extLst>
      <p:ext uri="{BB962C8B-B14F-4D97-AF65-F5344CB8AC3E}">
        <p14:creationId xmlns:p14="http://schemas.microsoft.com/office/powerpoint/2010/main" val="2524532855"/>
      </p:ext>
    </p:extLst>
  </p:cSld>
  <p:clrMapOvr>
    <a:masterClrMapping/>
  </p:clrMapOvr>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69</TotalTime>
  <Words>517</Words>
  <Application>Microsoft Office PowerPoint</Application>
  <PresentationFormat>Předvádění na obrazovce (4:3)</PresentationFormat>
  <Paragraphs>55</Paragraphs>
  <Slides>5</Slides>
  <Notes>0</Notes>
  <HiddenSlides>0</HiddenSlides>
  <MMClips>0</MMClips>
  <ScaleCrop>false</ScaleCrop>
  <HeadingPairs>
    <vt:vector size="4" baseType="variant">
      <vt:variant>
        <vt:lpstr>Motiv</vt:lpstr>
      </vt:variant>
      <vt:variant>
        <vt:i4>1</vt:i4>
      </vt:variant>
      <vt:variant>
        <vt:lpstr>Nadpisy snímků</vt:lpstr>
      </vt:variant>
      <vt:variant>
        <vt:i4>5</vt:i4>
      </vt:variant>
    </vt:vector>
  </HeadingPairs>
  <TitlesOfParts>
    <vt:vector size="6" baseType="lpstr">
      <vt:lpstr>Motiv systému Office</vt:lpstr>
      <vt:lpstr>Prezentace aplikace PowerPoint</vt:lpstr>
      <vt:lpstr>These words are missing in the description of a picture that you will see next. Study the words and then try to complete the description while inspecting the picture.</vt:lpstr>
      <vt:lpstr>This is a picture of a running __________. We can see three runners wearing jerseys and __________. They are __________, so they are probably Africans. It must be a long-__________ run, maybe a __________ because Etiopians and Kenyans are the best at this sport. __________ to them there is a motorbike and the back rider is __________ the runners. Another __________ is running along on the left. He is wearing an orange  __________, maybe he belongs to the organisation __________. The man in a suit on the right is __________ a photo of the runners. There are some people watching the race but not __________, so it´s not the most exciting moment. It is clear that one of the __________ is Volkswagen company as we can see  __________ with their logo. The race takes place in a big city with a __________ line as one of the means of __________ transport. The weather is __________ but not extremely __________ because people aren´t wearing typical __________ clothes. It may be the Prague Marathon, which is __________every year in May.</vt:lpstr>
      <vt:lpstr>This is a picture of a running race. We can see three runners wearing jerseys and trunks. They are black, so they are probably Africans. It must be a long-distance run, maybe a marathon because Etiopians and Kenyans are the best at this sport. Next to them there is a motorbike and the back rider is recording the runners. Another cameraman is running along on the left. He is wearing an orange  waistcoat, maybe he belongs to the organisation team. The man in a suit on the right is taking a photo of the runners. There are some people watching the race but not crowds, so it´s not the most exciting moment. It is clear that one of the sponsors is Volkswagen company as we can see  banners with their logo. The race takes place in a big city with a tramway line as one of the means of public transport. The weather is sunny but not extremely hot because people aren´t wearing typical summer clothes. It may be the Prague Marathon, which is held every year in May.</vt:lpstr>
      <vt:lpstr>Questions/tasks on the topic:</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Pavlištová Zora</dc:creator>
  <cp:lastModifiedBy>Uživatel</cp:lastModifiedBy>
  <cp:revision>23</cp:revision>
  <dcterms:created xsi:type="dcterms:W3CDTF">2013-08-28T05:33:54Z</dcterms:created>
  <dcterms:modified xsi:type="dcterms:W3CDTF">2014-01-07T10:45:21Z</dcterms:modified>
</cp:coreProperties>
</file>