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90" r:id="rId3"/>
    <p:sldId id="259" r:id="rId4"/>
    <p:sldId id="261" r:id="rId5"/>
    <p:sldId id="262" r:id="rId6"/>
    <p:sldId id="276" r:id="rId7"/>
    <p:sldId id="288" r:id="rId8"/>
    <p:sldId id="287" r:id="rId9"/>
    <p:sldId id="277" r:id="rId10"/>
    <p:sldId id="289" r:id="rId11"/>
    <p:sldId id="278" r:id="rId12"/>
    <p:sldId id="280" r:id="rId13"/>
    <p:sldId id="281" r:id="rId14"/>
    <p:sldId id="282" r:id="rId15"/>
    <p:sldId id="283" r:id="rId16"/>
    <p:sldId id="284" r:id="rId17"/>
    <p:sldId id="285" r:id="rId18"/>
    <p:sldId id="292" r:id="rId19"/>
    <p:sldId id="286" r:id="rId20"/>
    <p:sldId id="294" r:id="rId21"/>
    <p:sldId id="256" r:id="rId22"/>
    <p:sldId id="29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26" d="100"/>
          <a:sy n="126" d="100"/>
        </p:scale>
        <p:origin x="-36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3738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91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33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80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220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412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65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52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30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82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00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339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F9091-5FC3-41F4-90C4-1E7CB96D91FA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371A3-11D3-4C3F-BCB6-C24C0E33EA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059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ŠKOLA:	              Gymnázium, Tanvald, Školní 305, příspěvková organizace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PROJEKTU:                   CZ.1.07/1.5.00/34.0434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PROJEKTU:                 Šablony – Gymnázium Tanvald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ŠABLONY:                     III/2 Inovace a zkvalitnění výuky prostřednictvím ICT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AUTOR:                                    Zora Pavlištová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TEMATICKÁ OBLAST:             </a:t>
            </a:r>
            <a:r>
              <a:rPr lang="cs-CZ" sz="900" dirty="0"/>
              <a:t>G</a:t>
            </a:r>
            <a:r>
              <a:rPr lang="cs-CZ" sz="900" dirty="0" smtClean="0"/>
              <a:t>ramatika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Opravování chyb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POŘADOVÉ ČÍSLO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16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KÓD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    </a:t>
            </a:r>
            <a:r>
              <a:rPr lang="cs-CZ" sz="900" smtClean="0"/>
              <a:t>ZP_AJ_4.R                                                                                                                                                         </a:t>
            </a: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DATUM TVORBY:                   28.8.2013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ANOTACE (ROČNÍK):              DUM procvičuje </a:t>
            </a:r>
            <a:r>
              <a:rPr lang="cs-CZ" sz="900" dirty="0"/>
              <a:t> </a:t>
            </a:r>
            <a:r>
              <a:rPr lang="cs-CZ" sz="900" dirty="0" smtClean="0"/>
              <a:t>používání správných gramatických tvarů a správných slov při čtení krátkých textů. Tím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                                                   DUM pomáhá uvědomovat si, pamatovat si a uplatňovat gramatická pravidla i pravidla používání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správných slov nejen při čtení, ale následně i v mluveném projevu.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METODICKÝ POKYN:              Na prvním snímku cvičení je celý text obsahující 20 chyb. Studenti čtou text po jednotlivých větách a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snaží se každou větu přečíst správě. Snímky jsou časovány v intervalu 10 vteřin. Po této době  se na dalším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snímku objeví věta opravená s tučně vytištěným správným tvarem/slovem., Na předposledním snímku je        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chybný text se zvýrazněnými nesprávnými výrazy (možné použít jako písemné cvičení) a na posledním jsou  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tyto výrazy už opravené a opět zvýrazněné. 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65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5184576"/>
          </a:xfrm>
        </p:spPr>
        <p:txBody>
          <a:bodyPr>
            <a:normAutofit/>
          </a:bodyPr>
          <a:lstStyle/>
          <a:p>
            <a:pPr algn="just"/>
            <a:r>
              <a:rPr lang="cs-CZ" sz="3600" dirty="0" err="1" smtClean="0"/>
              <a:t>Read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letter</a:t>
            </a:r>
            <a:r>
              <a:rPr lang="cs-CZ" sz="3600" dirty="0" smtClean="0"/>
              <a:t> </a:t>
            </a:r>
            <a:r>
              <a:rPr lang="cs-CZ" sz="3600" dirty="0" err="1" smtClean="0"/>
              <a:t>one</a:t>
            </a:r>
            <a:r>
              <a:rPr lang="cs-CZ" sz="3600" dirty="0" smtClean="0"/>
              <a:t> sentence </a:t>
            </a:r>
            <a:r>
              <a:rPr lang="cs-CZ" sz="3600" dirty="0" err="1" smtClean="0"/>
              <a:t>after</a:t>
            </a:r>
            <a:r>
              <a:rPr lang="cs-CZ" sz="3600" dirty="0" smtClean="0"/>
              <a:t> </a:t>
            </a:r>
            <a:r>
              <a:rPr lang="cs-CZ" sz="3600" dirty="0" err="1" smtClean="0"/>
              <a:t>another</a:t>
            </a:r>
            <a:r>
              <a:rPr lang="cs-CZ" sz="3600" dirty="0" smtClean="0"/>
              <a:t>. </a:t>
            </a:r>
            <a:r>
              <a:rPr lang="cs-CZ" sz="3600" dirty="0" err="1" smtClean="0"/>
              <a:t>There</a:t>
            </a:r>
            <a:r>
              <a:rPr lang="cs-CZ" sz="3600" dirty="0" smtClean="0"/>
              <a:t> are 20 </a:t>
            </a:r>
            <a:r>
              <a:rPr lang="cs-CZ" sz="3600" dirty="0" err="1" smtClean="0"/>
              <a:t>mistakes</a:t>
            </a:r>
            <a:r>
              <a:rPr lang="cs-CZ" sz="3600" dirty="0" smtClean="0"/>
              <a:t> in </a:t>
            </a:r>
            <a:r>
              <a:rPr lang="cs-CZ" sz="3600" dirty="0" err="1" smtClean="0"/>
              <a:t>it</a:t>
            </a:r>
            <a:r>
              <a:rPr lang="cs-CZ" sz="3600" dirty="0" smtClean="0"/>
              <a:t>, </a:t>
            </a:r>
            <a:r>
              <a:rPr lang="cs-CZ" sz="3600" dirty="0" err="1" smtClean="0"/>
              <a:t>mostly</a:t>
            </a:r>
            <a:r>
              <a:rPr lang="cs-CZ" sz="3600" dirty="0" smtClean="0"/>
              <a:t> </a:t>
            </a:r>
            <a:r>
              <a:rPr lang="cs-CZ" sz="3600" dirty="0" err="1" smtClean="0"/>
              <a:t>one</a:t>
            </a:r>
            <a:r>
              <a:rPr lang="cs-CZ" sz="3600" dirty="0" smtClean="0"/>
              <a:t> </a:t>
            </a:r>
            <a:r>
              <a:rPr lang="cs-CZ" sz="3600" dirty="0" err="1" smtClean="0"/>
              <a:t>mistake</a:t>
            </a:r>
            <a:r>
              <a:rPr lang="cs-CZ" sz="3600" dirty="0" smtClean="0"/>
              <a:t> in </a:t>
            </a:r>
            <a:r>
              <a:rPr lang="cs-CZ" sz="3600" dirty="0" err="1" smtClean="0"/>
              <a:t>each</a:t>
            </a:r>
            <a:r>
              <a:rPr lang="cs-CZ" sz="3600" dirty="0" smtClean="0"/>
              <a:t> sentence, in a </a:t>
            </a:r>
            <a:r>
              <a:rPr lang="cs-CZ" sz="3600" dirty="0" err="1" smtClean="0"/>
              <a:t>few</a:t>
            </a:r>
            <a:r>
              <a:rPr lang="cs-CZ" sz="3600" dirty="0" smtClean="0"/>
              <a:t> </a:t>
            </a:r>
            <a:r>
              <a:rPr lang="cs-CZ" sz="3600" dirty="0" err="1" smtClean="0"/>
              <a:t>sentences</a:t>
            </a:r>
            <a:r>
              <a:rPr lang="cs-CZ" sz="3600" dirty="0" smtClean="0"/>
              <a:t> </a:t>
            </a:r>
            <a:r>
              <a:rPr lang="cs-CZ" sz="3600" dirty="0" err="1" smtClean="0"/>
              <a:t>there</a:t>
            </a:r>
            <a:r>
              <a:rPr lang="cs-CZ" sz="3600" dirty="0" smtClean="0"/>
              <a:t> are 2 </a:t>
            </a:r>
            <a:r>
              <a:rPr lang="cs-CZ" sz="3600" dirty="0" err="1" smtClean="0"/>
              <a:t>mistakes</a:t>
            </a:r>
            <a:r>
              <a:rPr lang="cs-CZ" sz="3600" dirty="0" smtClean="0"/>
              <a:t>.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10 </a:t>
            </a:r>
            <a:r>
              <a:rPr lang="cs-CZ" sz="3600" dirty="0" err="1" smtClean="0"/>
              <a:t>seconds</a:t>
            </a:r>
            <a:r>
              <a:rPr lang="cs-CZ" sz="3600" dirty="0" smtClean="0"/>
              <a:t> to </a:t>
            </a:r>
            <a:r>
              <a:rPr lang="cs-CZ" sz="3600" dirty="0" err="1" smtClean="0"/>
              <a:t>find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mistake</a:t>
            </a:r>
            <a:r>
              <a:rPr lang="cs-CZ" sz="3600" dirty="0" smtClean="0"/>
              <a:t>(s) and </a:t>
            </a:r>
            <a:r>
              <a:rPr lang="cs-CZ" sz="3600" dirty="0" err="1" smtClean="0"/>
              <a:t>read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sentence </a:t>
            </a:r>
            <a:r>
              <a:rPr lang="cs-CZ" sz="3600" dirty="0" err="1" smtClean="0"/>
              <a:t>correctly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7029400"/>
            <a:ext cx="6400800" cy="1752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604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235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006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dirty="0" err="1" smtClean="0"/>
              <a:t>write</a:t>
            </a:r>
            <a:r>
              <a:rPr lang="en-GB" sz="8800" dirty="0" smtClean="0"/>
              <a:t> to tell you that I´ve got a job </a:t>
            </a:r>
            <a:r>
              <a:rPr lang="cs-CZ" sz="8800" dirty="0" err="1" smtClean="0"/>
              <a:t>like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dirty="0" err="1" smtClean="0"/>
              <a:t>exciting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dirty="0" err="1" smtClean="0"/>
              <a:t>must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cs-CZ" sz="8800" dirty="0" smtClean="0"/>
              <a:t>has</a:t>
            </a:r>
            <a:r>
              <a:rPr lang="en-GB" sz="8800" dirty="0" smtClean="0"/>
              <a:t> group lessons with beginners. I show them how to </a:t>
            </a:r>
            <a:r>
              <a:rPr lang="cs-CZ" sz="8800" dirty="0" err="1" smtClean="0"/>
              <a:t>skiing</a:t>
            </a:r>
            <a:r>
              <a:rPr lang="en-GB" sz="8800" dirty="0" smtClean="0"/>
              <a:t> on flat land. I prefer the afternoons, though, because I </a:t>
            </a:r>
            <a:r>
              <a:rPr lang="cs-CZ" sz="8800" dirty="0" err="1" smtClean="0"/>
              <a:t>have</a:t>
            </a:r>
            <a:r>
              <a:rPr lang="cs-CZ" sz="8800" dirty="0" smtClean="0"/>
              <a:t> a </a:t>
            </a:r>
            <a:r>
              <a:rPr lang="en-GB" sz="8800" dirty="0" smtClean="0"/>
              <a:t>private lessons with more advanced skiers. I </a:t>
            </a:r>
            <a:r>
              <a:rPr lang="cs-CZ" sz="8800" dirty="0" err="1" smtClean="0"/>
              <a:t>showing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59056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15724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dirty="0" err="1" smtClean="0"/>
              <a:t>exciting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dirty="0" err="1" smtClean="0"/>
              <a:t>must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cs-CZ" sz="8800" dirty="0" smtClean="0"/>
              <a:t>has</a:t>
            </a:r>
            <a:r>
              <a:rPr lang="en-GB" sz="8800" dirty="0" smtClean="0"/>
              <a:t> group lessons with beginners. I show them how to </a:t>
            </a:r>
            <a:r>
              <a:rPr lang="cs-CZ" sz="8800" dirty="0" err="1" smtClean="0"/>
              <a:t>skiing</a:t>
            </a:r>
            <a:r>
              <a:rPr lang="en-GB" sz="8800" dirty="0" smtClean="0"/>
              <a:t> on flat land. I prefer the afternoons, though, because I </a:t>
            </a:r>
            <a:r>
              <a:rPr lang="cs-CZ" sz="8800" dirty="0" err="1" smtClean="0"/>
              <a:t>have</a:t>
            </a:r>
            <a:r>
              <a:rPr lang="cs-CZ" sz="8800" dirty="0" smtClean="0"/>
              <a:t> a</a:t>
            </a:r>
            <a:r>
              <a:rPr lang="en-GB" sz="8800" dirty="0" smtClean="0"/>
              <a:t> private lessons with more advanced skiers. I show</a:t>
            </a:r>
            <a:r>
              <a:rPr lang="cs-CZ" sz="8800" dirty="0" err="1" smtClean="0"/>
              <a:t>ing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28698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dirty="0" err="1" smtClean="0"/>
              <a:t>must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cs-CZ" sz="8800" dirty="0" smtClean="0"/>
              <a:t>has</a:t>
            </a:r>
            <a:r>
              <a:rPr lang="en-GB" sz="8800" dirty="0" smtClean="0"/>
              <a:t> group lessons with beginners. I show them how to </a:t>
            </a:r>
            <a:r>
              <a:rPr lang="cs-CZ" sz="8800" dirty="0" err="1" smtClean="0"/>
              <a:t>skiing</a:t>
            </a:r>
            <a:r>
              <a:rPr lang="en-GB" sz="8800" dirty="0" smtClean="0"/>
              <a:t> on flat land. I prefer the afternoons, though, because I </a:t>
            </a:r>
            <a:r>
              <a:rPr lang="cs-CZ" sz="8800" dirty="0" err="1" smtClean="0"/>
              <a:t>have</a:t>
            </a:r>
            <a:r>
              <a:rPr lang="cs-CZ" sz="8800" dirty="0" smtClean="0"/>
              <a:t> a </a:t>
            </a:r>
            <a:r>
              <a:rPr lang="en-GB" sz="8800" dirty="0" smtClean="0"/>
              <a:t> private lessons with more advanced skiers. I show</a:t>
            </a:r>
            <a:r>
              <a:rPr lang="cs-CZ" sz="8800" dirty="0" err="1" smtClean="0"/>
              <a:t>ing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3425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235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544616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cs-CZ" sz="8800" dirty="0" smtClean="0"/>
              <a:t>has</a:t>
            </a:r>
            <a:r>
              <a:rPr lang="en-GB" sz="8800" dirty="0" smtClean="0"/>
              <a:t> group lessons with beginners. I show them how to </a:t>
            </a:r>
            <a:r>
              <a:rPr lang="cs-CZ" sz="8800" dirty="0" err="1" smtClean="0"/>
              <a:t>skiing</a:t>
            </a:r>
            <a:r>
              <a:rPr lang="en-GB" sz="8800" dirty="0" smtClean="0"/>
              <a:t> on flat land. I prefer the afternoons, though, because I </a:t>
            </a:r>
            <a:r>
              <a:rPr lang="cs-CZ" sz="8800" dirty="0" err="1" smtClean="0"/>
              <a:t>have</a:t>
            </a:r>
            <a:r>
              <a:rPr lang="cs-CZ" sz="8800" dirty="0" smtClean="0"/>
              <a:t> a</a:t>
            </a:r>
            <a:r>
              <a:rPr lang="en-GB" sz="8800" dirty="0" smtClean="0"/>
              <a:t> private lessons with more advanced skiers. I show</a:t>
            </a:r>
            <a:r>
              <a:rPr lang="cs-CZ" sz="8800" dirty="0" err="1" smtClean="0"/>
              <a:t>ing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2000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235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006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dirty="0" err="1" smtClean="0"/>
              <a:t>skiing</a:t>
            </a:r>
            <a:r>
              <a:rPr lang="en-GB" sz="8800" dirty="0" smtClean="0"/>
              <a:t> on flat land. I prefer the afternoons, though, because I </a:t>
            </a:r>
            <a:r>
              <a:rPr lang="cs-CZ" sz="8800" dirty="0" err="1" smtClean="0"/>
              <a:t>have</a:t>
            </a:r>
            <a:r>
              <a:rPr lang="cs-CZ" sz="8800" dirty="0" smtClean="0"/>
              <a:t> a</a:t>
            </a:r>
            <a:r>
              <a:rPr lang="en-GB" sz="8800" dirty="0" smtClean="0"/>
              <a:t> private lessons with more advanced skiers. I show</a:t>
            </a:r>
            <a:r>
              <a:rPr lang="cs-CZ" sz="8800" dirty="0" err="1" smtClean="0"/>
              <a:t>ing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4822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25152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</a:t>
            </a:r>
            <a:r>
              <a:rPr lang="cs-CZ" sz="8800" dirty="0" smtClean="0"/>
              <a:t> </a:t>
            </a:r>
            <a:r>
              <a:rPr lang="cs-CZ" sz="8800" dirty="0" err="1" smtClean="0"/>
              <a:t>have</a:t>
            </a:r>
            <a:r>
              <a:rPr lang="cs-CZ" sz="8800" dirty="0" smtClean="0"/>
              <a:t> a </a:t>
            </a:r>
            <a:r>
              <a:rPr lang="en-GB" sz="8800" dirty="0" smtClean="0"/>
              <a:t>private lessons with more advanced skiers. I show</a:t>
            </a:r>
            <a:r>
              <a:rPr lang="cs-CZ" sz="8800" dirty="0" err="1" smtClean="0"/>
              <a:t>ing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71180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 </a:t>
            </a:r>
            <a:r>
              <a:rPr lang="cs-CZ" sz="8800" b="1" strike="sngStrike" dirty="0" smtClean="0"/>
              <a:t>a</a:t>
            </a:r>
            <a:r>
              <a:rPr lang="cs-CZ" sz="8800" dirty="0" smtClean="0"/>
              <a:t> </a:t>
            </a:r>
            <a:r>
              <a:rPr lang="en-GB" sz="8800" dirty="0" smtClean="0"/>
              <a:t>private lessons with more advanced skiers. I show</a:t>
            </a:r>
            <a:r>
              <a:rPr lang="cs-CZ" sz="8800" dirty="0" err="1" smtClean="0"/>
              <a:t>ing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6000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smtClean="0"/>
              <a:t>in</a:t>
            </a:r>
            <a:r>
              <a:rPr lang="en-GB" sz="8800" dirty="0" smtClean="0"/>
              <a:t> 6 o´clock </a:t>
            </a:r>
            <a:r>
              <a:rPr lang="cs-CZ" sz="8800" dirty="0" err="1" smtClean="0"/>
              <a:t>at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</a:t>
            </a:r>
            <a:r>
              <a:rPr lang="cs-CZ" sz="8800" dirty="0" smtClean="0"/>
              <a:t> 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99388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1430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/>
              <a:t>made</a:t>
            </a:r>
            <a:r>
              <a:rPr lang="en-GB" sz="8800" dirty="0" smtClean="0"/>
              <a:t> sure that there are</a:t>
            </a:r>
            <a:r>
              <a:rPr lang="cs-CZ" sz="8800" dirty="0" err="1" smtClean="0"/>
              <a:t>n´t</a:t>
            </a:r>
            <a:r>
              <a:rPr lang="en-GB" sz="8800" dirty="0" smtClean="0"/>
              <a:t> 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3081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24920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544616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cs-CZ" sz="8800" dirty="0" smtClean="0"/>
              <a:t> </a:t>
            </a:r>
            <a:r>
              <a:rPr lang="en-GB" sz="8800" dirty="0" smtClean="0"/>
              <a:t>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</a:t>
            </a:r>
            <a:r>
              <a:rPr lang="en-GB" sz="8800" b="1" dirty="0" smtClean="0"/>
              <a:t>to</a:t>
            </a:r>
            <a:r>
              <a:rPr lang="en-GB" sz="8800" dirty="0" smtClean="0"/>
              <a:t> be patient when I´m teaching people a new skill. Of course, I have to be </a:t>
            </a:r>
            <a:r>
              <a:rPr lang="cs-CZ" sz="8800" dirty="0" smtClean="0"/>
              <a:t>fat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3025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1430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to be patient when I´m teaching people a new skill. Of course, I have to be </a:t>
            </a:r>
            <a:r>
              <a:rPr lang="cs-CZ" sz="8800" b="1" dirty="0" smtClean="0"/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/>
              <a:t>what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655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171097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have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to be patient when I´m teaching people a new skill. Of course, I have to be </a:t>
            </a:r>
            <a:r>
              <a:rPr lang="cs-CZ" sz="8800" b="1" dirty="0" smtClean="0"/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b="1" dirty="0" err="1" smtClean="0"/>
              <a:t>how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/>
              <a:t>them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09915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1430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have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to be patient when I´m teaching people a new skill. Of course, I have to be </a:t>
            </a:r>
            <a:r>
              <a:rPr lang="cs-CZ" sz="8800" b="1" dirty="0" smtClean="0"/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b="1" dirty="0" err="1" smtClean="0"/>
              <a:t>how</a:t>
            </a:r>
            <a:r>
              <a:rPr lang="en-GB" sz="8800" dirty="0" smtClean="0"/>
              <a:t> to ski. What I like most is the looks on </a:t>
            </a:r>
            <a:r>
              <a:rPr lang="cs-CZ" sz="8800" b="1" dirty="0" err="1" smtClean="0"/>
              <a:t>their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/>
              <a:t>which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894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have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to be patient when I´m teaching people a new skill. Of course, I have to be </a:t>
            </a:r>
            <a:r>
              <a:rPr lang="cs-CZ" sz="8800" b="1" dirty="0" smtClean="0"/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b="1" dirty="0" err="1" smtClean="0"/>
              <a:t>how</a:t>
            </a:r>
            <a:r>
              <a:rPr lang="en-GB" sz="8800" dirty="0" smtClean="0"/>
              <a:t> to ski. What I like most is the looks on </a:t>
            </a:r>
            <a:r>
              <a:rPr lang="cs-CZ" sz="8800" b="1" dirty="0" err="1" smtClean="0"/>
              <a:t>their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b="1" dirty="0" err="1" smtClean="0"/>
              <a:t>who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visit</a:t>
            </a:r>
            <a:r>
              <a:rPr lang="cs-CZ" sz="8800" dirty="0" err="1" smtClean="0"/>
              <a:t>ed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9096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 </a:t>
            </a:r>
            <a:r>
              <a:rPr lang="cs-CZ" sz="8800" b="1" strike="sngStrike" dirty="0" smtClean="0"/>
              <a:t>a</a:t>
            </a:r>
            <a:r>
              <a:rPr lang="cs-CZ" sz="8800" b="1" dirty="0" smtClean="0"/>
              <a:t> </a:t>
            </a:r>
            <a:r>
              <a:rPr lang="en-GB" sz="8800" dirty="0" smtClean="0"/>
              <a:t>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to be patient when I´m teaching people a new skill. Of course, I have to be </a:t>
            </a:r>
            <a:r>
              <a:rPr lang="cs-CZ" sz="8800" b="1" dirty="0" smtClean="0"/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b="1" dirty="0" err="1" smtClean="0"/>
              <a:t>how</a:t>
            </a:r>
            <a:r>
              <a:rPr lang="en-GB" sz="8800" dirty="0" smtClean="0"/>
              <a:t> to ski. What I like most is the looks on </a:t>
            </a:r>
            <a:r>
              <a:rPr lang="cs-CZ" sz="8800" b="1" dirty="0" err="1" smtClean="0"/>
              <a:t>their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b="1" dirty="0" err="1" smtClean="0"/>
              <a:t>who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</a:t>
            </a:r>
            <a:r>
              <a:rPr lang="en-GB" sz="8800" b="1" dirty="0" smtClean="0"/>
              <a:t>visit</a:t>
            </a:r>
            <a:r>
              <a:rPr lang="en-GB" sz="8800" dirty="0" smtClean="0"/>
              <a:t> me soon. Drop me a line and </a:t>
            </a:r>
            <a:r>
              <a:rPr lang="cs-CZ" sz="8800" dirty="0" err="1" smtClean="0"/>
              <a:t>say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1283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4006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have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to be patient when I´m teaching people a new skill. Of course, I have to be </a:t>
            </a:r>
            <a:r>
              <a:rPr lang="cs-CZ" sz="8800" b="1" dirty="0" smtClean="0"/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b="1" dirty="0" err="1" smtClean="0"/>
              <a:t>how</a:t>
            </a:r>
            <a:r>
              <a:rPr lang="en-GB" sz="8800" dirty="0" smtClean="0"/>
              <a:t> to ski. What I like most is the looks on </a:t>
            </a:r>
            <a:r>
              <a:rPr lang="cs-CZ" sz="8800" b="1" dirty="0" err="1" smtClean="0"/>
              <a:t>their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b="1" dirty="0" err="1" smtClean="0"/>
              <a:t>who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</a:t>
            </a:r>
            <a:r>
              <a:rPr lang="en-GB" sz="8800" b="1" dirty="0" smtClean="0"/>
              <a:t>visit</a:t>
            </a:r>
            <a:r>
              <a:rPr lang="en-GB" sz="8800" dirty="0" smtClean="0"/>
              <a:t> me soon. Drop me a line and </a:t>
            </a:r>
            <a:r>
              <a:rPr lang="cs-CZ" sz="8800" b="1" dirty="0" err="1" smtClean="0"/>
              <a:t>tell</a:t>
            </a:r>
            <a:r>
              <a:rPr lang="en-GB" sz="8800" dirty="0" smtClean="0"/>
              <a:t> me all your news. Write </a:t>
            </a:r>
            <a:r>
              <a:rPr lang="cs-CZ" sz="8800" dirty="0" smtClean="0"/>
              <a:t>early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9055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3955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15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4006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b="1" dirty="0" err="1" smtClean="0"/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b="1" dirty="0" smtClean="0"/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b="1" dirty="0" err="1" smtClean="0"/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b="1" dirty="0" err="1" smtClean="0"/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b="1" dirty="0" smtClean="0"/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b="1" dirty="0" smtClean="0"/>
              <a:t>ski</a:t>
            </a:r>
            <a:r>
              <a:rPr lang="en-GB" sz="8800" dirty="0" smtClean="0"/>
              <a:t> on flat land. I prefer the afternoons, though, because I have</a:t>
            </a:r>
            <a:r>
              <a:rPr lang="cs-CZ" sz="8800" dirty="0" smtClean="0"/>
              <a:t> </a:t>
            </a:r>
            <a:r>
              <a:rPr lang="cs-CZ" sz="8800" b="1" strike="sngStrike" dirty="0" smtClean="0"/>
              <a:t>a</a:t>
            </a:r>
            <a:r>
              <a:rPr lang="en-GB" sz="8800" dirty="0" smtClean="0"/>
              <a:t> private lessons with more advanced skiers. I </a:t>
            </a:r>
            <a:r>
              <a:rPr lang="en-GB" sz="8800" b="1" dirty="0" smtClean="0"/>
              <a:t>show</a:t>
            </a:r>
            <a:r>
              <a:rPr lang="en-GB" sz="8800" dirty="0" smtClean="0"/>
              <a:t> them more complicated techniques. I usually finish</a:t>
            </a:r>
            <a:r>
              <a:rPr lang="cs-CZ" sz="8800" dirty="0" smtClean="0"/>
              <a:t> </a:t>
            </a:r>
            <a:r>
              <a:rPr lang="cs-CZ" sz="8800" b="1" dirty="0" err="1" smtClean="0"/>
              <a:t>at</a:t>
            </a:r>
            <a:r>
              <a:rPr lang="cs-CZ" sz="8800" b="1" dirty="0" smtClean="0"/>
              <a:t> </a:t>
            </a:r>
            <a:r>
              <a:rPr lang="en-GB" sz="8800" dirty="0" smtClean="0"/>
              <a:t>6 o´clock </a:t>
            </a:r>
            <a:r>
              <a:rPr lang="cs-CZ" sz="8800" b="1" dirty="0" smtClean="0"/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b="1" dirty="0" smtClean="0"/>
              <a:t>make</a:t>
            </a:r>
            <a:r>
              <a:rPr lang="en-GB" sz="8800" dirty="0" smtClean="0"/>
              <a:t> sure that there </a:t>
            </a:r>
            <a:r>
              <a:rPr lang="cs-CZ" sz="8800" b="1" dirty="0" smtClean="0"/>
              <a:t>are </a:t>
            </a:r>
            <a:r>
              <a:rPr lang="en-GB" sz="8800" dirty="0" smtClean="0"/>
              <a:t>no accidents. I also need to be patient when I´m teaching people a new skill. Of course, I have to be </a:t>
            </a:r>
            <a:r>
              <a:rPr lang="cs-CZ" sz="8800" b="1" dirty="0" smtClean="0"/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b="1" dirty="0" err="1" smtClean="0"/>
              <a:t>how</a:t>
            </a:r>
            <a:r>
              <a:rPr lang="en-GB" sz="8800" dirty="0" smtClean="0"/>
              <a:t> to ski. What I like most is the looks on </a:t>
            </a:r>
            <a:r>
              <a:rPr lang="cs-CZ" sz="8800" b="1" dirty="0" err="1" smtClean="0"/>
              <a:t>their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b="1" dirty="0" err="1" smtClean="0"/>
              <a:t>who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</a:t>
            </a:r>
            <a:r>
              <a:rPr lang="en-GB" sz="8800" b="1" dirty="0" smtClean="0"/>
              <a:t>visit</a:t>
            </a:r>
            <a:r>
              <a:rPr lang="en-GB" sz="8800" dirty="0" smtClean="0"/>
              <a:t> me soon. Drop me a line and </a:t>
            </a:r>
            <a:r>
              <a:rPr lang="cs-CZ" sz="8800" b="1" dirty="0" err="1" smtClean="0"/>
              <a:t>tell</a:t>
            </a:r>
            <a:r>
              <a:rPr lang="en-GB" sz="8800" dirty="0" smtClean="0"/>
              <a:t> me all your news. Write </a:t>
            </a:r>
            <a:r>
              <a:rPr lang="cs-CZ" sz="8800" b="1" dirty="0" err="1" smtClean="0"/>
              <a:t>soon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9666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try</a:t>
            </a:r>
            <a:r>
              <a:rPr lang="cs-CZ" sz="2400" dirty="0" smtClean="0"/>
              <a:t> to </a:t>
            </a:r>
            <a:r>
              <a:rPr lang="cs-CZ" sz="2400" dirty="0" err="1" smtClean="0"/>
              <a:t>find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are 20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857403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000" dirty="0" smtClean="0"/>
              <a:t>Dear Terry,</a:t>
            </a:r>
          </a:p>
          <a:p>
            <a:pPr marL="0" indent="0" algn="just">
              <a:buNone/>
            </a:pPr>
            <a:r>
              <a:rPr lang="cs-CZ" sz="8000" dirty="0" smtClean="0"/>
              <a:t>     </a:t>
            </a:r>
            <a:r>
              <a:rPr lang="en-GB" sz="8000" dirty="0" smtClean="0"/>
              <a:t>I´m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write</a:t>
            </a:r>
            <a:r>
              <a:rPr lang="en-GB" sz="8000" dirty="0" smtClean="0"/>
              <a:t> to tell you that I´ve got a job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like</a:t>
            </a:r>
            <a:r>
              <a:rPr lang="en-GB" sz="8000" dirty="0" smtClean="0"/>
              <a:t> a ski instructor at a ski resort.  As you can imagine, I´m really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exciting</a:t>
            </a:r>
            <a:r>
              <a:rPr lang="en-GB" sz="8000" dirty="0" smtClean="0"/>
              <a:t> about it.</a:t>
            </a:r>
          </a:p>
          <a:p>
            <a:pPr marL="0" indent="0" algn="just">
              <a:buNone/>
            </a:pPr>
            <a:r>
              <a:rPr lang="cs-CZ" sz="8000" dirty="0" smtClean="0"/>
              <a:t>     </a:t>
            </a:r>
            <a:r>
              <a:rPr lang="en-GB" sz="8000" dirty="0" smtClean="0"/>
              <a:t>I get up at 8 o´clock because I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must</a:t>
            </a:r>
            <a:r>
              <a:rPr lang="en-GB" sz="8000" dirty="0" smtClean="0"/>
              <a:t> </a:t>
            </a:r>
            <a:r>
              <a:rPr lang="cs-CZ" sz="8000" dirty="0" smtClean="0"/>
              <a:t>to </a:t>
            </a:r>
            <a:r>
              <a:rPr lang="en-GB" sz="8000" dirty="0" smtClean="0"/>
              <a:t>be at work by 10. In the mornings, I </a:t>
            </a:r>
            <a:r>
              <a:rPr lang="cs-CZ" sz="8000" dirty="0" smtClean="0">
                <a:ln>
                  <a:solidFill>
                    <a:srgbClr val="7030A0"/>
                  </a:solidFill>
                </a:ln>
              </a:rPr>
              <a:t>has</a:t>
            </a:r>
            <a:r>
              <a:rPr lang="en-GB" sz="8000" dirty="0" smtClean="0"/>
              <a:t> group lessons with beginners. I show them how to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skiing</a:t>
            </a:r>
            <a:r>
              <a:rPr lang="en-GB" sz="8000" dirty="0" smtClean="0"/>
              <a:t> on flat land. I prefer the afternoons, though, because I </a:t>
            </a:r>
            <a:r>
              <a:rPr lang="cs-CZ" sz="8000" dirty="0" err="1" smtClean="0"/>
              <a:t>have</a:t>
            </a:r>
            <a:r>
              <a:rPr lang="cs-CZ" sz="8000" dirty="0" smtClean="0"/>
              <a:t> </a:t>
            </a:r>
            <a:r>
              <a:rPr lang="cs-CZ" sz="8000" dirty="0" smtClean="0">
                <a:ln>
                  <a:solidFill>
                    <a:srgbClr val="7030A0"/>
                  </a:solidFill>
                </a:ln>
              </a:rPr>
              <a:t>a</a:t>
            </a:r>
            <a:r>
              <a:rPr lang="en-GB" sz="8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en-GB" sz="8000" dirty="0" smtClean="0"/>
              <a:t>private lessons with more advanced skiers. I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showing</a:t>
            </a:r>
            <a:r>
              <a:rPr lang="en-GB" sz="8000" dirty="0" smtClean="0"/>
              <a:t> them more complicated techniques. I usually finish </a:t>
            </a:r>
            <a:r>
              <a:rPr lang="cs-CZ" sz="8000" dirty="0" smtClean="0">
                <a:ln>
                  <a:solidFill>
                    <a:srgbClr val="7030A0"/>
                  </a:solidFill>
                </a:ln>
              </a:rPr>
              <a:t>in</a:t>
            </a:r>
            <a:r>
              <a:rPr lang="en-GB" sz="8000" dirty="0" smtClean="0"/>
              <a:t> 6 o´clock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at</a:t>
            </a:r>
            <a:r>
              <a:rPr lang="en-GB" sz="8000" dirty="0" smtClean="0"/>
              <a:t> the evening.</a:t>
            </a:r>
          </a:p>
          <a:p>
            <a:pPr marL="0" indent="0" algn="just">
              <a:buNone/>
            </a:pPr>
            <a:r>
              <a:rPr lang="cs-CZ" sz="8000" dirty="0" smtClean="0"/>
              <a:t>     </a:t>
            </a:r>
            <a:r>
              <a:rPr lang="en-GB" sz="8000" dirty="0" smtClean="0"/>
              <a:t>I have to be responsible to </a:t>
            </a:r>
            <a:r>
              <a:rPr lang="cs-CZ" sz="8000" dirty="0" smtClean="0">
                <a:ln>
                  <a:solidFill>
                    <a:srgbClr val="7030A0"/>
                  </a:solidFill>
                </a:ln>
              </a:rPr>
              <a:t>made</a:t>
            </a:r>
            <a:r>
              <a:rPr lang="en-GB" sz="8000" dirty="0" smtClean="0"/>
              <a:t> sure that there </a:t>
            </a:r>
            <a:r>
              <a:rPr lang="en-GB" sz="8000" dirty="0" smtClean="0">
                <a:ln>
                  <a:solidFill>
                    <a:srgbClr val="7030A0"/>
                  </a:solidFill>
                </a:ln>
              </a:rPr>
              <a:t>are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n´t</a:t>
            </a:r>
            <a:r>
              <a:rPr lang="en-GB" sz="8000" dirty="0" smtClean="0">
                <a:ln>
                  <a:solidFill>
                    <a:srgbClr val="7030A0"/>
                  </a:solidFill>
                </a:ln>
              </a:rPr>
              <a:t> </a:t>
            </a:r>
            <a:r>
              <a:rPr lang="en-GB" sz="8000" dirty="0" smtClean="0"/>
              <a:t>no accidents. I also need </a:t>
            </a:r>
            <a:r>
              <a:rPr lang="cs-CZ" sz="8000" dirty="0" smtClean="0">
                <a:ln>
                  <a:solidFill>
                    <a:srgbClr val="7030A0"/>
                  </a:solidFill>
                </a:ln>
              </a:rPr>
              <a:t>?</a:t>
            </a:r>
            <a:r>
              <a:rPr lang="cs-CZ" sz="8000" dirty="0" smtClean="0"/>
              <a:t> </a:t>
            </a:r>
            <a:r>
              <a:rPr lang="en-GB" sz="8000" dirty="0" smtClean="0"/>
              <a:t>be patient when I´m teaching people a new skill. Of course, I have to be </a:t>
            </a:r>
            <a:r>
              <a:rPr lang="cs-CZ" sz="8000" dirty="0" smtClean="0">
                <a:ln>
                  <a:solidFill>
                    <a:srgbClr val="7030A0"/>
                  </a:solidFill>
                </a:ln>
              </a:rPr>
              <a:t>fat</a:t>
            </a:r>
            <a:r>
              <a:rPr lang="en-GB" sz="80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000" dirty="0" smtClean="0"/>
              <a:t>     </a:t>
            </a:r>
            <a:r>
              <a:rPr lang="en-GB" sz="8000" dirty="0" smtClean="0"/>
              <a:t>I really enjoy teaching people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what</a:t>
            </a:r>
            <a:r>
              <a:rPr lang="en-GB" sz="8000" dirty="0" smtClean="0"/>
              <a:t> to ski. What I like most is the looks on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them</a:t>
            </a:r>
            <a:r>
              <a:rPr lang="en-GB" sz="8000" dirty="0" smtClean="0"/>
              <a:t> faces when they ski down the slope for the first time. Unfortunately, I can´t stand people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which</a:t>
            </a:r>
            <a:r>
              <a:rPr lang="en-GB" sz="80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000" dirty="0" smtClean="0"/>
              <a:t>     </a:t>
            </a:r>
            <a:r>
              <a:rPr lang="en-GB" sz="8000" dirty="0" smtClean="0"/>
              <a:t>I hope you can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visited</a:t>
            </a:r>
            <a:r>
              <a:rPr lang="en-GB" sz="8000" dirty="0" smtClean="0"/>
              <a:t> me soon. Drop me a line and </a:t>
            </a:r>
            <a:r>
              <a:rPr lang="cs-CZ" sz="8000" dirty="0" err="1" smtClean="0">
                <a:ln>
                  <a:solidFill>
                    <a:srgbClr val="7030A0"/>
                  </a:solidFill>
                </a:ln>
              </a:rPr>
              <a:t>say</a:t>
            </a:r>
            <a:r>
              <a:rPr lang="en-GB" sz="8000" dirty="0" smtClean="0"/>
              <a:t> me all your news. Write </a:t>
            </a:r>
            <a:r>
              <a:rPr lang="cs-CZ" sz="8000" dirty="0" smtClean="0">
                <a:ln>
                  <a:solidFill>
                    <a:srgbClr val="7030A0"/>
                  </a:solidFill>
                </a:ln>
              </a:rPr>
              <a:t>early</a:t>
            </a:r>
            <a:r>
              <a:rPr lang="en-GB" sz="8000" dirty="0" smtClean="0"/>
              <a:t>!</a:t>
            </a:r>
          </a:p>
          <a:p>
            <a:pPr marL="0" indent="0" algn="just">
              <a:buNone/>
            </a:pPr>
            <a:r>
              <a:rPr lang="en-GB" sz="8000" dirty="0" smtClean="0"/>
              <a:t>Love,</a:t>
            </a:r>
          </a:p>
          <a:p>
            <a:pPr marL="0" indent="0" algn="just">
              <a:buNone/>
            </a:pPr>
            <a:r>
              <a:rPr lang="en-GB" sz="80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413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3235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and </a:t>
            </a:r>
            <a:r>
              <a:rPr lang="cs-CZ" sz="2400" dirty="0" err="1" smtClean="0"/>
              <a:t>correct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mistakes</a:t>
            </a:r>
            <a:r>
              <a:rPr lang="cs-CZ" sz="2400" dirty="0" smtClean="0"/>
              <a:t>.</a:t>
            </a:r>
            <a:r>
              <a:rPr lang="cs-CZ" sz="2400" dirty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are </a:t>
            </a:r>
            <a:r>
              <a:rPr lang="cs-CZ" sz="2400" dirty="0" err="1" smtClean="0"/>
              <a:t>highlighted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544616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8800" dirty="0" smtClean="0"/>
              <a:t>Dear Terry,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I´m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writing</a:t>
            </a:r>
            <a:r>
              <a:rPr lang="en-GB" sz="8800" dirty="0" smtClean="0"/>
              <a:t> to tell you that I´ve got a job </a:t>
            </a:r>
            <a:r>
              <a:rPr lang="cs-CZ" sz="8800" dirty="0" smtClean="0">
                <a:ln>
                  <a:solidFill>
                    <a:srgbClr val="7030A0"/>
                  </a:solidFill>
                </a:ln>
              </a:rPr>
              <a:t>as</a:t>
            </a:r>
            <a:r>
              <a:rPr lang="en-GB" sz="8800" dirty="0" smtClean="0"/>
              <a:t> a ski instructor at a ski resort.  As you can imagine, I´m really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excited</a:t>
            </a:r>
            <a:r>
              <a:rPr lang="en-GB" sz="8800" dirty="0" smtClean="0"/>
              <a:t> about it.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get up at 8 o´clock because I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have</a:t>
            </a:r>
            <a:r>
              <a:rPr lang="en-GB" sz="8800" dirty="0" smtClean="0"/>
              <a:t> </a:t>
            </a:r>
            <a:r>
              <a:rPr lang="cs-CZ" sz="8800" dirty="0" smtClean="0"/>
              <a:t>to </a:t>
            </a:r>
            <a:r>
              <a:rPr lang="en-GB" sz="8800" dirty="0" smtClean="0"/>
              <a:t>be at work by 10. In the mornings, I </a:t>
            </a:r>
            <a:r>
              <a:rPr lang="en-GB" sz="8800" dirty="0" smtClean="0">
                <a:ln>
                  <a:solidFill>
                    <a:srgbClr val="7030A0"/>
                  </a:solidFill>
                </a:ln>
              </a:rPr>
              <a:t>have</a:t>
            </a:r>
            <a:r>
              <a:rPr lang="en-GB" sz="8800" dirty="0" smtClean="0"/>
              <a:t> group lessons with beginners. I show them how to </a:t>
            </a:r>
            <a:r>
              <a:rPr lang="cs-CZ" sz="8800" dirty="0" smtClean="0">
                <a:ln>
                  <a:solidFill>
                    <a:srgbClr val="7030A0"/>
                  </a:solidFill>
                </a:ln>
              </a:rPr>
              <a:t>ski</a:t>
            </a:r>
            <a:r>
              <a:rPr lang="en-GB" sz="8800" dirty="0" smtClean="0"/>
              <a:t> on flat land. I prefer the afternoons, though, because I </a:t>
            </a:r>
            <a:r>
              <a:rPr lang="cs-CZ" sz="8800" dirty="0" err="1" smtClean="0"/>
              <a:t>have</a:t>
            </a:r>
            <a:r>
              <a:rPr lang="en-GB" sz="8800" dirty="0" smtClean="0"/>
              <a:t> </a:t>
            </a:r>
            <a:r>
              <a:rPr lang="cs-CZ" sz="8800" strike="sngStrike" dirty="0" smtClean="0">
                <a:ln>
                  <a:solidFill>
                    <a:srgbClr val="7030A0"/>
                  </a:solidFill>
                </a:ln>
              </a:rPr>
              <a:t>a</a:t>
            </a:r>
            <a:r>
              <a:rPr lang="cs-CZ" sz="8800" dirty="0" smtClean="0"/>
              <a:t> </a:t>
            </a:r>
            <a:r>
              <a:rPr lang="en-GB" sz="8800" dirty="0" smtClean="0"/>
              <a:t>private lessons with more advanced skiers. I </a:t>
            </a:r>
            <a:r>
              <a:rPr lang="en-GB" sz="8800" dirty="0" smtClean="0">
                <a:ln>
                  <a:solidFill>
                    <a:srgbClr val="7030A0"/>
                  </a:solidFill>
                </a:ln>
              </a:rPr>
              <a:t>show</a:t>
            </a:r>
            <a:r>
              <a:rPr lang="en-GB" sz="8800" dirty="0" smtClean="0"/>
              <a:t> them more complicated techniques. I usually finish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at</a:t>
            </a:r>
            <a:r>
              <a:rPr lang="en-GB" sz="8800" dirty="0" smtClean="0"/>
              <a:t> 6 o´clock </a:t>
            </a:r>
            <a:r>
              <a:rPr lang="cs-CZ" sz="8800" dirty="0" smtClean="0">
                <a:ln>
                  <a:solidFill>
                    <a:srgbClr val="7030A0"/>
                  </a:solidFill>
                </a:ln>
              </a:rPr>
              <a:t>in</a:t>
            </a:r>
            <a:r>
              <a:rPr lang="en-GB" sz="8800" dirty="0" smtClean="0"/>
              <a:t> the evening.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have to be responsible to </a:t>
            </a:r>
            <a:r>
              <a:rPr lang="cs-CZ" sz="8800" dirty="0" smtClean="0">
                <a:ln>
                  <a:solidFill>
                    <a:srgbClr val="7030A0"/>
                  </a:solidFill>
                </a:ln>
              </a:rPr>
              <a:t>make</a:t>
            </a:r>
            <a:r>
              <a:rPr lang="en-GB" sz="8800" dirty="0" smtClean="0"/>
              <a:t> sure that there </a:t>
            </a:r>
            <a:r>
              <a:rPr lang="en-GB" sz="8800" dirty="0" smtClean="0">
                <a:ln>
                  <a:solidFill>
                    <a:srgbClr val="7030A0"/>
                  </a:solidFill>
                </a:ln>
              </a:rPr>
              <a:t>are </a:t>
            </a:r>
            <a:r>
              <a:rPr lang="en-GB" sz="8800" dirty="0" smtClean="0"/>
              <a:t>no accidents. I also need </a:t>
            </a:r>
            <a:r>
              <a:rPr lang="en-GB" sz="8800" dirty="0" smtClean="0">
                <a:ln>
                  <a:solidFill>
                    <a:srgbClr val="7030A0"/>
                  </a:solidFill>
                </a:ln>
              </a:rPr>
              <a:t>to</a:t>
            </a:r>
            <a:r>
              <a:rPr lang="en-GB" sz="8800" dirty="0" smtClean="0"/>
              <a:t> be patient when I´m teaching people a new skill. Of course, I have to be </a:t>
            </a:r>
            <a:r>
              <a:rPr lang="cs-CZ" sz="8800" dirty="0" smtClean="0">
                <a:ln>
                  <a:solidFill>
                    <a:srgbClr val="7030A0"/>
                  </a:solidFill>
                </a:ln>
              </a:rPr>
              <a:t>fit</a:t>
            </a:r>
            <a:r>
              <a:rPr lang="en-GB" sz="8800" dirty="0" smtClean="0"/>
              <a:t> to spend all day skiing.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really enjoy teaching people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how</a:t>
            </a:r>
            <a:r>
              <a:rPr lang="en-GB" sz="8800" dirty="0" smtClean="0"/>
              <a:t> to ski. What I like most is the looks on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their</a:t>
            </a:r>
            <a:r>
              <a:rPr lang="en-GB" sz="8800" dirty="0" smtClean="0"/>
              <a:t> faces when they ski down the slope for the first time. Unfortunately, I can´t stand people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who</a:t>
            </a:r>
            <a:r>
              <a:rPr lang="en-GB" sz="8800" dirty="0" smtClean="0"/>
              <a:t> think they know everything.</a:t>
            </a:r>
          </a:p>
          <a:p>
            <a:pPr marL="0" indent="0" algn="just">
              <a:buNone/>
            </a:pPr>
            <a:r>
              <a:rPr lang="cs-CZ" sz="8800" dirty="0" smtClean="0"/>
              <a:t>     </a:t>
            </a:r>
            <a:r>
              <a:rPr lang="en-GB" sz="8800" dirty="0" smtClean="0"/>
              <a:t>I hope you can </a:t>
            </a:r>
            <a:r>
              <a:rPr lang="en-GB" sz="8800" dirty="0" smtClean="0">
                <a:ln>
                  <a:solidFill>
                    <a:srgbClr val="7030A0"/>
                  </a:solidFill>
                </a:ln>
              </a:rPr>
              <a:t>visit</a:t>
            </a:r>
            <a:r>
              <a:rPr lang="en-GB" sz="8800" dirty="0" smtClean="0"/>
              <a:t> me soon. Drop me a line and </a:t>
            </a:r>
            <a:r>
              <a:rPr lang="cs-CZ" sz="8800" dirty="0" err="1" smtClean="0">
                <a:ln>
                  <a:solidFill>
                    <a:srgbClr val="7030A0"/>
                  </a:solidFill>
                </a:ln>
              </a:rPr>
              <a:t>tell</a:t>
            </a:r>
            <a:r>
              <a:rPr lang="en-GB" sz="8800" dirty="0" smtClean="0"/>
              <a:t> me all your news. Write </a:t>
            </a:r>
            <a:r>
              <a:rPr lang="en-GB" sz="8800" dirty="0" smtClean="0">
                <a:ln>
                  <a:solidFill>
                    <a:srgbClr val="7030A0"/>
                  </a:solidFill>
                </a:ln>
              </a:rPr>
              <a:t>soon</a:t>
            </a:r>
            <a:r>
              <a:rPr lang="en-GB" sz="8800" dirty="0" smtClean="0"/>
              <a:t>!</a:t>
            </a:r>
          </a:p>
          <a:p>
            <a:pPr marL="0" indent="0" algn="just">
              <a:buNone/>
            </a:pPr>
            <a:r>
              <a:rPr lang="en-GB" sz="8800" dirty="0" smtClean="0"/>
              <a:t>Love,</a:t>
            </a:r>
          </a:p>
          <a:p>
            <a:pPr marL="0" indent="0" algn="just">
              <a:buNone/>
            </a:pPr>
            <a:r>
              <a:rPr lang="en-GB" sz="8800" dirty="0" smtClean="0"/>
              <a:t>Mary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96007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4746</Words>
  <Application>Microsoft Office PowerPoint</Application>
  <PresentationFormat>Předvádění na obrazovce (4:3)</PresentationFormat>
  <Paragraphs>202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Read the letter one sentence after another. There are 20 mistakes in it, mostly one mistake in each sentence, in a few sentences there are 2 mistakes. You have 10 seconds to find the mistake(s) and read the sentence correctly.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15 of them.</vt:lpstr>
      <vt:lpstr>Read the letter and try to find mistakes. There are 20 of them.</vt:lpstr>
      <vt:lpstr>Read the letter and correct the mistakes. They are highlighted.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 the letter and try to find mistakes. There are 15 of them.</dc:title>
  <dc:creator>Pavlištová Zora</dc:creator>
  <cp:lastModifiedBy>Uživatel</cp:lastModifiedBy>
  <cp:revision>85</cp:revision>
  <dcterms:created xsi:type="dcterms:W3CDTF">2013-08-28T08:33:11Z</dcterms:created>
  <dcterms:modified xsi:type="dcterms:W3CDTF">2014-01-07T10:45:45Z</dcterms:modified>
</cp:coreProperties>
</file>