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60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52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73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195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86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242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05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785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7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83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12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EC646-DB3B-4554-8B4D-597D07AC8E29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EBB51-E0E6-42BD-BA8E-F8B24FC9FD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567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ŠKOLA:	              Gymnázium, Tanvald, Školní 305, příspěvková organizace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PROJEKTU:                   CZ.1.07/1.5.00/34.0434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PROJEKTU:                 Šablony – Gymnázium Tanvald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ČÍSLO ŠABLONY:                     III/2 Inovace a zkvalitnění výuky prostřednictvím ICT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AUTOR:                                    Zora Pavlištová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TEMATICKÁ OBLAST:             </a:t>
            </a:r>
            <a:r>
              <a:rPr lang="cs-CZ" sz="900" dirty="0"/>
              <a:t>G</a:t>
            </a:r>
            <a:r>
              <a:rPr lang="cs-CZ" sz="900" dirty="0" smtClean="0"/>
              <a:t>ramatika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Opravování chyb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POŘADOVÉ ČÍSLO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17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KÓD </a:t>
            </a:r>
            <a:r>
              <a:rPr lang="cs-CZ" sz="900" dirty="0" err="1" smtClean="0"/>
              <a:t>DUMu</a:t>
            </a:r>
            <a:r>
              <a:rPr lang="cs-CZ" sz="900" dirty="0" smtClean="0"/>
              <a:t>:                           </a:t>
            </a:r>
            <a:r>
              <a:rPr lang="cs-CZ" sz="900" smtClean="0"/>
              <a:t>ZP_AJ_4.R</a:t>
            </a: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DATUM TVORBY:                   28.8.2013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ANOTACE (ROČNÍK):              DUM procvičuje </a:t>
            </a:r>
            <a:r>
              <a:rPr lang="cs-CZ" sz="900" dirty="0"/>
              <a:t> </a:t>
            </a:r>
            <a:r>
              <a:rPr lang="cs-CZ" sz="900" dirty="0" smtClean="0"/>
              <a:t>používání správných gramatických tvarů a správných slov při čtení krátkých textů. Tím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                                                   DUM pomáhá uvědomovat si, pamatovat si a uplatňovat gramatická pravidla i pravidla používání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správných slov nejen při čtení, ale následně i v mluveném projevu.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endParaRPr lang="cs-CZ" sz="900" dirty="0" smtClean="0"/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 smtClean="0"/>
              <a:t>METODICKÝ POKYN:              Na prvním snímku cvičení je celý text obsahující 15 chyb. Studenti čtou text po jednotlivých větách a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snaží se každou větu přečíst správě. Snímky jsou časovány v intervalu 10 vteřin. Po této době  se na dalším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snímku objeví věta opravená s tučně vytištěným správným tvarem/slovem. V každé větě je většinou  1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chyba, ale v některých mohou být i 2.,  Na předposledním snímku je chybný text se zvýrazněnými 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nesprávnými výrazy (možné použít jako písemné cvičení) a na posledním jsou tyto výrazy už opravené a 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opět zvýrazněné. 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590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5184576"/>
          </a:xfrm>
        </p:spPr>
        <p:txBody>
          <a:bodyPr>
            <a:normAutofit/>
          </a:bodyPr>
          <a:lstStyle/>
          <a:p>
            <a:pPr algn="just"/>
            <a:r>
              <a:rPr lang="cs-CZ" sz="3600" dirty="0" err="1" smtClean="0"/>
              <a:t>Read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text </a:t>
            </a:r>
            <a:r>
              <a:rPr lang="cs-CZ" sz="3600" dirty="0" err="1" smtClean="0"/>
              <a:t>one</a:t>
            </a:r>
            <a:r>
              <a:rPr lang="cs-CZ" sz="3600" dirty="0" smtClean="0"/>
              <a:t> sentence </a:t>
            </a:r>
            <a:r>
              <a:rPr lang="cs-CZ" sz="3600" dirty="0" err="1" smtClean="0"/>
              <a:t>after</a:t>
            </a:r>
            <a:r>
              <a:rPr lang="cs-CZ" sz="3600" dirty="0" smtClean="0"/>
              <a:t> </a:t>
            </a:r>
            <a:r>
              <a:rPr lang="cs-CZ" sz="3600" dirty="0" err="1" smtClean="0"/>
              <a:t>another</a:t>
            </a:r>
            <a:r>
              <a:rPr lang="cs-CZ" sz="3600" dirty="0" smtClean="0"/>
              <a:t>. </a:t>
            </a:r>
            <a:r>
              <a:rPr lang="cs-CZ" sz="3600" dirty="0" err="1" smtClean="0"/>
              <a:t>There</a:t>
            </a:r>
            <a:r>
              <a:rPr lang="cs-CZ" sz="3600" dirty="0" smtClean="0"/>
              <a:t> are 15 </a:t>
            </a:r>
            <a:r>
              <a:rPr lang="cs-CZ" sz="3600" dirty="0" err="1" smtClean="0"/>
              <a:t>mistakes</a:t>
            </a:r>
            <a:r>
              <a:rPr lang="cs-CZ" sz="3600" dirty="0" smtClean="0"/>
              <a:t> in </a:t>
            </a:r>
            <a:r>
              <a:rPr lang="cs-CZ" sz="3600" dirty="0" err="1" smtClean="0"/>
              <a:t>it</a:t>
            </a:r>
            <a:r>
              <a:rPr lang="cs-CZ" sz="3600" dirty="0" smtClean="0"/>
              <a:t>, </a:t>
            </a:r>
            <a:r>
              <a:rPr lang="cs-CZ" sz="3600" dirty="0" err="1" smtClean="0"/>
              <a:t>mostly</a:t>
            </a:r>
            <a:r>
              <a:rPr lang="cs-CZ" sz="3600" dirty="0" smtClean="0"/>
              <a:t> </a:t>
            </a:r>
            <a:r>
              <a:rPr lang="cs-CZ" sz="3600" dirty="0" err="1" smtClean="0"/>
              <a:t>one</a:t>
            </a:r>
            <a:r>
              <a:rPr lang="cs-CZ" sz="3600" dirty="0" smtClean="0"/>
              <a:t> </a:t>
            </a:r>
            <a:r>
              <a:rPr lang="cs-CZ" sz="3600" dirty="0" err="1" smtClean="0"/>
              <a:t>mistake</a:t>
            </a:r>
            <a:r>
              <a:rPr lang="cs-CZ" sz="3600" dirty="0" smtClean="0"/>
              <a:t> in </a:t>
            </a:r>
            <a:r>
              <a:rPr lang="cs-CZ" sz="3600" dirty="0" err="1" smtClean="0"/>
              <a:t>each</a:t>
            </a:r>
            <a:r>
              <a:rPr lang="cs-CZ" sz="3600" dirty="0" smtClean="0"/>
              <a:t> sentence, but </a:t>
            </a:r>
            <a:r>
              <a:rPr lang="cs-CZ" sz="3600" dirty="0" err="1" smtClean="0"/>
              <a:t>there</a:t>
            </a:r>
            <a:r>
              <a:rPr lang="cs-CZ" sz="3600" dirty="0" smtClean="0"/>
              <a:t> are a </a:t>
            </a:r>
            <a:r>
              <a:rPr lang="cs-CZ" sz="3600" dirty="0" err="1" smtClean="0"/>
              <a:t>couple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/>
              <a:t>sentences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2 </a:t>
            </a:r>
            <a:r>
              <a:rPr lang="cs-CZ" sz="3600" dirty="0" err="1" smtClean="0"/>
              <a:t>mistakes</a:t>
            </a:r>
            <a:r>
              <a:rPr lang="cs-CZ" sz="3600" dirty="0" smtClean="0"/>
              <a:t>.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10 </a:t>
            </a:r>
            <a:r>
              <a:rPr lang="cs-CZ" sz="3600" dirty="0" err="1" smtClean="0"/>
              <a:t>seconds</a:t>
            </a:r>
            <a:r>
              <a:rPr lang="cs-CZ" sz="3600" dirty="0" smtClean="0"/>
              <a:t> to </a:t>
            </a:r>
            <a:r>
              <a:rPr lang="cs-CZ" sz="3600" dirty="0" err="1" smtClean="0"/>
              <a:t>find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mistake</a:t>
            </a:r>
            <a:r>
              <a:rPr lang="cs-CZ" sz="3600" dirty="0" smtClean="0"/>
              <a:t>(s) and </a:t>
            </a:r>
            <a:r>
              <a:rPr lang="cs-CZ" sz="3600" dirty="0" err="1" smtClean="0"/>
              <a:t>read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sentence </a:t>
            </a:r>
            <a:r>
              <a:rPr lang="cs-CZ" sz="3600" dirty="0" err="1" smtClean="0"/>
              <a:t>correctly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7029400"/>
            <a:ext cx="6400800" cy="1752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6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much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dirty="0" err="1" smtClean="0"/>
              <a:t>an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dirty="0" err="1" smtClean="0"/>
              <a:t>lost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dirty="0" err="1" smtClean="0"/>
              <a:t>need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dirty="0" err="1" smtClean="0"/>
              <a:t>cut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/>
              <a:t>they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972178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dirty="0" err="1" smtClean="0"/>
              <a:t>an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dirty="0" err="1" smtClean="0"/>
              <a:t>lost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dirty="0" err="1" smtClean="0"/>
              <a:t>need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dirty="0" err="1" smtClean="0"/>
              <a:t>cut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/>
              <a:t>they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820686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dirty="0" err="1" smtClean="0"/>
              <a:t>lost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dirty="0" err="1" smtClean="0"/>
              <a:t>need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dirty="0" err="1" smtClean="0"/>
              <a:t>cut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/>
              <a:t>they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23897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dirty="0" err="1" smtClean="0"/>
              <a:t>need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dirty="0" err="1" smtClean="0"/>
              <a:t>cut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/>
              <a:t>they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66227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dirty="0" err="1" smtClean="0"/>
              <a:t>cut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/>
              <a:t>they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258672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/>
              <a:t>they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50164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660895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b="1" dirty="0" smtClean="0"/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8521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b="1" dirty="0" smtClean="0"/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reduce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65348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b="1" dirty="0" smtClean="0"/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reduce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b="1" dirty="0" err="1" smtClean="0"/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use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63873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b="1" dirty="0" smtClean="0"/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reduce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b="1" dirty="0" err="1" smtClean="0"/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b="1" dirty="0" err="1" smtClean="0"/>
              <a:t>used</a:t>
            </a:r>
            <a:r>
              <a:rPr lang="cs-CZ" sz="2200" dirty="0" smtClean="0"/>
              <a:t>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49934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b="1" dirty="0" smtClean="0"/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reduce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b="1" dirty="0" err="1" smtClean="0"/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b="1" dirty="0" err="1" smtClean="0"/>
              <a:t>used</a:t>
            </a:r>
            <a:r>
              <a:rPr lang="cs-CZ" sz="2200" dirty="0" smtClean="0"/>
              <a:t>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b="1" dirty="0" err="1" smtClean="0"/>
              <a:t>were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b="1" dirty="0" err="1" smtClean="0"/>
              <a:t>less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74789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b="1" dirty="0" smtClean="0"/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reduce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b="1" dirty="0" err="1" smtClean="0"/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b="1" dirty="0" err="1" smtClean="0"/>
              <a:t>used</a:t>
            </a:r>
            <a:r>
              <a:rPr lang="cs-CZ" sz="2200" dirty="0" smtClean="0"/>
              <a:t>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b="1" dirty="0" err="1" smtClean="0"/>
              <a:t>were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b="1" dirty="0" err="1" smtClean="0"/>
              <a:t>less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b="1" dirty="0" smtClean="0"/>
              <a:t>do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more </a:t>
            </a:r>
            <a:r>
              <a:rPr lang="cs-CZ" sz="2200" dirty="0" err="1" smtClean="0"/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1958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0"/>
    </mc:Choice>
    <mc:Fallback xmlns="">
      <p:transition spd="slow" advTm="1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b="1" dirty="0" smtClean="0"/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b="1" dirty="0" err="1" smtClean="0"/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b="1" dirty="0" err="1" smtClean="0"/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b="1" dirty="0" err="1" smtClean="0"/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b="1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b="1" dirty="0" smtClean="0"/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b="1" dirty="0" err="1" smtClean="0"/>
              <a:t>reduce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b="1" dirty="0" err="1" smtClean="0"/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b="1" dirty="0" err="1" smtClean="0"/>
              <a:t>used</a:t>
            </a:r>
            <a:r>
              <a:rPr lang="cs-CZ" sz="2200" dirty="0" smtClean="0"/>
              <a:t>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b="1" dirty="0" err="1" smtClean="0"/>
              <a:t>were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b="1" dirty="0" err="1" smtClean="0"/>
              <a:t>less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b="1" dirty="0" smtClean="0"/>
              <a:t>do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</a:t>
            </a:r>
            <a:r>
              <a:rPr lang="cs-CZ" sz="2200" b="1" dirty="0" err="1" smtClean="0"/>
              <a:t>better</a:t>
            </a:r>
            <a:r>
              <a:rPr lang="cs-CZ" sz="2200" b="1" dirty="0" smtClean="0"/>
              <a:t> </a:t>
            </a:r>
            <a:r>
              <a:rPr lang="cs-CZ" sz="2200" dirty="0" smtClean="0"/>
              <a:t>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385298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dirty="0" smtClean="0">
                <a:ln>
                  <a:solidFill>
                    <a:srgbClr val="7030A0"/>
                  </a:solidFill>
                </a:ln>
              </a:rPr>
              <a:t>much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an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lost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need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cut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they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been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reduced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smtClean="0">
                <a:ln>
                  <a:solidFill>
                    <a:srgbClr val="7030A0"/>
                  </a:solidFill>
                </a:ln>
              </a:rPr>
              <a:t>use </a:t>
            </a:r>
            <a:r>
              <a:rPr lang="cs-CZ" sz="2200" dirty="0" smtClean="0"/>
              <a:t>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is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fewer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doing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</a:t>
            </a:r>
            <a:r>
              <a:rPr lang="cs-CZ" sz="2200" dirty="0" smtClean="0">
                <a:ln>
                  <a:solidFill>
                    <a:srgbClr val="7030A0"/>
                  </a:solidFill>
                </a:ln>
              </a:rPr>
              <a:t>more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409139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32352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suffering</a:t>
            </a:r>
            <a:r>
              <a:rPr lang="cs-CZ" sz="2200" dirty="0" smtClean="0"/>
              <a:t> </a:t>
            </a:r>
            <a:r>
              <a:rPr lang="cs-CZ" sz="2200" dirty="0" err="1" smtClean="0"/>
              <a:t>from</a:t>
            </a:r>
            <a:r>
              <a:rPr lang="cs-CZ" sz="2200" dirty="0" smtClean="0"/>
              <a:t> </a:t>
            </a:r>
            <a:r>
              <a:rPr lang="cs-CZ" sz="2200" dirty="0" smtClean="0">
                <a:ln>
                  <a:solidFill>
                    <a:srgbClr val="7030A0"/>
                  </a:solidFill>
                </a:ln>
              </a:rPr>
              <a:t>many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damaging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the</a:t>
            </a:r>
            <a:r>
              <a:rPr lang="cs-CZ" sz="2200" dirty="0" smtClean="0"/>
              <a:t> air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breathe</a:t>
            </a:r>
            <a:r>
              <a:rPr lang="cs-CZ" sz="2200" dirty="0" smtClean="0"/>
              <a:t> and </a:t>
            </a: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seas</a:t>
            </a:r>
            <a:r>
              <a:rPr lang="cs-CZ" sz="2200" dirty="0" smtClean="0"/>
              <a:t> and </a:t>
            </a:r>
            <a:r>
              <a:rPr lang="cs-CZ" sz="2200" dirty="0" err="1" smtClean="0"/>
              <a:t>rivers</a:t>
            </a:r>
            <a:r>
              <a:rPr lang="cs-CZ" sz="2200" dirty="0" smtClean="0"/>
              <a:t>.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 are </a:t>
            </a:r>
            <a:r>
              <a:rPr lang="cs-CZ" sz="2200" dirty="0" err="1" smtClean="0"/>
              <a:t>running</a:t>
            </a:r>
            <a:r>
              <a:rPr lang="cs-CZ" sz="2200" dirty="0" smtClean="0"/>
              <a:t> </a:t>
            </a:r>
            <a:r>
              <a:rPr lang="cs-CZ" sz="2200" dirty="0" err="1" smtClean="0"/>
              <a:t>out</a:t>
            </a:r>
            <a:r>
              <a:rPr lang="cs-CZ" sz="2200" dirty="0" smtClean="0"/>
              <a:t> and many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and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are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losing</a:t>
            </a:r>
            <a:r>
              <a:rPr lang="cs-CZ" sz="2200" dirty="0" smtClean="0"/>
              <a:t> </a:t>
            </a:r>
            <a:r>
              <a:rPr lang="cs-CZ" sz="2200" dirty="0" err="1" smtClean="0"/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 </a:t>
            </a:r>
            <a:r>
              <a:rPr lang="cs-CZ" sz="2200" dirty="0" err="1" smtClean="0"/>
              <a:t>Something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needs</a:t>
            </a:r>
            <a:r>
              <a:rPr lang="cs-CZ" sz="2200" dirty="0" smtClean="0"/>
              <a:t> to </a:t>
            </a:r>
            <a:r>
              <a:rPr lang="cs-CZ" sz="2200" dirty="0" err="1" smtClean="0"/>
              <a:t>be</a:t>
            </a:r>
            <a:r>
              <a:rPr lang="cs-CZ" sz="2200" dirty="0" smtClean="0"/>
              <a:t> done </a:t>
            </a:r>
            <a:r>
              <a:rPr lang="cs-CZ" sz="2200" dirty="0" err="1" smtClean="0"/>
              <a:t>about</a:t>
            </a:r>
            <a:r>
              <a:rPr lang="cs-CZ" sz="2200" dirty="0" smtClean="0"/>
              <a:t> these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 </a:t>
            </a:r>
            <a:r>
              <a:rPr lang="cs-CZ" sz="2200" dirty="0" err="1" smtClean="0"/>
              <a:t>before</a:t>
            </a:r>
            <a:r>
              <a:rPr lang="cs-CZ" sz="2200" dirty="0" smtClean="0"/>
              <a:t>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</a:t>
            </a:r>
            <a:r>
              <a:rPr lang="cs-CZ" sz="2200" dirty="0" err="1" smtClean="0"/>
              <a:t>too</a:t>
            </a:r>
            <a:r>
              <a:rPr lang="cs-CZ" sz="2200" dirty="0" smtClean="0"/>
              <a:t> </a:t>
            </a:r>
            <a:r>
              <a:rPr lang="cs-CZ" sz="2200" dirty="0" err="1" smtClean="0"/>
              <a:t>late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Firstly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stop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cutting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 </a:t>
            </a:r>
            <a:r>
              <a:rPr lang="cs-CZ" sz="2200" dirty="0" err="1" smtClean="0"/>
              <a:t>trees</a:t>
            </a:r>
            <a:r>
              <a:rPr lang="cs-CZ" sz="2200" dirty="0" smtClean="0"/>
              <a:t>. 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mean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birds</a:t>
            </a:r>
            <a:r>
              <a:rPr lang="cs-CZ" sz="2200" dirty="0" smtClean="0"/>
              <a:t> and </a:t>
            </a:r>
            <a:r>
              <a:rPr lang="cs-CZ" sz="2200" dirty="0" err="1" smtClean="0"/>
              <a:t>animals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not lose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their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habitats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Another</a:t>
            </a:r>
            <a:r>
              <a:rPr lang="cs-CZ" sz="2200" dirty="0" smtClean="0"/>
              <a:t> </a:t>
            </a:r>
            <a:r>
              <a:rPr lang="cs-CZ" sz="2200" dirty="0" err="1" smtClean="0"/>
              <a:t>good</a:t>
            </a:r>
            <a:r>
              <a:rPr lang="cs-CZ" sz="2200" dirty="0" smtClean="0"/>
              <a:t> idea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be</a:t>
            </a:r>
            <a:r>
              <a:rPr lang="cs-CZ" sz="2200" dirty="0" smtClean="0"/>
              <a:t> to use </a:t>
            </a:r>
            <a:r>
              <a:rPr lang="cs-CZ" sz="2200" dirty="0" err="1" smtClean="0"/>
              <a:t>alternative</a:t>
            </a:r>
            <a:r>
              <a:rPr lang="cs-CZ" sz="2200" dirty="0" smtClean="0"/>
              <a:t> </a:t>
            </a:r>
            <a:r>
              <a:rPr lang="cs-CZ" sz="2200" dirty="0" err="1" smtClean="0"/>
              <a:t>forms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energy</a:t>
            </a:r>
            <a:r>
              <a:rPr lang="cs-CZ" sz="2200" dirty="0" smtClean="0"/>
              <a:t>, such </a:t>
            </a:r>
            <a:r>
              <a:rPr lang="cs-CZ" sz="2200" dirty="0" smtClean="0">
                <a:ln>
                  <a:solidFill>
                    <a:srgbClr val="7030A0"/>
                  </a:solidFill>
                </a:ln>
              </a:rPr>
              <a:t>as</a:t>
            </a:r>
            <a:r>
              <a:rPr lang="cs-CZ" sz="2200" dirty="0" smtClean="0"/>
              <a:t> </a:t>
            </a:r>
            <a:r>
              <a:rPr lang="cs-CZ" sz="2200" dirty="0" err="1" smtClean="0"/>
              <a:t>wind</a:t>
            </a:r>
            <a:r>
              <a:rPr lang="cs-CZ" sz="2200" dirty="0" smtClean="0"/>
              <a:t> </a:t>
            </a:r>
            <a:r>
              <a:rPr lang="cs-CZ" sz="2200" dirty="0" err="1" smtClean="0"/>
              <a:t>power</a:t>
            </a:r>
            <a:r>
              <a:rPr lang="cs-CZ" sz="2200" dirty="0" smtClean="0"/>
              <a:t> and </a:t>
            </a:r>
            <a:r>
              <a:rPr lang="cs-CZ" sz="2200" dirty="0" err="1" smtClean="0"/>
              <a:t>hydroelectricity</a:t>
            </a:r>
            <a:r>
              <a:rPr lang="cs-CZ" sz="2200" dirty="0" smtClean="0"/>
              <a:t>. By </a:t>
            </a:r>
            <a:r>
              <a:rPr lang="cs-CZ" sz="2200" dirty="0" err="1" smtClean="0"/>
              <a:t>doing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reduce</a:t>
            </a:r>
            <a:r>
              <a:rPr lang="cs-CZ" sz="2200" dirty="0" smtClean="0"/>
              <a:t> </a:t>
            </a:r>
            <a:r>
              <a:rPr lang="cs-CZ" sz="2200" dirty="0" err="1" smtClean="0"/>
              <a:t>pollution</a:t>
            </a:r>
            <a:r>
              <a:rPr lang="cs-CZ" sz="2200" dirty="0" smtClean="0"/>
              <a:t> and </a:t>
            </a:r>
            <a:r>
              <a:rPr lang="cs-CZ" sz="2200" dirty="0" err="1" smtClean="0"/>
              <a:t>help</a:t>
            </a:r>
            <a:r>
              <a:rPr lang="cs-CZ" sz="2200" dirty="0" smtClean="0"/>
              <a:t> to </a:t>
            </a:r>
            <a:r>
              <a:rPr lang="cs-CZ" sz="2200" dirty="0" err="1" smtClean="0"/>
              <a:t>preserve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Earth´s</a:t>
            </a:r>
            <a:r>
              <a:rPr lang="cs-CZ" sz="2200" dirty="0" smtClean="0"/>
              <a:t> natural </a:t>
            </a:r>
            <a:r>
              <a:rPr lang="cs-CZ" sz="2200" dirty="0" err="1" smtClean="0"/>
              <a:t>resources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Finally</a:t>
            </a:r>
            <a:r>
              <a:rPr lang="cs-CZ" sz="2200" dirty="0" smtClean="0"/>
              <a:t>, </a:t>
            </a:r>
            <a:r>
              <a:rPr lang="cs-CZ" sz="2200" dirty="0" err="1" smtClean="0"/>
              <a:t>efforts</a:t>
            </a:r>
            <a:r>
              <a:rPr lang="cs-CZ" sz="2200" dirty="0" smtClean="0"/>
              <a:t> </a:t>
            </a:r>
            <a:r>
              <a:rPr lang="cs-CZ" sz="2200" dirty="0" err="1" smtClean="0"/>
              <a:t>should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made to </a:t>
            </a:r>
            <a:r>
              <a:rPr lang="cs-CZ" sz="2200" dirty="0" err="1" smtClean="0"/>
              <a:t>recycle</a:t>
            </a:r>
            <a:r>
              <a:rPr lang="cs-CZ" sz="2200" dirty="0" smtClean="0"/>
              <a:t> </a:t>
            </a:r>
            <a:r>
              <a:rPr lang="cs-CZ" sz="2200" dirty="0" err="1" smtClean="0"/>
              <a:t>paper</a:t>
            </a:r>
            <a:r>
              <a:rPr lang="cs-CZ" sz="2200" dirty="0" smtClean="0"/>
              <a:t>, aluminium </a:t>
            </a:r>
            <a:r>
              <a:rPr lang="cs-CZ" sz="2200" dirty="0" err="1" smtClean="0"/>
              <a:t>cans</a:t>
            </a:r>
            <a:r>
              <a:rPr lang="cs-CZ" sz="2200" dirty="0" smtClean="0"/>
              <a:t> and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other</a:t>
            </a:r>
            <a:r>
              <a:rPr lang="cs-CZ" sz="2200" dirty="0" smtClean="0"/>
              <a:t> </a:t>
            </a:r>
            <a:r>
              <a:rPr lang="cs-CZ" sz="2200" dirty="0" err="1" smtClean="0"/>
              <a:t>containers</a:t>
            </a:r>
            <a:r>
              <a:rPr lang="cs-CZ" sz="2200" dirty="0" smtClean="0"/>
              <a:t>. These </a:t>
            </a:r>
            <a:r>
              <a:rPr lang="cs-CZ" sz="2200" dirty="0" err="1" smtClean="0"/>
              <a:t>materials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used</a:t>
            </a:r>
            <a:r>
              <a:rPr lang="cs-CZ" sz="2200" dirty="0" smtClean="0"/>
              <a:t> to make </a:t>
            </a:r>
            <a:r>
              <a:rPr lang="cs-CZ" sz="2200" dirty="0" err="1" smtClean="0"/>
              <a:t>new</a:t>
            </a:r>
            <a:r>
              <a:rPr lang="cs-CZ" sz="2200" dirty="0" smtClean="0"/>
              <a:t> </a:t>
            </a:r>
            <a:r>
              <a:rPr lang="cs-CZ" sz="2200" dirty="0" err="1" smtClean="0"/>
              <a:t>products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this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were</a:t>
            </a:r>
            <a:r>
              <a:rPr lang="cs-CZ" sz="2200" dirty="0" smtClean="0"/>
              <a:t> done, </a:t>
            </a:r>
            <a:r>
              <a:rPr lang="cs-CZ" sz="2200" dirty="0" err="1" smtClean="0"/>
              <a:t>then</a:t>
            </a:r>
            <a:r>
              <a:rPr lang="cs-CZ" sz="2200" dirty="0" smtClean="0"/>
              <a:t> </a:t>
            </a:r>
            <a:r>
              <a:rPr lang="cs-CZ" sz="2200" dirty="0" err="1" smtClean="0"/>
              <a:t>there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also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less</a:t>
            </a:r>
            <a:r>
              <a:rPr lang="cs-CZ" sz="2200" dirty="0" smtClean="0"/>
              <a:t> </a:t>
            </a:r>
            <a:r>
              <a:rPr lang="cs-CZ" sz="2200" dirty="0" err="1" smtClean="0"/>
              <a:t>waste</a:t>
            </a:r>
            <a:r>
              <a:rPr lang="cs-CZ" sz="2200" dirty="0" smtClean="0"/>
              <a:t> and </a:t>
            </a:r>
            <a:r>
              <a:rPr lang="cs-CZ" sz="2200" dirty="0" err="1" smtClean="0"/>
              <a:t>litter</a:t>
            </a:r>
            <a:r>
              <a:rPr lang="cs-CZ" sz="2200" dirty="0" smtClean="0"/>
              <a:t> </a:t>
            </a:r>
            <a:r>
              <a:rPr lang="cs-CZ" sz="2200" dirty="0" err="1" smtClean="0"/>
              <a:t>would</a:t>
            </a:r>
            <a:r>
              <a:rPr lang="cs-CZ" sz="2200" dirty="0" smtClean="0"/>
              <a:t> </a:t>
            </a:r>
            <a:r>
              <a:rPr lang="cs-CZ" sz="2200" dirty="0" err="1" smtClean="0"/>
              <a:t>be</a:t>
            </a:r>
            <a:r>
              <a:rPr lang="cs-CZ" sz="2200" dirty="0" smtClean="0"/>
              <a:t> </a:t>
            </a:r>
            <a:r>
              <a:rPr lang="cs-CZ" sz="2200" dirty="0" err="1" smtClean="0"/>
              <a:t>reduced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200" dirty="0" smtClean="0"/>
              <a:t>     </a:t>
            </a:r>
            <a:r>
              <a:rPr lang="cs-CZ" sz="2200" dirty="0" err="1" smtClean="0"/>
              <a:t>There</a:t>
            </a:r>
            <a:r>
              <a:rPr lang="cs-CZ" sz="2200" dirty="0" smtClean="0"/>
              <a:t> are many </a:t>
            </a:r>
            <a:r>
              <a:rPr lang="cs-CZ" sz="2200" dirty="0" err="1" smtClean="0"/>
              <a:t>things</a:t>
            </a:r>
            <a:r>
              <a:rPr lang="cs-CZ" sz="2200" dirty="0" smtClean="0"/>
              <a:t> </a:t>
            </a:r>
            <a:r>
              <a:rPr lang="cs-CZ" sz="2200" dirty="0" err="1" smtClean="0"/>
              <a:t>that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smtClean="0">
                <a:ln>
                  <a:solidFill>
                    <a:srgbClr val="7030A0"/>
                  </a:solidFill>
                </a:ln>
              </a:rPr>
              <a:t>do</a:t>
            </a:r>
            <a:r>
              <a:rPr lang="cs-CZ" sz="2200" dirty="0" smtClean="0"/>
              <a:t> to </a:t>
            </a:r>
            <a:r>
              <a:rPr lang="cs-CZ" sz="2200" dirty="0" err="1" smtClean="0"/>
              <a:t>help</a:t>
            </a:r>
            <a:r>
              <a:rPr lang="cs-CZ" sz="2200" dirty="0" smtClean="0"/>
              <a:t> </a:t>
            </a:r>
            <a:r>
              <a:rPr lang="cs-CZ" sz="2200" dirty="0" err="1" smtClean="0"/>
              <a:t>solve</a:t>
            </a:r>
            <a:r>
              <a:rPr lang="cs-CZ" sz="2200" dirty="0" smtClean="0"/>
              <a:t>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world´s</a:t>
            </a:r>
            <a:r>
              <a:rPr lang="cs-CZ" sz="2200" dirty="0" smtClean="0"/>
              <a:t> </a:t>
            </a:r>
            <a:r>
              <a:rPr lang="cs-CZ" sz="2200" dirty="0" err="1" smtClean="0"/>
              <a:t>environmental</a:t>
            </a:r>
            <a:r>
              <a:rPr lang="cs-CZ" sz="2200" dirty="0" smtClean="0"/>
              <a:t> </a:t>
            </a:r>
            <a:r>
              <a:rPr lang="cs-CZ" sz="2200" dirty="0" err="1" smtClean="0"/>
              <a:t>problems</a:t>
            </a:r>
            <a:r>
              <a:rPr lang="cs-CZ" sz="2200" dirty="0" smtClean="0"/>
              <a:t>. </a:t>
            </a:r>
            <a:r>
              <a:rPr lang="cs-CZ" sz="2200" dirty="0" err="1" smtClean="0"/>
              <a:t>If</a:t>
            </a:r>
            <a:r>
              <a:rPr lang="cs-CZ" sz="2200" dirty="0" smtClean="0"/>
              <a:t>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all</a:t>
            </a:r>
            <a:r>
              <a:rPr lang="cs-CZ" sz="2200" dirty="0" smtClean="0"/>
              <a:t> </a:t>
            </a:r>
            <a:r>
              <a:rPr lang="cs-CZ" sz="2200" dirty="0" err="1" smtClean="0"/>
              <a:t>did</a:t>
            </a:r>
            <a:r>
              <a:rPr lang="cs-CZ" sz="2200" dirty="0" smtClean="0"/>
              <a:t> </a:t>
            </a:r>
            <a:r>
              <a:rPr lang="cs-CZ" sz="2200" dirty="0" err="1" smtClean="0"/>
              <a:t>our</a:t>
            </a:r>
            <a:r>
              <a:rPr lang="cs-CZ" sz="2200" dirty="0" smtClean="0"/>
              <a:t> bit, </a:t>
            </a:r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could</a:t>
            </a:r>
            <a:r>
              <a:rPr lang="cs-CZ" sz="2200" dirty="0" smtClean="0"/>
              <a:t> make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world</a:t>
            </a:r>
            <a:r>
              <a:rPr lang="cs-CZ" sz="2200" dirty="0" smtClean="0"/>
              <a:t> a </a:t>
            </a:r>
            <a:r>
              <a:rPr lang="cs-CZ" sz="2200" dirty="0" err="1" smtClean="0">
                <a:ln>
                  <a:solidFill>
                    <a:srgbClr val="7030A0"/>
                  </a:solidFill>
                </a:ln>
              </a:rPr>
              <a:t>better</a:t>
            </a:r>
            <a:r>
              <a:rPr lang="cs-CZ" sz="2200" dirty="0" smtClean="0"/>
              <a:t> place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everyone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49463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3184</Words>
  <Application>Microsoft Office PowerPoint</Application>
  <PresentationFormat>Předvádění na obrazovce (4:3)</PresentationFormat>
  <Paragraphs>103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Read the text one sentence after another. There are 15 mistakes in it, mostly one mistake in each sentence, but there are a couple of sentences with 2 mistakes. You have 10 seconds to find the mistake(s) and read the sentence correctly.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20</cp:revision>
  <dcterms:created xsi:type="dcterms:W3CDTF">2013-08-29T06:40:51Z</dcterms:created>
  <dcterms:modified xsi:type="dcterms:W3CDTF">2014-01-07T10:46:05Z</dcterms:modified>
</cp:coreProperties>
</file>