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2" r:id="rId6"/>
    <p:sldId id="264" r:id="rId7"/>
    <p:sldId id="265" r:id="rId8"/>
    <p:sldId id="266" r:id="rId9"/>
    <p:sldId id="267" r:id="rId10"/>
    <p:sldId id="268" r:id="rId11"/>
    <p:sldId id="270" r:id="rId12"/>
    <p:sldId id="271" r:id="rId13"/>
    <p:sldId id="272" r:id="rId14"/>
    <p:sldId id="273" r:id="rId15"/>
    <p:sldId id="274" r:id="rId16"/>
    <p:sldId id="275" r:id="rId17"/>
    <p:sldId id="276" r:id="rId18"/>
    <p:sldId id="261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26" d="100"/>
          <a:sy n="126" d="100"/>
        </p:scale>
        <p:origin x="-354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86F58C-464A-4113-AA4E-8D5C85A50DAE}" type="datetimeFigureOut">
              <a:rPr lang="cs-CZ" smtClean="0"/>
              <a:t>7.1.2014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483F29-2131-4478-8547-A1752931B7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41562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5000"/>
    </mc:Choice>
    <mc:Fallback xmlns="">
      <p:transition spd="slow" advTm="15000"/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86F58C-464A-4113-AA4E-8D5C85A50DAE}" type="datetimeFigureOut">
              <a:rPr lang="cs-CZ" smtClean="0"/>
              <a:t>7.1.2014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483F29-2131-4478-8547-A1752931B7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887040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5000"/>
    </mc:Choice>
    <mc:Fallback xmlns="">
      <p:transition spd="slow" advTm="15000"/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86F58C-464A-4113-AA4E-8D5C85A50DAE}" type="datetimeFigureOut">
              <a:rPr lang="cs-CZ" smtClean="0"/>
              <a:t>7.1.2014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483F29-2131-4478-8547-A1752931B7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132677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5000"/>
    </mc:Choice>
    <mc:Fallback xmlns="">
      <p:transition spd="slow" advTm="15000"/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86F58C-464A-4113-AA4E-8D5C85A50DAE}" type="datetimeFigureOut">
              <a:rPr lang="cs-CZ" smtClean="0"/>
              <a:t>7.1.2014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483F29-2131-4478-8547-A1752931B7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964484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5000"/>
    </mc:Choice>
    <mc:Fallback xmlns="">
      <p:transition spd="slow" advTm="15000"/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86F58C-464A-4113-AA4E-8D5C85A50DAE}" type="datetimeFigureOut">
              <a:rPr lang="cs-CZ" smtClean="0"/>
              <a:t>7.1.2014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483F29-2131-4478-8547-A1752931B7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793281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5000"/>
    </mc:Choice>
    <mc:Fallback xmlns="">
      <p:transition spd="slow" advTm="15000"/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86F58C-464A-4113-AA4E-8D5C85A50DAE}" type="datetimeFigureOut">
              <a:rPr lang="cs-CZ" smtClean="0"/>
              <a:t>7.1.2014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483F29-2131-4478-8547-A1752931B7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162050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5000"/>
    </mc:Choice>
    <mc:Fallback xmlns="">
      <p:transition spd="slow" advTm="15000"/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86F58C-464A-4113-AA4E-8D5C85A50DAE}" type="datetimeFigureOut">
              <a:rPr lang="cs-CZ" smtClean="0"/>
              <a:t>7.1.2014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483F29-2131-4478-8547-A1752931B7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509186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5000"/>
    </mc:Choice>
    <mc:Fallback xmlns="">
      <p:transition spd="slow" advTm="15000"/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86F58C-464A-4113-AA4E-8D5C85A50DAE}" type="datetimeFigureOut">
              <a:rPr lang="cs-CZ" smtClean="0"/>
              <a:t>7.1.2014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483F29-2131-4478-8547-A1752931B7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86360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5000"/>
    </mc:Choice>
    <mc:Fallback xmlns="">
      <p:transition spd="slow" advTm="15000"/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86F58C-464A-4113-AA4E-8D5C85A50DAE}" type="datetimeFigureOut">
              <a:rPr lang="cs-CZ" smtClean="0"/>
              <a:t>7.1.2014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483F29-2131-4478-8547-A1752931B7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879815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5000"/>
    </mc:Choice>
    <mc:Fallback xmlns="">
      <p:transition spd="slow" advTm="15000"/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86F58C-464A-4113-AA4E-8D5C85A50DAE}" type="datetimeFigureOut">
              <a:rPr lang="cs-CZ" smtClean="0"/>
              <a:t>7.1.2014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483F29-2131-4478-8547-A1752931B7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204852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5000"/>
    </mc:Choice>
    <mc:Fallback xmlns="">
      <p:transition spd="slow" advTm="15000"/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86F58C-464A-4113-AA4E-8D5C85A50DAE}" type="datetimeFigureOut">
              <a:rPr lang="cs-CZ" smtClean="0"/>
              <a:t>7.1.2014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483F29-2131-4478-8547-A1752931B7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752395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5000"/>
    </mc:Choice>
    <mc:Fallback xmlns="">
      <p:transition spd="slow" advTm="15000"/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986F58C-464A-4113-AA4E-8D5C85A50DAE}" type="datetimeFigureOut">
              <a:rPr lang="cs-CZ" smtClean="0"/>
              <a:t>7.1.2014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0483F29-2131-4478-8547-A1752931B7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905919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slow" p14:dur="2000" advTm="15000"/>
    </mc:Choice>
    <mc:Fallback xmlns="">
      <p:transition spd="slow" advTm="15000"/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258888" y="1844675"/>
            <a:ext cx="6400800" cy="3933825"/>
          </a:xfrm>
        </p:spPr>
        <p:txBody>
          <a:bodyPr/>
          <a:lstStyle/>
          <a:p>
            <a:pPr algn="l" eaLnBrk="1" hangingPunct="1">
              <a:lnSpc>
                <a:spcPct val="80000"/>
              </a:lnSpc>
              <a:defRPr/>
            </a:pPr>
            <a:r>
              <a:rPr lang="cs-CZ" sz="900" dirty="0" smtClean="0"/>
              <a:t>ŠKOLA:	              Gymnázium, Tanvald, Školní 305, příspěvková organizace</a:t>
            </a:r>
          </a:p>
          <a:p>
            <a:pPr algn="l" eaLnBrk="1" hangingPunct="1">
              <a:lnSpc>
                <a:spcPct val="80000"/>
              </a:lnSpc>
              <a:defRPr/>
            </a:pPr>
            <a:r>
              <a:rPr lang="cs-CZ" sz="900" dirty="0" smtClean="0"/>
              <a:t>ČÍSLO PROJEKTU:                   CZ.1.07/1.5.00/34.0434</a:t>
            </a:r>
          </a:p>
          <a:p>
            <a:pPr algn="l" eaLnBrk="1" hangingPunct="1">
              <a:lnSpc>
                <a:spcPct val="80000"/>
              </a:lnSpc>
              <a:defRPr/>
            </a:pPr>
            <a:r>
              <a:rPr lang="cs-CZ" sz="900" dirty="0" smtClean="0"/>
              <a:t>NÁZEV PROJEKTU:                 Šablony – Gymnázium Tanvald</a:t>
            </a:r>
          </a:p>
          <a:p>
            <a:pPr algn="l" eaLnBrk="1" hangingPunct="1">
              <a:lnSpc>
                <a:spcPct val="80000"/>
              </a:lnSpc>
              <a:defRPr/>
            </a:pPr>
            <a:r>
              <a:rPr lang="cs-CZ" sz="900" dirty="0" smtClean="0"/>
              <a:t>ČÍSLO ŠABLONY:                     III/2 Inovace a zkvalitnění výuky prostřednictvím ICT                      </a:t>
            </a:r>
          </a:p>
          <a:p>
            <a:pPr algn="l" eaLnBrk="1" hangingPunct="1">
              <a:lnSpc>
                <a:spcPct val="80000"/>
              </a:lnSpc>
              <a:defRPr/>
            </a:pPr>
            <a:r>
              <a:rPr lang="cs-CZ" sz="900" dirty="0" smtClean="0"/>
              <a:t>AUTOR:                                    Zora Pavlištová</a:t>
            </a:r>
          </a:p>
          <a:p>
            <a:pPr algn="l" eaLnBrk="1" hangingPunct="1">
              <a:lnSpc>
                <a:spcPct val="80000"/>
              </a:lnSpc>
              <a:defRPr/>
            </a:pPr>
            <a:r>
              <a:rPr lang="cs-CZ" sz="900" dirty="0" smtClean="0"/>
              <a:t>TEMATICKÁ OBLAST:             Práce s textem</a:t>
            </a:r>
          </a:p>
          <a:p>
            <a:pPr algn="l" eaLnBrk="1" hangingPunct="1">
              <a:lnSpc>
                <a:spcPct val="80000"/>
              </a:lnSpc>
              <a:defRPr/>
            </a:pPr>
            <a:r>
              <a:rPr lang="cs-CZ" sz="900" dirty="0" smtClean="0"/>
              <a:t>NÁZEV </a:t>
            </a:r>
            <a:r>
              <a:rPr lang="cs-CZ" sz="900" dirty="0" err="1" smtClean="0"/>
              <a:t>DUMu</a:t>
            </a:r>
            <a:r>
              <a:rPr lang="cs-CZ" sz="900" dirty="0" smtClean="0"/>
              <a:t>:                        Doplňování textu</a:t>
            </a:r>
          </a:p>
          <a:p>
            <a:pPr algn="l" eaLnBrk="1" hangingPunct="1">
              <a:lnSpc>
                <a:spcPct val="80000"/>
              </a:lnSpc>
              <a:defRPr/>
            </a:pPr>
            <a:r>
              <a:rPr lang="cs-CZ" sz="900" dirty="0" smtClean="0"/>
              <a:t>POŘADOVÉ ČÍSLO </a:t>
            </a:r>
            <a:r>
              <a:rPr lang="cs-CZ" sz="900" dirty="0" err="1" smtClean="0"/>
              <a:t>DUMu</a:t>
            </a:r>
            <a:r>
              <a:rPr lang="cs-CZ" sz="900" dirty="0" smtClean="0"/>
              <a:t>:    20</a:t>
            </a:r>
          </a:p>
          <a:p>
            <a:pPr algn="l" eaLnBrk="1" hangingPunct="1">
              <a:lnSpc>
                <a:spcPct val="80000"/>
              </a:lnSpc>
              <a:defRPr/>
            </a:pPr>
            <a:r>
              <a:rPr lang="cs-CZ" sz="900" dirty="0" smtClean="0"/>
              <a:t>KÓD </a:t>
            </a:r>
            <a:r>
              <a:rPr lang="cs-CZ" sz="900" dirty="0" err="1" smtClean="0"/>
              <a:t>DUMu</a:t>
            </a:r>
            <a:r>
              <a:rPr lang="cs-CZ" sz="900" dirty="0" smtClean="0"/>
              <a:t>:                           </a:t>
            </a:r>
            <a:r>
              <a:rPr lang="cs-CZ" sz="900" smtClean="0"/>
              <a:t>ZP_AJ_4.R</a:t>
            </a:r>
            <a:endParaRPr lang="cs-CZ" sz="900" dirty="0" smtClean="0"/>
          </a:p>
          <a:p>
            <a:pPr algn="l" eaLnBrk="1" hangingPunct="1">
              <a:lnSpc>
                <a:spcPct val="80000"/>
              </a:lnSpc>
              <a:defRPr/>
            </a:pPr>
            <a:r>
              <a:rPr lang="cs-CZ" sz="900" dirty="0" smtClean="0"/>
              <a:t>DATUM TVORBY:                   2.9.2013</a:t>
            </a:r>
          </a:p>
          <a:p>
            <a:pPr algn="l" eaLnBrk="1" hangingPunct="1">
              <a:lnSpc>
                <a:spcPct val="80000"/>
              </a:lnSpc>
              <a:defRPr/>
            </a:pPr>
            <a:r>
              <a:rPr lang="cs-CZ" sz="900" dirty="0" smtClean="0"/>
              <a:t>ANOTACE (ROČNÍK):              DUM procvičuje </a:t>
            </a:r>
            <a:r>
              <a:rPr lang="cs-CZ" sz="900" dirty="0"/>
              <a:t> </a:t>
            </a:r>
            <a:r>
              <a:rPr lang="cs-CZ" sz="900" dirty="0" smtClean="0"/>
              <a:t>porozumění textu, odhadování děje a používání vhodné slovní zásoby nebo </a:t>
            </a:r>
          </a:p>
          <a:p>
            <a:pPr algn="l" eaLnBrk="1" hangingPunct="1">
              <a:lnSpc>
                <a:spcPct val="80000"/>
              </a:lnSpc>
              <a:defRPr/>
            </a:pPr>
            <a:r>
              <a:rPr lang="cs-CZ" sz="900" dirty="0"/>
              <a:t> </a:t>
            </a:r>
            <a:r>
              <a:rPr lang="cs-CZ" sz="900" dirty="0" smtClean="0"/>
              <a:t>                                                  gramatických tvarů doplňováním chybějících slov do daného textu..</a:t>
            </a:r>
          </a:p>
          <a:p>
            <a:pPr algn="l" eaLnBrk="1" hangingPunct="1">
              <a:lnSpc>
                <a:spcPct val="80000"/>
              </a:lnSpc>
              <a:defRPr/>
            </a:pPr>
            <a:r>
              <a:rPr lang="cs-CZ" sz="900" dirty="0"/>
              <a:t> </a:t>
            </a:r>
            <a:r>
              <a:rPr lang="cs-CZ" sz="900" dirty="0" smtClean="0"/>
              <a:t>                                                                                    </a:t>
            </a:r>
          </a:p>
          <a:p>
            <a:pPr algn="l" eaLnBrk="1" hangingPunct="1">
              <a:lnSpc>
                <a:spcPct val="80000"/>
              </a:lnSpc>
              <a:defRPr/>
            </a:pPr>
            <a:endParaRPr lang="cs-CZ" sz="900" dirty="0" smtClean="0"/>
          </a:p>
          <a:p>
            <a:pPr algn="l" eaLnBrk="1" hangingPunct="1">
              <a:lnSpc>
                <a:spcPct val="80000"/>
              </a:lnSpc>
              <a:defRPr/>
            </a:pPr>
            <a:endParaRPr lang="cs-CZ" sz="900" dirty="0" smtClean="0"/>
          </a:p>
          <a:p>
            <a:pPr algn="l" eaLnBrk="1" hangingPunct="1">
              <a:lnSpc>
                <a:spcPct val="80000"/>
              </a:lnSpc>
              <a:defRPr/>
            </a:pPr>
            <a:r>
              <a:rPr lang="cs-CZ" sz="900" dirty="0" smtClean="0"/>
              <a:t>METODICKÝ POKYN:              Studenti se nejdříve seznámí s 15 chybějícími výrazy uvedenými v abecedním pořadí. Na následujících </a:t>
            </a:r>
          </a:p>
          <a:p>
            <a:pPr algn="l" eaLnBrk="1" hangingPunct="1">
              <a:lnSpc>
                <a:spcPct val="80000"/>
              </a:lnSpc>
              <a:defRPr/>
            </a:pPr>
            <a:r>
              <a:rPr lang="cs-CZ" sz="900" dirty="0"/>
              <a:t> </a:t>
            </a:r>
            <a:r>
              <a:rPr lang="cs-CZ" sz="900" dirty="0" smtClean="0"/>
              <a:t>                                                 snímcích se snaží text doplňovat větu po větě. Snímky jsou časovány po 15 vteřinách a po tomto časovém </a:t>
            </a:r>
          </a:p>
          <a:p>
            <a:pPr algn="l" eaLnBrk="1" hangingPunct="1">
              <a:lnSpc>
                <a:spcPct val="80000"/>
              </a:lnSpc>
              <a:defRPr/>
            </a:pPr>
            <a:r>
              <a:rPr lang="cs-CZ" sz="900" dirty="0"/>
              <a:t> </a:t>
            </a:r>
            <a:r>
              <a:rPr lang="cs-CZ" sz="900" dirty="0" smtClean="0"/>
              <a:t>                                                 úseku se na dalším snímku objeví text s doplněným správným slovem do dané věty. Cvičení lze provádět  </a:t>
            </a:r>
          </a:p>
          <a:p>
            <a:pPr algn="l" eaLnBrk="1" hangingPunct="1">
              <a:lnSpc>
                <a:spcPct val="80000"/>
              </a:lnSpc>
              <a:defRPr/>
            </a:pPr>
            <a:r>
              <a:rPr lang="cs-CZ" sz="900" dirty="0"/>
              <a:t> </a:t>
            </a:r>
            <a:r>
              <a:rPr lang="cs-CZ" sz="900" dirty="0" smtClean="0"/>
              <a:t>                                                 ústně –  studenti čtou (jednotlivě) text po úsecích, ve kterých vždy doplní jedno slovo, následně pak  </a:t>
            </a:r>
          </a:p>
          <a:p>
            <a:pPr algn="l" eaLnBrk="1" hangingPunct="1">
              <a:lnSpc>
                <a:spcPct val="80000"/>
              </a:lnSpc>
              <a:defRPr/>
            </a:pPr>
            <a:r>
              <a:rPr lang="cs-CZ" sz="900" dirty="0"/>
              <a:t> </a:t>
            </a:r>
            <a:r>
              <a:rPr lang="cs-CZ" sz="900" dirty="0" smtClean="0"/>
              <a:t>                                                 mohou doplnit celý text najednou (snímek 4) jako procvičení/test písemnou formou. Na </a:t>
            </a:r>
          </a:p>
          <a:p>
            <a:pPr algn="l" eaLnBrk="1" hangingPunct="1">
              <a:lnSpc>
                <a:spcPct val="80000"/>
              </a:lnSpc>
              <a:defRPr/>
            </a:pPr>
            <a:r>
              <a:rPr lang="cs-CZ" sz="900" dirty="0"/>
              <a:t> </a:t>
            </a:r>
            <a:r>
              <a:rPr lang="cs-CZ" sz="900" dirty="0" smtClean="0"/>
              <a:t>                                                 posledním snímku je celý text doplněný, původně chybějící slova jsou zvýrazněna.</a:t>
            </a:r>
          </a:p>
        </p:txBody>
      </p:sp>
      <p:pic>
        <p:nvPicPr>
          <p:cNvPr id="3075" name="obrázek 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713" y="260350"/>
            <a:ext cx="5256212" cy="1325563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076" name="Text Box 5"/>
          <p:cNvSpPr txBox="1">
            <a:spLocks noChangeArrowheads="1"/>
          </p:cNvSpPr>
          <p:nvPr/>
        </p:nvSpPr>
        <p:spPr bwMode="auto">
          <a:xfrm>
            <a:off x="5372100" y="319088"/>
            <a:ext cx="544513" cy="596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pPr eaLnBrk="1" hangingPunct="1"/>
            <a:endParaRPr lang="cs-CZ"/>
          </a:p>
        </p:txBody>
      </p:sp>
      <p:sp>
        <p:nvSpPr>
          <p:cNvPr id="3077" name="Rectangle 7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endParaRPr lang="cs-CZ"/>
          </a:p>
        </p:txBody>
      </p:sp>
      <p:sp>
        <p:nvSpPr>
          <p:cNvPr id="3078" name="Rectangle 8"/>
          <p:cNvSpPr>
            <a:spLocks noChangeArrowheads="1"/>
          </p:cNvSpPr>
          <p:nvPr/>
        </p:nvSpPr>
        <p:spPr bwMode="auto">
          <a:xfrm>
            <a:off x="0" y="0"/>
            <a:ext cx="0" cy="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3079" name="Rectangle 9"/>
          <p:cNvSpPr>
            <a:spLocks noChangeArrowheads="1"/>
          </p:cNvSpPr>
          <p:nvPr/>
        </p:nvSpPr>
        <p:spPr bwMode="auto">
          <a:xfrm>
            <a:off x="0" y="234924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endParaRPr lang="cs-CZ"/>
          </a:p>
        </p:txBody>
      </p:sp>
      <p:pic>
        <p:nvPicPr>
          <p:cNvPr id="3080" name="Picture 10"/>
          <p:cNvPicPr>
            <a:picLocks noGrp="1" noChangeAspect="1" noChangeArrowheads="1"/>
          </p:cNvPicPr>
          <p:nvPr>
            <p:ph type="ctrTitle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7524750" y="549275"/>
            <a:ext cx="503238" cy="48895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45791" dir="3378596" algn="ctr" rotWithShape="0">
                    <a:srgbClr val="808080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0163270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426170"/>
          </a:xfrm>
        </p:spPr>
        <p:txBody>
          <a:bodyPr>
            <a:normAutofit/>
          </a:bodyPr>
          <a:lstStyle/>
          <a:p>
            <a:pPr algn="l"/>
            <a:r>
              <a:rPr lang="cs-CZ" sz="2400" dirty="0" smtClean="0"/>
              <a:t>These 15 </a:t>
            </a:r>
            <a:r>
              <a:rPr lang="cs-CZ" sz="2400" dirty="0" err="1" smtClean="0"/>
              <a:t>words</a:t>
            </a:r>
            <a:r>
              <a:rPr lang="cs-CZ" sz="2400" dirty="0" smtClean="0"/>
              <a:t> are </a:t>
            </a:r>
            <a:r>
              <a:rPr lang="cs-CZ" sz="2400" dirty="0" err="1" smtClean="0"/>
              <a:t>missing</a:t>
            </a:r>
            <a:r>
              <a:rPr lang="cs-CZ" sz="2400" dirty="0" smtClean="0"/>
              <a:t> in </a:t>
            </a:r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2400" dirty="0" err="1" smtClean="0"/>
              <a:t>following</a:t>
            </a:r>
            <a:r>
              <a:rPr lang="cs-CZ" sz="2400" dirty="0" smtClean="0"/>
              <a:t> </a:t>
            </a:r>
            <a:r>
              <a:rPr lang="cs-CZ" sz="2400" dirty="0" err="1" smtClean="0"/>
              <a:t>letter</a:t>
            </a:r>
            <a:r>
              <a:rPr lang="cs-CZ" sz="2400" dirty="0" smtClean="0"/>
              <a:t>. </a:t>
            </a:r>
            <a:r>
              <a:rPr lang="cs-CZ" sz="2400" dirty="0" err="1" smtClean="0"/>
              <a:t>Read</a:t>
            </a:r>
            <a:r>
              <a:rPr lang="cs-CZ" sz="2400" dirty="0" smtClean="0"/>
              <a:t> </a:t>
            </a:r>
            <a:r>
              <a:rPr lang="cs-CZ" sz="2400" dirty="0" err="1" smtClean="0"/>
              <a:t>them</a:t>
            </a:r>
            <a:r>
              <a:rPr lang="cs-CZ" sz="2400" dirty="0" smtClean="0"/>
              <a:t> </a:t>
            </a:r>
            <a:r>
              <a:rPr lang="cs-CZ" sz="2400" dirty="0" err="1" smtClean="0"/>
              <a:t>carefully</a:t>
            </a:r>
            <a:r>
              <a:rPr lang="cs-CZ" sz="2400" dirty="0" smtClean="0"/>
              <a:t> and make </a:t>
            </a:r>
            <a:r>
              <a:rPr lang="cs-CZ" sz="2400" dirty="0" err="1" smtClean="0"/>
              <a:t>sure</a:t>
            </a:r>
            <a:r>
              <a:rPr lang="cs-CZ" sz="2400" dirty="0" smtClean="0"/>
              <a:t> </a:t>
            </a:r>
            <a:r>
              <a:rPr lang="cs-CZ" sz="2400" dirty="0" err="1" smtClean="0"/>
              <a:t>you</a:t>
            </a:r>
            <a:r>
              <a:rPr lang="cs-CZ" sz="2400" dirty="0" smtClean="0"/>
              <a:t> </a:t>
            </a:r>
            <a:r>
              <a:rPr lang="cs-CZ" sz="2400" dirty="0" err="1" smtClean="0"/>
              <a:t>understand</a:t>
            </a:r>
            <a:r>
              <a:rPr lang="cs-CZ" sz="2400" dirty="0" smtClean="0"/>
              <a:t> </a:t>
            </a:r>
            <a:r>
              <a:rPr lang="cs-CZ" sz="2400" dirty="0" err="1" smtClean="0"/>
              <a:t>their</a:t>
            </a:r>
            <a:r>
              <a:rPr lang="cs-CZ" sz="2400" dirty="0" smtClean="0"/>
              <a:t> </a:t>
            </a:r>
            <a:r>
              <a:rPr lang="cs-CZ" sz="2400" dirty="0" err="1" smtClean="0"/>
              <a:t>meanings</a:t>
            </a:r>
            <a:r>
              <a:rPr lang="cs-CZ" sz="2400" dirty="0" smtClean="0"/>
              <a:t>. </a:t>
            </a:r>
            <a:r>
              <a:rPr lang="cs-CZ" sz="2400" dirty="0" err="1" smtClean="0"/>
              <a:t>That</a:t>
            </a:r>
            <a:r>
              <a:rPr lang="cs-CZ" sz="2400" dirty="0" smtClean="0"/>
              <a:t> </a:t>
            </a:r>
            <a:r>
              <a:rPr lang="cs-CZ" sz="2400" dirty="0" err="1" smtClean="0"/>
              <a:t>will</a:t>
            </a:r>
            <a:r>
              <a:rPr lang="cs-CZ" sz="2400" dirty="0" smtClean="0"/>
              <a:t> </a:t>
            </a:r>
            <a:r>
              <a:rPr lang="cs-CZ" sz="2400" dirty="0" err="1" smtClean="0"/>
              <a:t>help</a:t>
            </a:r>
            <a:r>
              <a:rPr lang="cs-CZ" sz="2400" dirty="0" smtClean="0"/>
              <a:t> </a:t>
            </a:r>
            <a:r>
              <a:rPr lang="cs-CZ" sz="2400" dirty="0" err="1" smtClean="0"/>
              <a:t>you</a:t>
            </a:r>
            <a:r>
              <a:rPr lang="cs-CZ" sz="2400" dirty="0" smtClean="0"/>
              <a:t> to </a:t>
            </a:r>
            <a:r>
              <a:rPr lang="cs-CZ" sz="2400" dirty="0" err="1" smtClean="0"/>
              <a:t>complete</a:t>
            </a:r>
            <a:r>
              <a:rPr lang="cs-CZ" sz="2400" dirty="0" smtClean="0"/>
              <a:t> </a:t>
            </a:r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2400" dirty="0" err="1" smtClean="0"/>
              <a:t>letter</a:t>
            </a:r>
            <a:r>
              <a:rPr lang="cs-CZ" sz="2400" dirty="0" smtClean="0"/>
              <a:t> </a:t>
            </a:r>
            <a:r>
              <a:rPr lang="cs-CZ" sz="2400" dirty="0" err="1" smtClean="0"/>
              <a:t>with</a:t>
            </a:r>
            <a:r>
              <a:rPr lang="cs-CZ" sz="2400" dirty="0" smtClean="0"/>
              <a:t> </a:t>
            </a:r>
            <a:r>
              <a:rPr lang="cs-CZ" sz="2400" dirty="0" err="1" smtClean="0"/>
              <a:t>them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457200" y="1916832"/>
            <a:ext cx="4038600" cy="4608512"/>
          </a:xfrm>
        </p:spPr>
        <p:txBody>
          <a:bodyPr>
            <a:normAutofit/>
          </a:bodyPr>
          <a:lstStyle/>
          <a:p>
            <a:r>
              <a:rPr lang="cs-CZ" dirty="0" err="1" smtClean="0"/>
              <a:t>able</a:t>
            </a:r>
            <a:endParaRPr lang="cs-CZ" dirty="0" smtClean="0"/>
          </a:p>
          <a:p>
            <a:r>
              <a:rPr lang="cs-CZ" dirty="0" err="1" smtClean="0"/>
              <a:t>being</a:t>
            </a:r>
            <a:endParaRPr lang="cs-CZ" dirty="0" smtClean="0"/>
          </a:p>
          <a:p>
            <a:r>
              <a:rPr lang="cs-CZ" dirty="0" err="1" smtClean="0"/>
              <a:t>buy</a:t>
            </a:r>
            <a:endParaRPr lang="cs-CZ" dirty="0" smtClean="0"/>
          </a:p>
          <a:p>
            <a:r>
              <a:rPr lang="cs-CZ" dirty="0" err="1" smtClean="0"/>
              <a:t>carry</a:t>
            </a:r>
            <a:endParaRPr lang="cs-CZ" dirty="0" smtClean="0"/>
          </a:p>
          <a:p>
            <a:r>
              <a:rPr lang="cs-CZ" dirty="0" err="1" smtClean="0"/>
              <a:t>delivery</a:t>
            </a:r>
            <a:endParaRPr lang="cs-CZ" dirty="0" smtClean="0"/>
          </a:p>
          <a:p>
            <a:r>
              <a:rPr lang="cs-CZ" dirty="0" err="1" smtClean="0"/>
              <a:t>help</a:t>
            </a:r>
            <a:endParaRPr lang="cs-CZ" dirty="0" smtClean="0"/>
          </a:p>
          <a:p>
            <a:r>
              <a:rPr lang="cs-CZ" dirty="0" err="1" smtClean="0"/>
              <a:t>if</a:t>
            </a:r>
            <a:endParaRPr lang="cs-CZ" dirty="0" smtClean="0"/>
          </a:p>
          <a:p>
            <a:r>
              <a:rPr lang="cs-CZ" dirty="0" smtClean="0"/>
              <a:t>make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4648200" y="1916832"/>
            <a:ext cx="4038600" cy="4608512"/>
          </a:xfrm>
        </p:spPr>
        <p:txBody>
          <a:bodyPr>
            <a:normAutofit/>
          </a:bodyPr>
          <a:lstStyle/>
          <a:p>
            <a:r>
              <a:rPr lang="cs-CZ" dirty="0" smtClean="0"/>
              <a:t>more</a:t>
            </a:r>
          </a:p>
          <a:p>
            <a:r>
              <a:rPr lang="cs-CZ" dirty="0" err="1" smtClean="0"/>
              <a:t>regarding</a:t>
            </a:r>
            <a:endParaRPr lang="cs-CZ" dirty="0" smtClean="0"/>
          </a:p>
          <a:p>
            <a:r>
              <a:rPr lang="cs-CZ" dirty="0" err="1"/>
              <a:t>s</a:t>
            </a:r>
            <a:r>
              <a:rPr lang="cs-CZ" dirty="0" err="1" smtClean="0"/>
              <a:t>hould</a:t>
            </a:r>
            <a:endParaRPr lang="cs-CZ" dirty="0" smtClean="0"/>
          </a:p>
          <a:p>
            <a:r>
              <a:rPr lang="cs-CZ" dirty="0" err="1" smtClean="0"/>
              <a:t>suggestions</a:t>
            </a:r>
            <a:endParaRPr lang="cs-CZ" dirty="0" smtClean="0"/>
          </a:p>
          <a:p>
            <a:r>
              <a:rPr lang="cs-CZ" dirty="0" err="1" smtClean="0"/>
              <a:t>were</a:t>
            </a:r>
            <a:endParaRPr lang="cs-CZ" dirty="0" smtClean="0"/>
          </a:p>
          <a:p>
            <a:r>
              <a:rPr lang="cs-CZ" dirty="0" err="1" smtClean="0"/>
              <a:t>wouldn´t</a:t>
            </a:r>
            <a:endParaRPr lang="cs-CZ" dirty="0" smtClean="0"/>
          </a:p>
          <a:p>
            <a:r>
              <a:rPr lang="cs-CZ" dirty="0" err="1" smtClean="0"/>
              <a:t>yours</a:t>
            </a:r>
            <a:endParaRPr lang="cs-CZ" dirty="0" smtClean="0"/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3292871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cs-CZ" dirty="0" err="1" smtClean="0"/>
              <a:t>Read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letter</a:t>
            </a:r>
            <a:r>
              <a:rPr lang="cs-CZ" dirty="0" smtClean="0"/>
              <a:t> </a:t>
            </a:r>
            <a:r>
              <a:rPr lang="cs-CZ" dirty="0" err="1" smtClean="0"/>
              <a:t>one</a:t>
            </a:r>
            <a:r>
              <a:rPr lang="cs-CZ" dirty="0" smtClean="0"/>
              <a:t> sentence </a:t>
            </a:r>
            <a:r>
              <a:rPr lang="cs-CZ" dirty="0" err="1" smtClean="0"/>
              <a:t>after</a:t>
            </a:r>
            <a:r>
              <a:rPr lang="cs-CZ" dirty="0" smtClean="0"/>
              <a:t> </a:t>
            </a:r>
            <a:r>
              <a:rPr lang="cs-CZ" dirty="0" err="1" smtClean="0"/>
              <a:t>another</a:t>
            </a:r>
            <a:r>
              <a:rPr lang="cs-CZ" dirty="0" smtClean="0"/>
              <a:t> and </a:t>
            </a:r>
            <a:r>
              <a:rPr lang="cs-CZ" dirty="0" err="1" smtClean="0"/>
              <a:t>always</a:t>
            </a:r>
            <a:r>
              <a:rPr lang="cs-CZ" dirty="0" smtClean="0"/>
              <a:t> </a:t>
            </a:r>
            <a:r>
              <a:rPr lang="cs-CZ" dirty="0" err="1" smtClean="0"/>
              <a:t>fill</a:t>
            </a:r>
            <a:r>
              <a:rPr lang="cs-CZ" dirty="0" smtClean="0"/>
              <a:t> in </a:t>
            </a:r>
            <a:r>
              <a:rPr lang="cs-CZ" dirty="0" err="1" smtClean="0"/>
              <a:t>the</a:t>
            </a:r>
            <a:r>
              <a:rPr lang="cs-CZ" dirty="0" smtClean="0"/>
              <a:t> gap. </a:t>
            </a:r>
            <a:endParaRPr lang="cs-CZ" dirty="0"/>
          </a:p>
        </p:txBody>
      </p:sp>
      <p:sp>
        <p:nvSpPr>
          <p:cNvPr id="6" name="Podnadpis 5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algn="l"/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following</a:t>
            </a:r>
            <a:r>
              <a:rPr lang="cs-CZ" dirty="0" smtClean="0"/>
              <a:t> </a:t>
            </a:r>
            <a:r>
              <a:rPr lang="cs-CZ" dirty="0" err="1" smtClean="0"/>
              <a:t>slide</a:t>
            </a:r>
            <a:r>
              <a:rPr lang="cs-CZ" dirty="0" smtClean="0"/>
              <a:t> </a:t>
            </a:r>
            <a:r>
              <a:rPr lang="cs-CZ" dirty="0" err="1" smtClean="0"/>
              <a:t>will</a:t>
            </a:r>
            <a:r>
              <a:rPr lang="cs-CZ" dirty="0" smtClean="0"/>
              <a:t> show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right</a:t>
            </a:r>
            <a:r>
              <a:rPr lang="cs-CZ" dirty="0" smtClean="0"/>
              <a:t> </a:t>
            </a:r>
            <a:r>
              <a:rPr lang="cs-CZ" dirty="0" err="1" smtClean="0"/>
              <a:t>word</a:t>
            </a:r>
            <a:r>
              <a:rPr lang="cs-CZ" dirty="0" smtClean="0"/>
              <a:t> to </a:t>
            </a:r>
            <a:r>
              <a:rPr lang="cs-CZ" dirty="0" err="1" smtClean="0"/>
              <a:t>have</a:t>
            </a:r>
            <a:r>
              <a:rPr lang="cs-CZ" dirty="0" smtClean="0"/>
              <a:t> </a:t>
            </a:r>
            <a:r>
              <a:rPr lang="cs-CZ" dirty="0" err="1" smtClean="0"/>
              <a:t>been</a:t>
            </a:r>
            <a:r>
              <a:rPr lang="cs-CZ" dirty="0" smtClean="0"/>
              <a:t> </a:t>
            </a:r>
            <a:r>
              <a:rPr lang="cs-CZ" dirty="0" err="1" smtClean="0"/>
              <a:t>filled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40704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395536" y="-1171097"/>
            <a:ext cx="8229600" cy="1143000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251520" y="116632"/>
            <a:ext cx="8712968" cy="6552728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000" dirty="0" err="1" smtClean="0"/>
              <a:t>Dear</a:t>
            </a:r>
            <a:r>
              <a:rPr lang="cs-CZ" sz="2000" dirty="0" smtClean="0"/>
              <a:t> Sir,</a:t>
            </a:r>
          </a:p>
          <a:p>
            <a:pPr marL="0" indent="0">
              <a:buNone/>
            </a:pPr>
            <a:r>
              <a:rPr lang="cs-CZ" sz="2000" dirty="0" smtClean="0"/>
              <a:t>     I </a:t>
            </a:r>
            <a:r>
              <a:rPr lang="cs-CZ" sz="2000" dirty="0" err="1" smtClean="0"/>
              <a:t>am</a:t>
            </a:r>
            <a:r>
              <a:rPr lang="cs-CZ" sz="2000" dirty="0" smtClean="0"/>
              <a:t> </a:t>
            </a:r>
            <a:r>
              <a:rPr lang="cs-CZ" sz="2000" dirty="0" err="1" smtClean="0"/>
              <a:t>writing</a:t>
            </a:r>
            <a:r>
              <a:rPr lang="cs-CZ" sz="2000" dirty="0" smtClean="0"/>
              <a:t> ________ </a:t>
            </a:r>
            <a:r>
              <a:rPr lang="cs-CZ" sz="2000" dirty="0" err="1" smtClean="0"/>
              <a:t>the</a:t>
            </a:r>
            <a:r>
              <a:rPr lang="cs-CZ" sz="2000" dirty="0" smtClean="0"/>
              <a:t> </a:t>
            </a:r>
            <a:r>
              <a:rPr lang="cs-CZ" sz="2000" dirty="0" err="1" smtClean="0"/>
              <a:t>problems</a:t>
            </a:r>
            <a:r>
              <a:rPr lang="cs-CZ" sz="2000" dirty="0" smtClean="0"/>
              <a:t> </a:t>
            </a:r>
            <a:r>
              <a:rPr lang="cs-CZ" sz="2000" dirty="0" err="1" smtClean="0"/>
              <a:t>which</a:t>
            </a:r>
            <a:r>
              <a:rPr lang="cs-CZ" sz="2000" dirty="0" smtClean="0"/>
              <a:t> </a:t>
            </a:r>
            <a:r>
              <a:rPr lang="cs-CZ" sz="2000" dirty="0" err="1" smtClean="0"/>
              <a:t>elderly</a:t>
            </a:r>
            <a:r>
              <a:rPr lang="cs-CZ" sz="2000" dirty="0" smtClean="0"/>
              <a:t> </a:t>
            </a:r>
            <a:r>
              <a:rPr lang="cs-CZ" sz="2000" dirty="0" err="1" smtClean="0"/>
              <a:t>people</a:t>
            </a:r>
            <a:r>
              <a:rPr lang="cs-CZ" sz="2000" dirty="0" smtClean="0"/>
              <a:t> in </a:t>
            </a:r>
            <a:r>
              <a:rPr lang="cs-CZ" sz="2000" dirty="0" err="1" smtClean="0"/>
              <a:t>our</a:t>
            </a:r>
            <a:r>
              <a:rPr lang="cs-CZ" sz="2000" dirty="0" smtClean="0"/>
              <a:t> area </a:t>
            </a:r>
            <a:r>
              <a:rPr lang="cs-CZ" sz="2000" dirty="0" err="1" smtClean="0"/>
              <a:t>have</a:t>
            </a:r>
            <a:r>
              <a:rPr lang="cs-CZ" sz="2000" dirty="0" smtClean="0"/>
              <a:t> to face. I do not </a:t>
            </a:r>
            <a:r>
              <a:rPr lang="cs-CZ" sz="2000" dirty="0" err="1" smtClean="0"/>
              <a:t>think</a:t>
            </a:r>
            <a:r>
              <a:rPr lang="cs-CZ" sz="2000" dirty="0" smtClean="0"/>
              <a:t> </a:t>
            </a:r>
            <a:r>
              <a:rPr lang="cs-CZ" sz="2000" dirty="0" err="1" smtClean="0"/>
              <a:t>that</a:t>
            </a:r>
            <a:r>
              <a:rPr lang="cs-CZ" sz="2000" dirty="0" smtClean="0"/>
              <a:t> </a:t>
            </a:r>
            <a:r>
              <a:rPr lang="cs-CZ" sz="2000" dirty="0" err="1" smtClean="0"/>
              <a:t>enough</a:t>
            </a:r>
            <a:r>
              <a:rPr lang="cs-CZ" sz="2000" dirty="0" smtClean="0"/>
              <a:t> </a:t>
            </a:r>
            <a:r>
              <a:rPr lang="cs-CZ" sz="2000" dirty="0" err="1" smtClean="0"/>
              <a:t>is</a:t>
            </a:r>
            <a:r>
              <a:rPr lang="cs-CZ" sz="2000" dirty="0" smtClean="0"/>
              <a:t> ________ done to </a:t>
            </a:r>
            <a:r>
              <a:rPr lang="cs-CZ" sz="2000" dirty="0" err="1" smtClean="0"/>
              <a:t>help</a:t>
            </a:r>
            <a:r>
              <a:rPr lang="cs-CZ" sz="2000" dirty="0" smtClean="0"/>
              <a:t> </a:t>
            </a:r>
            <a:r>
              <a:rPr lang="cs-CZ" sz="2000" dirty="0" err="1" smtClean="0"/>
              <a:t>elderly</a:t>
            </a:r>
            <a:r>
              <a:rPr lang="cs-CZ" sz="2000" dirty="0" smtClean="0"/>
              <a:t> </a:t>
            </a:r>
            <a:r>
              <a:rPr lang="cs-CZ" sz="2000" dirty="0" err="1" smtClean="0"/>
              <a:t>people</a:t>
            </a:r>
            <a:r>
              <a:rPr lang="cs-CZ" sz="2000" dirty="0" smtClean="0"/>
              <a:t> and I </a:t>
            </a:r>
            <a:r>
              <a:rPr lang="cs-CZ" sz="2000" dirty="0" err="1" smtClean="0"/>
              <a:t>would</a:t>
            </a:r>
            <a:r>
              <a:rPr lang="cs-CZ" sz="2000" dirty="0" smtClean="0"/>
              <a:t> </a:t>
            </a:r>
            <a:r>
              <a:rPr lang="cs-CZ" sz="2000" dirty="0" err="1" smtClean="0"/>
              <a:t>like</a:t>
            </a:r>
            <a:r>
              <a:rPr lang="cs-CZ" sz="2000" dirty="0" smtClean="0"/>
              <a:t> to make </a:t>
            </a:r>
            <a:r>
              <a:rPr lang="cs-CZ" sz="2000" dirty="0" err="1" smtClean="0"/>
              <a:t>some</a:t>
            </a:r>
            <a:r>
              <a:rPr lang="cs-CZ" sz="2000" dirty="0" smtClean="0"/>
              <a:t> ________ on </a:t>
            </a:r>
            <a:r>
              <a:rPr lang="cs-CZ" sz="2000" dirty="0" err="1" smtClean="0"/>
              <a:t>how</a:t>
            </a:r>
            <a:r>
              <a:rPr lang="cs-CZ" sz="2000" dirty="0" smtClean="0"/>
              <a:t> to make </a:t>
            </a:r>
            <a:r>
              <a:rPr lang="cs-CZ" sz="2000" dirty="0" err="1" smtClean="0"/>
              <a:t>life</a:t>
            </a:r>
            <a:r>
              <a:rPr lang="cs-CZ" sz="2000" dirty="0" smtClean="0"/>
              <a:t> </a:t>
            </a:r>
            <a:r>
              <a:rPr lang="cs-CZ" sz="2000" dirty="0" err="1" smtClean="0"/>
              <a:t>better</a:t>
            </a:r>
            <a:r>
              <a:rPr lang="cs-CZ" sz="2000" dirty="0" smtClean="0"/>
              <a:t> </a:t>
            </a:r>
            <a:r>
              <a:rPr lang="cs-CZ" sz="2000" dirty="0" err="1" smtClean="0"/>
              <a:t>for</a:t>
            </a:r>
            <a:r>
              <a:rPr lang="cs-CZ" sz="2000" dirty="0" smtClean="0"/>
              <a:t> </a:t>
            </a:r>
            <a:r>
              <a:rPr lang="cs-CZ" sz="2000" dirty="0" err="1" smtClean="0"/>
              <a:t>them</a:t>
            </a:r>
            <a:r>
              <a:rPr lang="cs-CZ" sz="2000" dirty="0" smtClean="0"/>
              <a:t>.</a:t>
            </a:r>
          </a:p>
          <a:p>
            <a:pPr marL="0" indent="0">
              <a:buNone/>
            </a:pPr>
            <a:r>
              <a:rPr lang="cs-CZ" sz="2000" dirty="0" smtClean="0"/>
              <a:t>     To </a:t>
            </a:r>
            <a:r>
              <a:rPr lang="cs-CZ" sz="2000" dirty="0" err="1" smtClean="0"/>
              <a:t>begin</a:t>
            </a:r>
            <a:r>
              <a:rPr lang="cs-CZ" sz="2000" dirty="0" smtClean="0"/>
              <a:t> </a:t>
            </a:r>
            <a:r>
              <a:rPr lang="cs-CZ" sz="2000" dirty="0" err="1" smtClean="0"/>
              <a:t>with</a:t>
            </a:r>
            <a:r>
              <a:rPr lang="cs-CZ" sz="2000" dirty="0" smtClean="0"/>
              <a:t>, </a:t>
            </a:r>
            <a:r>
              <a:rPr lang="cs-CZ" sz="2000" dirty="0" err="1" smtClean="0"/>
              <a:t>improvements</a:t>
            </a:r>
            <a:r>
              <a:rPr lang="cs-CZ" sz="2000" dirty="0" smtClean="0"/>
              <a:t> ________ </a:t>
            </a:r>
            <a:r>
              <a:rPr lang="cs-CZ" sz="2000" dirty="0" err="1" smtClean="0"/>
              <a:t>be</a:t>
            </a:r>
            <a:r>
              <a:rPr lang="cs-CZ" sz="2000" dirty="0" smtClean="0"/>
              <a:t> made to </a:t>
            </a:r>
            <a:r>
              <a:rPr lang="cs-CZ" sz="2000" dirty="0" err="1" smtClean="0"/>
              <a:t>the</a:t>
            </a:r>
            <a:r>
              <a:rPr lang="cs-CZ" sz="2000" dirty="0" smtClean="0"/>
              <a:t> public transport </a:t>
            </a:r>
            <a:r>
              <a:rPr lang="cs-CZ" sz="2000" dirty="0" err="1" smtClean="0"/>
              <a:t>service</a:t>
            </a:r>
            <a:r>
              <a:rPr lang="cs-CZ" sz="2000" dirty="0" smtClean="0"/>
              <a:t>. </a:t>
            </a:r>
            <a:r>
              <a:rPr lang="cs-CZ" sz="2000" dirty="0" err="1" smtClean="0"/>
              <a:t>Buses</a:t>
            </a:r>
            <a:r>
              <a:rPr lang="cs-CZ" sz="2000" dirty="0" smtClean="0"/>
              <a:t> and </a:t>
            </a:r>
            <a:r>
              <a:rPr lang="cs-CZ" sz="2000" dirty="0" err="1" smtClean="0"/>
              <a:t>trains</a:t>
            </a:r>
            <a:r>
              <a:rPr lang="cs-CZ" sz="2000" dirty="0" smtClean="0"/>
              <a:t> </a:t>
            </a:r>
            <a:r>
              <a:rPr lang="cs-CZ" sz="2000" dirty="0" err="1" smtClean="0"/>
              <a:t>should</a:t>
            </a:r>
            <a:r>
              <a:rPr lang="cs-CZ" sz="2000" dirty="0" smtClean="0"/>
              <a:t> </a:t>
            </a:r>
            <a:r>
              <a:rPr lang="cs-CZ" sz="2000" dirty="0" err="1" smtClean="0"/>
              <a:t>be</a:t>
            </a:r>
            <a:r>
              <a:rPr lang="cs-CZ" sz="2000" dirty="0" smtClean="0"/>
              <a:t> </a:t>
            </a:r>
            <a:r>
              <a:rPr lang="cs-CZ" sz="2000" dirty="0" err="1" smtClean="0"/>
              <a:t>specially</a:t>
            </a:r>
            <a:r>
              <a:rPr lang="cs-CZ" sz="2000" dirty="0" smtClean="0"/>
              <a:t> </a:t>
            </a:r>
            <a:r>
              <a:rPr lang="cs-CZ" sz="2000" dirty="0" err="1" smtClean="0"/>
              <a:t>equipped</a:t>
            </a:r>
            <a:r>
              <a:rPr lang="cs-CZ" sz="2000" dirty="0" smtClean="0"/>
              <a:t> and </a:t>
            </a:r>
            <a:r>
              <a:rPr lang="cs-CZ" sz="2000" dirty="0" err="1" smtClean="0"/>
              <a:t>be</a:t>
            </a:r>
            <a:r>
              <a:rPr lang="cs-CZ" sz="2000" dirty="0" smtClean="0"/>
              <a:t> ________ </a:t>
            </a:r>
            <a:r>
              <a:rPr lang="cs-CZ" sz="2000" dirty="0" err="1" smtClean="0"/>
              <a:t>frequent</a:t>
            </a:r>
            <a:r>
              <a:rPr lang="cs-CZ" sz="2000" dirty="0" smtClean="0"/>
              <a:t>. </a:t>
            </a:r>
            <a:r>
              <a:rPr lang="cs-CZ" sz="2000" dirty="0" err="1" smtClean="0"/>
              <a:t>This</a:t>
            </a:r>
            <a:r>
              <a:rPr lang="cs-CZ" sz="2000" dirty="0" smtClean="0"/>
              <a:t> </a:t>
            </a:r>
            <a:r>
              <a:rPr lang="cs-CZ" sz="2000" dirty="0" err="1" smtClean="0"/>
              <a:t>means</a:t>
            </a:r>
            <a:r>
              <a:rPr lang="cs-CZ" sz="2000" dirty="0" smtClean="0"/>
              <a:t> </a:t>
            </a:r>
            <a:r>
              <a:rPr lang="cs-CZ" sz="2000" dirty="0" err="1" smtClean="0"/>
              <a:t>that</a:t>
            </a:r>
            <a:r>
              <a:rPr lang="cs-CZ" sz="2000" dirty="0" smtClean="0"/>
              <a:t> </a:t>
            </a:r>
            <a:r>
              <a:rPr lang="cs-CZ" sz="2000" dirty="0" err="1" smtClean="0"/>
              <a:t>elderly</a:t>
            </a:r>
            <a:r>
              <a:rPr lang="cs-CZ" sz="2000" dirty="0" smtClean="0"/>
              <a:t> </a:t>
            </a:r>
            <a:r>
              <a:rPr lang="cs-CZ" sz="2000" dirty="0" err="1" smtClean="0"/>
              <a:t>people</a:t>
            </a:r>
            <a:r>
              <a:rPr lang="cs-CZ" sz="2000" dirty="0" smtClean="0"/>
              <a:t> </a:t>
            </a:r>
            <a:r>
              <a:rPr lang="cs-CZ" sz="2000" dirty="0" err="1" smtClean="0"/>
              <a:t>would</a:t>
            </a:r>
            <a:r>
              <a:rPr lang="cs-CZ" sz="2000" dirty="0" smtClean="0"/>
              <a:t> </a:t>
            </a:r>
            <a:r>
              <a:rPr lang="cs-CZ" sz="2000" dirty="0" err="1" smtClean="0"/>
              <a:t>be</a:t>
            </a:r>
            <a:r>
              <a:rPr lang="cs-CZ" sz="2000" dirty="0" smtClean="0"/>
              <a:t> ________ to </a:t>
            </a:r>
            <a:r>
              <a:rPr lang="cs-CZ" sz="2000" dirty="0" err="1" smtClean="0"/>
              <a:t>get</a:t>
            </a:r>
            <a:r>
              <a:rPr lang="cs-CZ" sz="2000" dirty="0" smtClean="0"/>
              <a:t> </a:t>
            </a:r>
            <a:r>
              <a:rPr lang="cs-CZ" sz="2000" dirty="0" err="1" smtClean="0"/>
              <a:t>out</a:t>
            </a:r>
            <a:r>
              <a:rPr lang="cs-CZ" sz="2000" dirty="0" smtClean="0"/>
              <a:t> more </a:t>
            </a:r>
            <a:r>
              <a:rPr lang="cs-CZ" sz="2000" dirty="0" err="1" smtClean="0"/>
              <a:t>often</a:t>
            </a:r>
            <a:r>
              <a:rPr lang="cs-CZ" sz="2000" dirty="0" smtClean="0"/>
              <a:t>. </a:t>
            </a:r>
            <a:r>
              <a:rPr lang="cs-CZ" sz="2000" dirty="0" err="1" smtClean="0"/>
              <a:t>Therefore</a:t>
            </a:r>
            <a:r>
              <a:rPr lang="cs-CZ" sz="2000" dirty="0" smtClean="0"/>
              <a:t>, </a:t>
            </a:r>
            <a:r>
              <a:rPr lang="cs-CZ" sz="2000" dirty="0" err="1" smtClean="0"/>
              <a:t>they</a:t>
            </a:r>
            <a:r>
              <a:rPr lang="cs-CZ" sz="2000" dirty="0" smtClean="0"/>
              <a:t> ________ </a:t>
            </a:r>
            <a:r>
              <a:rPr lang="cs-CZ" sz="2000" dirty="0" err="1" smtClean="0"/>
              <a:t>feel</a:t>
            </a:r>
            <a:r>
              <a:rPr lang="cs-CZ" sz="2000" dirty="0" smtClean="0"/>
              <a:t> </a:t>
            </a:r>
            <a:r>
              <a:rPr lang="cs-CZ" sz="2000" dirty="0" err="1" smtClean="0"/>
              <a:t>housebound</a:t>
            </a:r>
            <a:r>
              <a:rPr lang="cs-CZ" sz="2000" dirty="0" smtClean="0"/>
              <a:t> </a:t>
            </a:r>
            <a:r>
              <a:rPr lang="cs-CZ" sz="2000" dirty="0" err="1" smtClean="0"/>
              <a:t>or</a:t>
            </a:r>
            <a:r>
              <a:rPr lang="cs-CZ" sz="2000" dirty="0" smtClean="0"/>
              <a:t> </a:t>
            </a:r>
            <a:r>
              <a:rPr lang="cs-CZ" sz="2000" dirty="0" err="1" smtClean="0"/>
              <a:t>isolated</a:t>
            </a:r>
            <a:r>
              <a:rPr lang="cs-CZ" sz="2000" dirty="0" smtClean="0"/>
              <a:t>.</a:t>
            </a:r>
          </a:p>
          <a:p>
            <a:pPr marL="0" indent="0">
              <a:buNone/>
            </a:pPr>
            <a:r>
              <a:rPr lang="cs-CZ" sz="2000" dirty="0" smtClean="0"/>
              <a:t>     </a:t>
            </a:r>
            <a:r>
              <a:rPr lang="cs-CZ" sz="2000" dirty="0" err="1" smtClean="0"/>
              <a:t>Secondly</a:t>
            </a:r>
            <a:r>
              <a:rPr lang="cs-CZ" sz="2000" dirty="0" smtClean="0"/>
              <a:t>, </a:t>
            </a:r>
            <a:r>
              <a:rPr lang="cs-CZ" sz="2000" dirty="0" err="1" smtClean="0"/>
              <a:t>if</a:t>
            </a:r>
            <a:r>
              <a:rPr lang="cs-CZ" sz="2000" dirty="0" smtClean="0"/>
              <a:t> </a:t>
            </a:r>
            <a:r>
              <a:rPr lang="cs-CZ" sz="2000" dirty="0" err="1" smtClean="0"/>
              <a:t>local</a:t>
            </a:r>
            <a:r>
              <a:rPr lang="cs-CZ" sz="2000" dirty="0" smtClean="0"/>
              <a:t> </a:t>
            </a:r>
            <a:r>
              <a:rPr lang="cs-CZ" sz="2000" dirty="0" err="1" smtClean="0"/>
              <a:t>supermarkets</a:t>
            </a:r>
            <a:r>
              <a:rPr lang="cs-CZ" sz="2000" dirty="0" smtClean="0"/>
              <a:t> </a:t>
            </a:r>
            <a:r>
              <a:rPr lang="cs-CZ" sz="2000" dirty="0" err="1" smtClean="0"/>
              <a:t>provided</a:t>
            </a:r>
            <a:r>
              <a:rPr lang="cs-CZ" sz="2000" dirty="0" smtClean="0"/>
              <a:t> a free </a:t>
            </a:r>
            <a:r>
              <a:rPr lang="cs-CZ" sz="2000" dirty="0" err="1" smtClean="0"/>
              <a:t>home</a:t>
            </a:r>
            <a:r>
              <a:rPr lang="cs-CZ" sz="2000" dirty="0" smtClean="0"/>
              <a:t> ________ </a:t>
            </a:r>
            <a:r>
              <a:rPr lang="cs-CZ" sz="2000" dirty="0" err="1" smtClean="0"/>
              <a:t>service</a:t>
            </a:r>
            <a:r>
              <a:rPr lang="cs-CZ" sz="2000" dirty="0" smtClean="0"/>
              <a:t> </a:t>
            </a:r>
            <a:r>
              <a:rPr lang="cs-CZ" sz="2000" dirty="0" err="1" smtClean="0"/>
              <a:t>for</a:t>
            </a:r>
            <a:r>
              <a:rPr lang="cs-CZ" sz="2000" dirty="0" smtClean="0"/>
              <a:t> </a:t>
            </a:r>
            <a:r>
              <a:rPr lang="cs-CZ" sz="2000" dirty="0" err="1" smtClean="0"/>
              <a:t>elderly</a:t>
            </a:r>
            <a:r>
              <a:rPr lang="cs-CZ" sz="2000" dirty="0" smtClean="0"/>
              <a:t> </a:t>
            </a:r>
            <a:r>
              <a:rPr lang="cs-CZ" sz="2000" dirty="0" err="1" smtClean="0"/>
              <a:t>customers</a:t>
            </a:r>
            <a:r>
              <a:rPr lang="cs-CZ" sz="2000" dirty="0" smtClean="0"/>
              <a:t>, </a:t>
            </a:r>
            <a:r>
              <a:rPr lang="cs-CZ" sz="2000" dirty="0" err="1" smtClean="0"/>
              <a:t>older</a:t>
            </a:r>
            <a:r>
              <a:rPr lang="cs-CZ" sz="2000" dirty="0" smtClean="0"/>
              <a:t> </a:t>
            </a:r>
            <a:r>
              <a:rPr lang="cs-CZ" sz="2000" dirty="0" err="1" smtClean="0"/>
              <a:t>people</a:t>
            </a:r>
            <a:r>
              <a:rPr lang="cs-CZ" sz="2000" dirty="0" smtClean="0"/>
              <a:t> </a:t>
            </a:r>
            <a:r>
              <a:rPr lang="cs-CZ" sz="2000" dirty="0" err="1" smtClean="0"/>
              <a:t>would</a:t>
            </a:r>
            <a:r>
              <a:rPr lang="cs-CZ" sz="2000" dirty="0" smtClean="0"/>
              <a:t> </a:t>
            </a:r>
            <a:r>
              <a:rPr lang="cs-CZ" sz="2000" dirty="0" err="1" smtClean="0"/>
              <a:t>be</a:t>
            </a:r>
            <a:r>
              <a:rPr lang="cs-CZ" sz="2000" dirty="0" smtClean="0"/>
              <a:t> </a:t>
            </a:r>
            <a:r>
              <a:rPr lang="cs-CZ" sz="2000" dirty="0" err="1" smtClean="0"/>
              <a:t>less</a:t>
            </a:r>
            <a:r>
              <a:rPr lang="cs-CZ" sz="2000" dirty="0" smtClean="0"/>
              <a:t> </a:t>
            </a:r>
            <a:r>
              <a:rPr lang="cs-CZ" sz="2000" dirty="0" err="1" smtClean="0"/>
              <a:t>anxious</a:t>
            </a:r>
            <a:r>
              <a:rPr lang="cs-CZ" sz="2000" dirty="0" smtClean="0"/>
              <a:t> and </a:t>
            </a:r>
            <a:r>
              <a:rPr lang="cs-CZ" sz="2000" dirty="0" err="1" smtClean="0"/>
              <a:t>stressed</a:t>
            </a:r>
            <a:r>
              <a:rPr lang="cs-CZ" sz="2000" dirty="0" smtClean="0"/>
              <a:t> </a:t>
            </a:r>
            <a:r>
              <a:rPr lang="cs-CZ" sz="2000" dirty="0" err="1" smtClean="0"/>
              <a:t>about</a:t>
            </a:r>
            <a:r>
              <a:rPr lang="cs-CZ" sz="2000" dirty="0" smtClean="0"/>
              <a:t> shopping and </a:t>
            </a:r>
            <a:r>
              <a:rPr lang="cs-CZ" sz="2000" dirty="0" err="1" smtClean="0"/>
              <a:t>they</a:t>
            </a:r>
            <a:r>
              <a:rPr lang="cs-CZ" sz="2000" dirty="0" smtClean="0"/>
              <a:t> </a:t>
            </a:r>
            <a:r>
              <a:rPr lang="cs-CZ" sz="2000" dirty="0" err="1" smtClean="0"/>
              <a:t>wouldn´t</a:t>
            </a:r>
            <a:r>
              <a:rPr lang="cs-CZ" sz="2000" dirty="0" smtClean="0"/>
              <a:t> </a:t>
            </a:r>
            <a:r>
              <a:rPr lang="cs-CZ" sz="2000" dirty="0" err="1" smtClean="0"/>
              <a:t>have</a:t>
            </a:r>
            <a:r>
              <a:rPr lang="cs-CZ" sz="2000" dirty="0" smtClean="0"/>
              <a:t> to ________ </a:t>
            </a:r>
            <a:r>
              <a:rPr lang="cs-CZ" sz="2000" dirty="0" err="1" smtClean="0"/>
              <a:t>heavy</a:t>
            </a:r>
            <a:r>
              <a:rPr lang="cs-CZ" sz="2000" dirty="0" smtClean="0"/>
              <a:t> </a:t>
            </a:r>
            <a:r>
              <a:rPr lang="cs-CZ" sz="2000" dirty="0" err="1" smtClean="0"/>
              <a:t>bags</a:t>
            </a:r>
            <a:r>
              <a:rPr lang="cs-CZ" sz="2000" dirty="0" smtClean="0"/>
              <a:t>. </a:t>
            </a:r>
            <a:r>
              <a:rPr lang="cs-CZ" sz="2000" dirty="0" err="1" smtClean="0"/>
              <a:t>They</a:t>
            </a:r>
            <a:r>
              <a:rPr lang="cs-CZ" sz="2000" dirty="0" smtClean="0"/>
              <a:t> </a:t>
            </a:r>
            <a:r>
              <a:rPr lang="cs-CZ" sz="2000" dirty="0" err="1" smtClean="0"/>
              <a:t>would</a:t>
            </a:r>
            <a:r>
              <a:rPr lang="cs-CZ" sz="2000" dirty="0" smtClean="0"/>
              <a:t> </a:t>
            </a:r>
            <a:r>
              <a:rPr lang="cs-CZ" sz="2000" dirty="0" err="1" smtClean="0"/>
              <a:t>also</a:t>
            </a:r>
            <a:r>
              <a:rPr lang="cs-CZ" sz="2000" dirty="0" smtClean="0"/>
              <a:t> </a:t>
            </a:r>
            <a:r>
              <a:rPr lang="cs-CZ" sz="2000" dirty="0" err="1" smtClean="0"/>
              <a:t>have</a:t>
            </a:r>
            <a:r>
              <a:rPr lang="cs-CZ" sz="2000" dirty="0" smtClean="0"/>
              <a:t> a </a:t>
            </a:r>
            <a:r>
              <a:rPr lang="cs-CZ" sz="2000" dirty="0" err="1" smtClean="0"/>
              <a:t>healthier</a:t>
            </a:r>
            <a:r>
              <a:rPr lang="cs-CZ" sz="2000" dirty="0" smtClean="0"/>
              <a:t> diet, as </a:t>
            </a:r>
            <a:r>
              <a:rPr lang="cs-CZ" sz="2000" dirty="0" err="1" smtClean="0"/>
              <a:t>they</a:t>
            </a:r>
            <a:r>
              <a:rPr lang="cs-CZ" sz="2000" dirty="0" smtClean="0"/>
              <a:t> </a:t>
            </a:r>
            <a:r>
              <a:rPr lang="cs-CZ" sz="2000" dirty="0" err="1" smtClean="0"/>
              <a:t>would</a:t>
            </a:r>
            <a:r>
              <a:rPr lang="cs-CZ" sz="2000" dirty="0" smtClean="0"/>
              <a:t> </a:t>
            </a:r>
            <a:r>
              <a:rPr lang="cs-CZ" sz="2000" dirty="0" err="1" smtClean="0"/>
              <a:t>be</a:t>
            </a:r>
            <a:r>
              <a:rPr lang="cs-CZ" sz="2000" dirty="0" smtClean="0"/>
              <a:t> </a:t>
            </a:r>
            <a:r>
              <a:rPr lang="cs-CZ" sz="2000" dirty="0" err="1" smtClean="0"/>
              <a:t>able</a:t>
            </a:r>
            <a:r>
              <a:rPr lang="cs-CZ" sz="2000" dirty="0" smtClean="0"/>
              <a:t> to ________ a </a:t>
            </a:r>
            <a:r>
              <a:rPr lang="cs-CZ" sz="2000" dirty="0" err="1" smtClean="0"/>
              <a:t>greater</a:t>
            </a:r>
            <a:r>
              <a:rPr lang="cs-CZ" sz="2000" dirty="0" smtClean="0"/>
              <a:t> variety </a:t>
            </a:r>
            <a:r>
              <a:rPr lang="cs-CZ" sz="2000" dirty="0" err="1" smtClean="0"/>
              <a:t>of</a:t>
            </a:r>
            <a:r>
              <a:rPr lang="cs-CZ" sz="2000" dirty="0" smtClean="0"/>
              <a:t> food.</a:t>
            </a:r>
          </a:p>
          <a:p>
            <a:pPr marL="0" indent="0">
              <a:buNone/>
            </a:pPr>
            <a:r>
              <a:rPr lang="cs-CZ" sz="2000" dirty="0" smtClean="0"/>
              <a:t>     </a:t>
            </a:r>
            <a:r>
              <a:rPr lang="cs-CZ" sz="2000" dirty="0" err="1" smtClean="0"/>
              <a:t>Futhermore</a:t>
            </a:r>
            <a:r>
              <a:rPr lang="cs-CZ" sz="2000" dirty="0" smtClean="0"/>
              <a:t>, I </a:t>
            </a:r>
            <a:r>
              <a:rPr lang="cs-CZ" sz="2000" dirty="0" err="1" smtClean="0"/>
              <a:t>think</a:t>
            </a:r>
            <a:r>
              <a:rPr lang="cs-CZ" sz="2000" dirty="0" smtClean="0"/>
              <a:t> </a:t>
            </a:r>
            <a:r>
              <a:rPr lang="cs-CZ" sz="2000" dirty="0" err="1" smtClean="0"/>
              <a:t>it</a:t>
            </a:r>
            <a:r>
              <a:rPr lang="cs-CZ" sz="2000" dirty="0" smtClean="0"/>
              <a:t> </a:t>
            </a:r>
            <a:r>
              <a:rPr lang="cs-CZ" sz="2000" dirty="0" err="1" smtClean="0"/>
              <a:t>would</a:t>
            </a:r>
            <a:r>
              <a:rPr lang="cs-CZ" sz="2000" dirty="0" smtClean="0"/>
              <a:t> </a:t>
            </a:r>
            <a:r>
              <a:rPr lang="cs-CZ" sz="2000" dirty="0" err="1" smtClean="0"/>
              <a:t>be</a:t>
            </a:r>
            <a:r>
              <a:rPr lang="cs-CZ" sz="2000" dirty="0" smtClean="0"/>
              <a:t> a </a:t>
            </a:r>
            <a:r>
              <a:rPr lang="cs-CZ" sz="2000" dirty="0" err="1" smtClean="0"/>
              <a:t>good</a:t>
            </a:r>
            <a:r>
              <a:rPr lang="cs-CZ" sz="2000" dirty="0" smtClean="0"/>
              <a:t> idea ________ a </a:t>
            </a:r>
            <a:r>
              <a:rPr lang="cs-CZ" sz="2000" dirty="0" err="1" smtClean="0"/>
              <a:t>leisure</a:t>
            </a:r>
            <a:r>
              <a:rPr lang="cs-CZ" sz="2000" dirty="0" smtClean="0"/>
              <a:t> centre and a lunch club </a:t>
            </a:r>
            <a:r>
              <a:rPr lang="cs-CZ" sz="2000" dirty="0" err="1" smtClean="0"/>
              <a:t>were</a:t>
            </a:r>
            <a:r>
              <a:rPr lang="cs-CZ" sz="2000" dirty="0" smtClean="0"/>
              <a:t> set up </a:t>
            </a:r>
            <a:r>
              <a:rPr lang="cs-CZ" sz="2000" dirty="0" err="1" smtClean="0"/>
              <a:t>for</a:t>
            </a:r>
            <a:r>
              <a:rPr lang="cs-CZ" sz="2000" dirty="0" smtClean="0"/>
              <a:t> </a:t>
            </a:r>
            <a:r>
              <a:rPr lang="cs-CZ" sz="2000" dirty="0" err="1" smtClean="0"/>
              <a:t>elderly</a:t>
            </a:r>
            <a:r>
              <a:rPr lang="cs-CZ" sz="2000" dirty="0" smtClean="0"/>
              <a:t> </a:t>
            </a:r>
            <a:r>
              <a:rPr lang="cs-CZ" sz="2000" dirty="0" err="1" smtClean="0"/>
              <a:t>people</a:t>
            </a:r>
            <a:r>
              <a:rPr lang="cs-CZ" sz="2000" dirty="0" smtClean="0"/>
              <a:t> in </a:t>
            </a:r>
            <a:r>
              <a:rPr lang="cs-CZ" sz="2000" dirty="0" err="1" smtClean="0"/>
              <a:t>the</a:t>
            </a:r>
            <a:r>
              <a:rPr lang="cs-CZ" sz="2000" dirty="0" smtClean="0"/>
              <a:t> area. </a:t>
            </a:r>
            <a:r>
              <a:rPr lang="cs-CZ" sz="2000" dirty="0" err="1" smtClean="0"/>
              <a:t>This</a:t>
            </a:r>
            <a:r>
              <a:rPr lang="cs-CZ" sz="2000" dirty="0" smtClean="0"/>
              <a:t> </a:t>
            </a:r>
            <a:r>
              <a:rPr lang="cs-CZ" sz="2000" dirty="0" err="1" smtClean="0"/>
              <a:t>would</a:t>
            </a:r>
            <a:r>
              <a:rPr lang="cs-CZ" sz="2000" dirty="0" smtClean="0"/>
              <a:t> </a:t>
            </a:r>
            <a:r>
              <a:rPr lang="cs-CZ" sz="2000" dirty="0" err="1" smtClean="0"/>
              <a:t>encourage</a:t>
            </a:r>
            <a:r>
              <a:rPr lang="cs-CZ" sz="2000" dirty="0" smtClean="0"/>
              <a:t> </a:t>
            </a:r>
            <a:r>
              <a:rPr lang="cs-CZ" sz="2000" dirty="0" err="1" smtClean="0"/>
              <a:t>them</a:t>
            </a:r>
            <a:r>
              <a:rPr lang="cs-CZ" sz="2000" dirty="0" smtClean="0"/>
              <a:t> to ________ </a:t>
            </a:r>
            <a:r>
              <a:rPr lang="cs-CZ" sz="2000" dirty="0" err="1" smtClean="0"/>
              <a:t>friends</a:t>
            </a:r>
            <a:r>
              <a:rPr lang="cs-CZ" sz="2000" dirty="0" smtClean="0"/>
              <a:t> and </a:t>
            </a:r>
            <a:r>
              <a:rPr lang="cs-CZ" sz="2000" dirty="0" err="1" smtClean="0"/>
              <a:t>have</a:t>
            </a:r>
            <a:r>
              <a:rPr lang="cs-CZ" sz="2000" dirty="0" smtClean="0"/>
              <a:t> a </a:t>
            </a:r>
            <a:r>
              <a:rPr lang="cs-CZ" sz="2000" dirty="0" err="1" smtClean="0"/>
              <a:t>better</a:t>
            </a:r>
            <a:r>
              <a:rPr lang="cs-CZ" sz="2000" dirty="0" smtClean="0"/>
              <a:t> </a:t>
            </a:r>
            <a:r>
              <a:rPr lang="cs-CZ" sz="2000" dirty="0" err="1" smtClean="0"/>
              <a:t>social</a:t>
            </a:r>
            <a:r>
              <a:rPr lang="cs-CZ" sz="2000" dirty="0" smtClean="0"/>
              <a:t> </a:t>
            </a:r>
            <a:r>
              <a:rPr lang="cs-CZ" sz="2000" dirty="0" err="1" smtClean="0"/>
              <a:t>life</a:t>
            </a:r>
            <a:r>
              <a:rPr lang="cs-CZ" sz="2000" dirty="0" smtClean="0"/>
              <a:t>, so </a:t>
            </a:r>
            <a:r>
              <a:rPr lang="cs-CZ" sz="2000" dirty="0" err="1" smtClean="0"/>
              <a:t>they</a:t>
            </a:r>
            <a:r>
              <a:rPr lang="cs-CZ" sz="2000" dirty="0" smtClean="0"/>
              <a:t> </a:t>
            </a:r>
            <a:r>
              <a:rPr lang="cs-CZ" sz="2000" dirty="0" err="1" smtClean="0"/>
              <a:t>would</a:t>
            </a:r>
            <a:r>
              <a:rPr lang="cs-CZ" sz="2000" dirty="0" smtClean="0"/>
              <a:t> </a:t>
            </a:r>
            <a:r>
              <a:rPr lang="cs-CZ" sz="2000" dirty="0" err="1" smtClean="0"/>
              <a:t>enjoy</a:t>
            </a:r>
            <a:r>
              <a:rPr lang="cs-CZ" sz="2000" dirty="0" smtClean="0"/>
              <a:t> </a:t>
            </a:r>
            <a:r>
              <a:rPr lang="cs-CZ" sz="2000" dirty="0" err="1" smtClean="0"/>
              <a:t>life</a:t>
            </a:r>
            <a:r>
              <a:rPr lang="cs-CZ" sz="2000" dirty="0" smtClean="0"/>
              <a:t> more.</a:t>
            </a:r>
          </a:p>
          <a:p>
            <a:pPr marL="0" indent="0">
              <a:buNone/>
            </a:pPr>
            <a:r>
              <a:rPr lang="cs-CZ" sz="2000" dirty="0" smtClean="0"/>
              <a:t>     To sum up, I </a:t>
            </a:r>
            <a:r>
              <a:rPr lang="cs-CZ" sz="2000" dirty="0" err="1" smtClean="0"/>
              <a:t>think</a:t>
            </a:r>
            <a:r>
              <a:rPr lang="cs-CZ" sz="2000" dirty="0" smtClean="0"/>
              <a:t> </a:t>
            </a:r>
            <a:r>
              <a:rPr lang="cs-CZ" sz="2000" dirty="0" err="1" smtClean="0"/>
              <a:t>we</a:t>
            </a:r>
            <a:r>
              <a:rPr lang="cs-CZ" sz="2000" dirty="0" smtClean="0"/>
              <a:t> </a:t>
            </a:r>
            <a:r>
              <a:rPr lang="cs-CZ" sz="2000" dirty="0" err="1" smtClean="0"/>
              <a:t>should</a:t>
            </a:r>
            <a:r>
              <a:rPr lang="cs-CZ" sz="2000" dirty="0" smtClean="0"/>
              <a:t> </a:t>
            </a:r>
            <a:r>
              <a:rPr lang="cs-CZ" sz="2000" dirty="0" err="1" smtClean="0"/>
              <a:t>all</a:t>
            </a:r>
            <a:r>
              <a:rPr lang="cs-CZ" sz="2000" dirty="0" smtClean="0"/>
              <a:t> </a:t>
            </a:r>
            <a:r>
              <a:rPr lang="cs-CZ" sz="2000" dirty="0" err="1" smtClean="0"/>
              <a:t>try</a:t>
            </a:r>
            <a:r>
              <a:rPr lang="cs-CZ" sz="2000" dirty="0" smtClean="0"/>
              <a:t> to ________ </a:t>
            </a:r>
            <a:r>
              <a:rPr lang="cs-CZ" sz="2000" dirty="0" err="1" smtClean="0"/>
              <a:t>our</a:t>
            </a:r>
            <a:r>
              <a:rPr lang="cs-CZ" sz="2000" dirty="0" smtClean="0"/>
              <a:t> </a:t>
            </a:r>
            <a:r>
              <a:rPr lang="cs-CZ" sz="2000" dirty="0" err="1" smtClean="0"/>
              <a:t>elderly</a:t>
            </a:r>
            <a:r>
              <a:rPr lang="cs-CZ" sz="2000" dirty="0" smtClean="0"/>
              <a:t> </a:t>
            </a:r>
            <a:r>
              <a:rPr lang="cs-CZ" sz="2000" dirty="0" err="1" smtClean="0"/>
              <a:t>friends</a:t>
            </a:r>
            <a:r>
              <a:rPr lang="cs-CZ" sz="2000" dirty="0" smtClean="0"/>
              <a:t> and </a:t>
            </a:r>
            <a:r>
              <a:rPr lang="cs-CZ" sz="2000" dirty="0" err="1" smtClean="0"/>
              <a:t>neighbours</a:t>
            </a:r>
            <a:r>
              <a:rPr lang="cs-CZ" sz="2000" dirty="0" smtClean="0"/>
              <a:t>. </a:t>
            </a:r>
            <a:r>
              <a:rPr lang="cs-CZ" sz="2000" dirty="0" err="1" smtClean="0"/>
              <a:t>If</a:t>
            </a:r>
            <a:r>
              <a:rPr lang="cs-CZ" sz="2000" dirty="0" smtClean="0"/>
              <a:t> </a:t>
            </a:r>
            <a:r>
              <a:rPr lang="cs-CZ" sz="2000" dirty="0" err="1" smtClean="0"/>
              <a:t>some</a:t>
            </a:r>
            <a:r>
              <a:rPr lang="cs-CZ" sz="2000" dirty="0" smtClean="0"/>
              <a:t> </a:t>
            </a:r>
            <a:r>
              <a:rPr lang="cs-CZ" sz="2000" dirty="0" err="1" smtClean="0"/>
              <a:t>of</a:t>
            </a:r>
            <a:r>
              <a:rPr lang="cs-CZ" sz="2000" dirty="0" smtClean="0"/>
              <a:t> my </a:t>
            </a:r>
            <a:r>
              <a:rPr lang="cs-CZ" sz="2000" dirty="0" err="1" smtClean="0"/>
              <a:t>suggestions</a:t>
            </a:r>
            <a:r>
              <a:rPr lang="cs-CZ" sz="2000" dirty="0" smtClean="0"/>
              <a:t> ________ </a:t>
            </a:r>
            <a:r>
              <a:rPr lang="cs-CZ" sz="2000" dirty="0" err="1" smtClean="0"/>
              <a:t>carried</a:t>
            </a:r>
            <a:r>
              <a:rPr lang="cs-CZ" sz="2000" dirty="0" smtClean="0"/>
              <a:t> </a:t>
            </a:r>
            <a:r>
              <a:rPr lang="cs-CZ" sz="2000" dirty="0" err="1" smtClean="0"/>
              <a:t>out</a:t>
            </a:r>
            <a:r>
              <a:rPr lang="cs-CZ" sz="2000" dirty="0" smtClean="0"/>
              <a:t>, </a:t>
            </a:r>
            <a:r>
              <a:rPr lang="cs-CZ" sz="2000" dirty="0" err="1" smtClean="0"/>
              <a:t>the</a:t>
            </a:r>
            <a:r>
              <a:rPr lang="cs-CZ" sz="2000" dirty="0" smtClean="0"/>
              <a:t> </a:t>
            </a:r>
            <a:r>
              <a:rPr lang="cs-CZ" sz="2000" dirty="0" err="1" smtClean="0"/>
              <a:t>lives</a:t>
            </a:r>
            <a:r>
              <a:rPr lang="cs-CZ" sz="2000" dirty="0" smtClean="0"/>
              <a:t> </a:t>
            </a:r>
            <a:r>
              <a:rPr lang="cs-CZ" sz="2000" dirty="0" err="1" smtClean="0"/>
              <a:t>of</a:t>
            </a:r>
            <a:r>
              <a:rPr lang="cs-CZ" sz="2000" dirty="0" smtClean="0"/>
              <a:t> </a:t>
            </a:r>
            <a:r>
              <a:rPr lang="cs-CZ" sz="2000" dirty="0" err="1" smtClean="0"/>
              <a:t>elderly</a:t>
            </a:r>
            <a:r>
              <a:rPr lang="cs-CZ" sz="2000" dirty="0" smtClean="0"/>
              <a:t> </a:t>
            </a:r>
            <a:r>
              <a:rPr lang="cs-CZ" sz="2000" dirty="0" err="1" smtClean="0"/>
              <a:t>people</a:t>
            </a:r>
            <a:r>
              <a:rPr lang="cs-CZ" sz="2000" dirty="0" smtClean="0"/>
              <a:t> </a:t>
            </a:r>
            <a:r>
              <a:rPr lang="cs-CZ" sz="2000" dirty="0" err="1" smtClean="0"/>
              <a:t>would</a:t>
            </a:r>
            <a:r>
              <a:rPr lang="cs-CZ" sz="2000" dirty="0" smtClean="0"/>
              <a:t> </a:t>
            </a:r>
            <a:r>
              <a:rPr lang="cs-CZ" sz="2000" dirty="0" err="1" smtClean="0"/>
              <a:t>be</a:t>
            </a:r>
            <a:r>
              <a:rPr lang="cs-CZ" sz="2000" dirty="0" smtClean="0"/>
              <a:t> much </a:t>
            </a:r>
            <a:r>
              <a:rPr lang="cs-CZ" sz="2000" dirty="0" err="1" smtClean="0"/>
              <a:t>easier</a:t>
            </a:r>
            <a:r>
              <a:rPr lang="cs-CZ" sz="2000" dirty="0" smtClean="0"/>
              <a:t>.</a:t>
            </a:r>
          </a:p>
          <a:p>
            <a:pPr marL="0" indent="0">
              <a:buNone/>
            </a:pPr>
            <a:r>
              <a:rPr lang="cs-CZ" sz="2000" dirty="0" smtClean="0"/>
              <a:t>     ________ </a:t>
            </a:r>
            <a:r>
              <a:rPr lang="cs-CZ" sz="2000" dirty="0" err="1" smtClean="0"/>
              <a:t>faithfully</a:t>
            </a:r>
            <a:r>
              <a:rPr lang="cs-CZ" sz="2000" dirty="0" smtClean="0"/>
              <a:t>,</a:t>
            </a:r>
          </a:p>
          <a:p>
            <a:pPr marL="0" indent="0">
              <a:buNone/>
            </a:pPr>
            <a:r>
              <a:rPr lang="cs-CZ" sz="2000" dirty="0" smtClean="0"/>
              <a:t>     J. Wilson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31296628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5000"/>
    </mc:Choice>
    <mc:Fallback xmlns="">
      <p:transition spd="slow" advTm="15000"/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395536" y="-1171097"/>
            <a:ext cx="8229600" cy="1143000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251520" y="116632"/>
            <a:ext cx="8712968" cy="6552728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000" dirty="0" err="1" smtClean="0"/>
              <a:t>Dear</a:t>
            </a:r>
            <a:r>
              <a:rPr lang="cs-CZ" sz="2000" dirty="0" smtClean="0"/>
              <a:t> Sir,</a:t>
            </a:r>
          </a:p>
          <a:p>
            <a:pPr marL="0" indent="0">
              <a:buNone/>
            </a:pPr>
            <a:r>
              <a:rPr lang="cs-CZ" sz="2000" dirty="0" smtClean="0"/>
              <a:t>     I </a:t>
            </a:r>
            <a:r>
              <a:rPr lang="cs-CZ" sz="2000" dirty="0" err="1" smtClean="0"/>
              <a:t>am</a:t>
            </a:r>
            <a:r>
              <a:rPr lang="cs-CZ" sz="2000" dirty="0" smtClean="0"/>
              <a:t> </a:t>
            </a:r>
            <a:r>
              <a:rPr lang="cs-CZ" sz="2000" dirty="0" err="1" smtClean="0"/>
              <a:t>writing</a:t>
            </a:r>
            <a:r>
              <a:rPr lang="cs-CZ" sz="2000" dirty="0" smtClean="0"/>
              <a:t> </a:t>
            </a:r>
            <a:r>
              <a:rPr lang="cs-CZ" sz="2000" b="1" dirty="0" err="1" smtClean="0"/>
              <a:t>regarding</a:t>
            </a:r>
            <a:r>
              <a:rPr lang="cs-CZ" sz="2000" b="1" dirty="0" smtClean="0"/>
              <a:t> </a:t>
            </a:r>
            <a:r>
              <a:rPr lang="cs-CZ" sz="2000" dirty="0" err="1" smtClean="0"/>
              <a:t>the</a:t>
            </a:r>
            <a:r>
              <a:rPr lang="cs-CZ" sz="2000" dirty="0" smtClean="0"/>
              <a:t> </a:t>
            </a:r>
            <a:r>
              <a:rPr lang="cs-CZ" sz="2000" dirty="0" err="1" smtClean="0"/>
              <a:t>problems</a:t>
            </a:r>
            <a:r>
              <a:rPr lang="cs-CZ" sz="2000" dirty="0" smtClean="0"/>
              <a:t> </a:t>
            </a:r>
            <a:r>
              <a:rPr lang="cs-CZ" sz="2000" dirty="0" err="1" smtClean="0"/>
              <a:t>which</a:t>
            </a:r>
            <a:r>
              <a:rPr lang="cs-CZ" sz="2000" dirty="0" smtClean="0"/>
              <a:t> </a:t>
            </a:r>
            <a:r>
              <a:rPr lang="cs-CZ" sz="2000" dirty="0" err="1" smtClean="0"/>
              <a:t>elderly</a:t>
            </a:r>
            <a:r>
              <a:rPr lang="cs-CZ" sz="2000" dirty="0" smtClean="0"/>
              <a:t> </a:t>
            </a:r>
            <a:r>
              <a:rPr lang="cs-CZ" sz="2000" dirty="0" err="1" smtClean="0"/>
              <a:t>people</a:t>
            </a:r>
            <a:r>
              <a:rPr lang="cs-CZ" sz="2000" dirty="0" smtClean="0"/>
              <a:t> in </a:t>
            </a:r>
            <a:r>
              <a:rPr lang="cs-CZ" sz="2000" dirty="0" err="1" smtClean="0"/>
              <a:t>our</a:t>
            </a:r>
            <a:r>
              <a:rPr lang="cs-CZ" sz="2000" dirty="0" smtClean="0"/>
              <a:t> area </a:t>
            </a:r>
            <a:r>
              <a:rPr lang="cs-CZ" sz="2000" dirty="0" err="1" smtClean="0"/>
              <a:t>have</a:t>
            </a:r>
            <a:r>
              <a:rPr lang="cs-CZ" sz="2000" dirty="0" smtClean="0"/>
              <a:t> to face. I do not </a:t>
            </a:r>
            <a:r>
              <a:rPr lang="cs-CZ" sz="2000" dirty="0" err="1" smtClean="0"/>
              <a:t>think</a:t>
            </a:r>
            <a:r>
              <a:rPr lang="cs-CZ" sz="2000" dirty="0" smtClean="0"/>
              <a:t> </a:t>
            </a:r>
            <a:r>
              <a:rPr lang="cs-CZ" sz="2000" dirty="0" err="1" smtClean="0"/>
              <a:t>that</a:t>
            </a:r>
            <a:r>
              <a:rPr lang="cs-CZ" sz="2000" dirty="0" smtClean="0"/>
              <a:t> </a:t>
            </a:r>
            <a:r>
              <a:rPr lang="cs-CZ" sz="2000" dirty="0" err="1" smtClean="0"/>
              <a:t>enough</a:t>
            </a:r>
            <a:r>
              <a:rPr lang="cs-CZ" sz="2000" dirty="0" smtClean="0"/>
              <a:t> </a:t>
            </a:r>
            <a:r>
              <a:rPr lang="cs-CZ" sz="2000" dirty="0" err="1" smtClean="0"/>
              <a:t>is</a:t>
            </a:r>
            <a:r>
              <a:rPr lang="cs-CZ" sz="2000" dirty="0" smtClean="0"/>
              <a:t> ________ done to </a:t>
            </a:r>
            <a:r>
              <a:rPr lang="cs-CZ" sz="2000" dirty="0" err="1" smtClean="0"/>
              <a:t>help</a:t>
            </a:r>
            <a:r>
              <a:rPr lang="cs-CZ" sz="2000" dirty="0" smtClean="0"/>
              <a:t> </a:t>
            </a:r>
            <a:r>
              <a:rPr lang="cs-CZ" sz="2000" dirty="0" err="1" smtClean="0"/>
              <a:t>elderly</a:t>
            </a:r>
            <a:r>
              <a:rPr lang="cs-CZ" sz="2000" dirty="0" smtClean="0"/>
              <a:t> </a:t>
            </a:r>
            <a:r>
              <a:rPr lang="cs-CZ" sz="2000" dirty="0" err="1" smtClean="0"/>
              <a:t>people</a:t>
            </a:r>
            <a:r>
              <a:rPr lang="cs-CZ" sz="2000" dirty="0" smtClean="0"/>
              <a:t> and I </a:t>
            </a:r>
            <a:r>
              <a:rPr lang="cs-CZ" sz="2000" dirty="0" err="1" smtClean="0"/>
              <a:t>would</a:t>
            </a:r>
            <a:r>
              <a:rPr lang="cs-CZ" sz="2000" dirty="0" smtClean="0"/>
              <a:t> </a:t>
            </a:r>
            <a:r>
              <a:rPr lang="cs-CZ" sz="2000" dirty="0" err="1" smtClean="0"/>
              <a:t>like</a:t>
            </a:r>
            <a:r>
              <a:rPr lang="cs-CZ" sz="2000" dirty="0" smtClean="0"/>
              <a:t> to make </a:t>
            </a:r>
            <a:r>
              <a:rPr lang="cs-CZ" sz="2000" dirty="0" err="1" smtClean="0"/>
              <a:t>some</a:t>
            </a:r>
            <a:r>
              <a:rPr lang="cs-CZ" sz="2000" dirty="0" smtClean="0"/>
              <a:t> ________ on </a:t>
            </a:r>
            <a:r>
              <a:rPr lang="cs-CZ" sz="2000" dirty="0" err="1" smtClean="0"/>
              <a:t>how</a:t>
            </a:r>
            <a:r>
              <a:rPr lang="cs-CZ" sz="2000" dirty="0" smtClean="0"/>
              <a:t> to make </a:t>
            </a:r>
            <a:r>
              <a:rPr lang="cs-CZ" sz="2000" dirty="0" err="1" smtClean="0"/>
              <a:t>life</a:t>
            </a:r>
            <a:r>
              <a:rPr lang="cs-CZ" sz="2000" dirty="0" smtClean="0"/>
              <a:t> </a:t>
            </a:r>
            <a:r>
              <a:rPr lang="cs-CZ" sz="2000" dirty="0" err="1" smtClean="0"/>
              <a:t>better</a:t>
            </a:r>
            <a:r>
              <a:rPr lang="cs-CZ" sz="2000" dirty="0" smtClean="0"/>
              <a:t> </a:t>
            </a:r>
            <a:r>
              <a:rPr lang="cs-CZ" sz="2000" dirty="0" err="1" smtClean="0"/>
              <a:t>for</a:t>
            </a:r>
            <a:r>
              <a:rPr lang="cs-CZ" sz="2000" dirty="0" smtClean="0"/>
              <a:t> </a:t>
            </a:r>
            <a:r>
              <a:rPr lang="cs-CZ" sz="2000" dirty="0" err="1" smtClean="0"/>
              <a:t>them</a:t>
            </a:r>
            <a:r>
              <a:rPr lang="cs-CZ" sz="2000" dirty="0" smtClean="0"/>
              <a:t>.</a:t>
            </a:r>
          </a:p>
          <a:p>
            <a:pPr marL="0" indent="0">
              <a:buNone/>
            </a:pPr>
            <a:r>
              <a:rPr lang="cs-CZ" sz="2000" dirty="0" smtClean="0"/>
              <a:t>     To </a:t>
            </a:r>
            <a:r>
              <a:rPr lang="cs-CZ" sz="2000" dirty="0" err="1" smtClean="0"/>
              <a:t>begin</a:t>
            </a:r>
            <a:r>
              <a:rPr lang="cs-CZ" sz="2000" dirty="0" smtClean="0"/>
              <a:t> </a:t>
            </a:r>
            <a:r>
              <a:rPr lang="cs-CZ" sz="2000" dirty="0" err="1" smtClean="0"/>
              <a:t>with</a:t>
            </a:r>
            <a:r>
              <a:rPr lang="cs-CZ" sz="2000" dirty="0" smtClean="0"/>
              <a:t>, </a:t>
            </a:r>
            <a:r>
              <a:rPr lang="cs-CZ" sz="2000" dirty="0" err="1" smtClean="0"/>
              <a:t>improvements</a:t>
            </a:r>
            <a:r>
              <a:rPr lang="cs-CZ" sz="2000" dirty="0" smtClean="0"/>
              <a:t> ________ </a:t>
            </a:r>
            <a:r>
              <a:rPr lang="cs-CZ" sz="2000" dirty="0" err="1" smtClean="0"/>
              <a:t>be</a:t>
            </a:r>
            <a:r>
              <a:rPr lang="cs-CZ" sz="2000" dirty="0" smtClean="0"/>
              <a:t> made to </a:t>
            </a:r>
            <a:r>
              <a:rPr lang="cs-CZ" sz="2000" dirty="0" err="1" smtClean="0"/>
              <a:t>the</a:t>
            </a:r>
            <a:r>
              <a:rPr lang="cs-CZ" sz="2000" dirty="0" smtClean="0"/>
              <a:t> public transport </a:t>
            </a:r>
            <a:r>
              <a:rPr lang="cs-CZ" sz="2000" dirty="0" err="1" smtClean="0"/>
              <a:t>service</a:t>
            </a:r>
            <a:r>
              <a:rPr lang="cs-CZ" sz="2000" dirty="0" smtClean="0"/>
              <a:t>. </a:t>
            </a:r>
            <a:r>
              <a:rPr lang="cs-CZ" sz="2000" dirty="0" err="1" smtClean="0"/>
              <a:t>Buses</a:t>
            </a:r>
            <a:r>
              <a:rPr lang="cs-CZ" sz="2000" dirty="0" smtClean="0"/>
              <a:t> and </a:t>
            </a:r>
            <a:r>
              <a:rPr lang="cs-CZ" sz="2000" dirty="0" err="1" smtClean="0"/>
              <a:t>trains</a:t>
            </a:r>
            <a:r>
              <a:rPr lang="cs-CZ" sz="2000" dirty="0" smtClean="0"/>
              <a:t> </a:t>
            </a:r>
            <a:r>
              <a:rPr lang="cs-CZ" sz="2000" dirty="0" err="1" smtClean="0"/>
              <a:t>should</a:t>
            </a:r>
            <a:r>
              <a:rPr lang="cs-CZ" sz="2000" dirty="0" smtClean="0"/>
              <a:t> </a:t>
            </a:r>
            <a:r>
              <a:rPr lang="cs-CZ" sz="2000" dirty="0" err="1" smtClean="0"/>
              <a:t>be</a:t>
            </a:r>
            <a:r>
              <a:rPr lang="cs-CZ" sz="2000" dirty="0" smtClean="0"/>
              <a:t> </a:t>
            </a:r>
            <a:r>
              <a:rPr lang="cs-CZ" sz="2000" dirty="0" err="1" smtClean="0"/>
              <a:t>specially</a:t>
            </a:r>
            <a:r>
              <a:rPr lang="cs-CZ" sz="2000" dirty="0" smtClean="0"/>
              <a:t> </a:t>
            </a:r>
            <a:r>
              <a:rPr lang="cs-CZ" sz="2000" dirty="0" err="1" smtClean="0"/>
              <a:t>equipped</a:t>
            </a:r>
            <a:r>
              <a:rPr lang="cs-CZ" sz="2000" dirty="0" smtClean="0"/>
              <a:t> and </a:t>
            </a:r>
            <a:r>
              <a:rPr lang="cs-CZ" sz="2000" dirty="0" err="1" smtClean="0"/>
              <a:t>be</a:t>
            </a:r>
            <a:r>
              <a:rPr lang="cs-CZ" sz="2000" dirty="0" smtClean="0"/>
              <a:t> ________ </a:t>
            </a:r>
            <a:r>
              <a:rPr lang="cs-CZ" sz="2000" dirty="0" err="1" smtClean="0"/>
              <a:t>frequent</a:t>
            </a:r>
            <a:r>
              <a:rPr lang="cs-CZ" sz="2000" dirty="0" smtClean="0"/>
              <a:t>. </a:t>
            </a:r>
            <a:r>
              <a:rPr lang="cs-CZ" sz="2000" dirty="0" err="1" smtClean="0"/>
              <a:t>This</a:t>
            </a:r>
            <a:r>
              <a:rPr lang="cs-CZ" sz="2000" dirty="0" smtClean="0"/>
              <a:t> </a:t>
            </a:r>
            <a:r>
              <a:rPr lang="cs-CZ" sz="2000" dirty="0" err="1" smtClean="0"/>
              <a:t>means</a:t>
            </a:r>
            <a:r>
              <a:rPr lang="cs-CZ" sz="2000" dirty="0" smtClean="0"/>
              <a:t> </a:t>
            </a:r>
            <a:r>
              <a:rPr lang="cs-CZ" sz="2000" dirty="0" err="1" smtClean="0"/>
              <a:t>that</a:t>
            </a:r>
            <a:r>
              <a:rPr lang="cs-CZ" sz="2000" dirty="0" smtClean="0"/>
              <a:t> </a:t>
            </a:r>
            <a:r>
              <a:rPr lang="cs-CZ" sz="2000" dirty="0" err="1" smtClean="0"/>
              <a:t>elderly</a:t>
            </a:r>
            <a:r>
              <a:rPr lang="cs-CZ" sz="2000" dirty="0" smtClean="0"/>
              <a:t> </a:t>
            </a:r>
            <a:r>
              <a:rPr lang="cs-CZ" sz="2000" dirty="0" err="1" smtClean="0"/>
              <a:t>people</a:t>
            </a:r>
            <a:r>
              <a:rPr lang="cs-CZ" sz="2000" dirty="0" smtClean="0"/>
              <a:t> </a:t>
            </a:r>
            <a:r>
              <a:rPr lang="cs-CZ" sz="2000" dirty="0" err="1" smtClean="0"/>
              <a:t>would</a:t>
            </a:r>
            <a:r>
              <a:rPr lang="cs-CZ" sz="2000" dirty="0" smtClean="0"/>
              <a:t> </a:t>
            </a:r>
            <a:r>
              <a:rPr lang="cs-CZ" sz="2000" dirty="0" err="1" smtClean="0"/>
              <a:t>be</a:t>
            </a:r>
            <a:r>
              <a:rPr lang="cs-CZ" sz="2000" dirty="0" smtClean="0"/>
              <a:t> ________ to </a:t>
            </a:r>
            <a:r>
              <a:rPr lang="cs-CZ" sz="2000" dirty="0" err="1" smtClean="0"/>
              <a:t>get</a:t>
            </a:r>
            <a:r>
              <a:rPr lang="cs-CZ" sz="2000" dirty="0" smtClean="0"/>
              <a:t> </a:t>
            </a:r>
            <a:r>
              <a:rPr lang="cs-CZ" sz="2000" dirty="0" err="1" smtClean="0"/>
              <a:t>out</a:t>
            </a:r>
            <a:r>
              <a:rPr lang="cs-CZ" sz="2000" dirty="0" smtClean="0"/>
              <a:t> more </a:t>
            </a:r>
            <a:r>
              <a:rPr lang="cs-CZ" sz="2000" dirty="0" err="1" smtClean="0"/>
              <a:t>often</a:t>
            </a:r>
            <a:r>
              <a:rPr lang="cs-CZ" sz="2000" dirty="0" smtClean="0"/>
              <a:t>. </a:t>
            </a:r>
            <a:r>
              <a:rPr lang="cs-CZ" sz="2000" dirty="0" err="1" smtClean="0"/>
              <a:t>Therefore</a:t>
            </a:r>
            <a:r>
              <a:rPr lang="cs-CZ" sz="2000" dirty="0" smtClean="0"/>
              <a:t>, </a:t>
            </a:r>
            <a:r>
              <a:rPr lang="cs-CZ" sz="2000" dirty="0" err="1" smtClean="0"/>
              <a:t>they</a:t>
            </a:r>
            <a:r>
              <a:rPr lang="cs-CZ" sz="2000" dirty="0" smtClean="0"/>
              <a:t> ________ </a:t>
            </a:r>
            <a:r>
              <a:rPr lang="cs-CZ" sz="2000" dirty="0" err="1" smtClean="0"/>
              <a:t>feel</a:t>
            </a:r>
            <a:r>
              <a:rPr lang="cs-CZ" sz="2000" dirty="0" smtClean="0"/>
              <a:t> </a:t>
            </a:r>
            <a:r>
              <a:rPr lang="cs-CZ" sz="2000" dirty="0" err="1" smtClean="0"/>
              <a:t>housebound</a:t>
            </a:r>
            <a:r>
              <a:rPr lang="cs-CZ" sz="2000" dirty="0" smtClean="0"/>
              <a:t> </a:t>
            </a:r>
            <a:r>
              <a:rPr lang="cs-CZ" sz="2000" dirty="0" err="1" smtClean="0"/>
              <a:t>or</a:t>
            </a:r>
            <a:r>
              <a:rPr lang="cs-CZ" sz="2000" dirty="0" smtClean="0"/>
              <a:t> </a:t>
            </a:r>
            <a:r>
              <a:rPr lang="cs-CZ" sz="2000" dirty="0" err="1" smtClean="0"/>
              <a:t>isolated</a:t>
            </a:r>
            <a:r>
              <a:rPr lang="cs-CZ" sz="2000" dirty="0" smtClean="0"/>
              <a:t>.</a:t>
            </a:r>
          </a:p>
          <a:p>
            <a:pPr marL="0" indent="0">
              <a:buNone/>
            </a:pPr>
            <a:r>
              <a:rPr lang="cs-CZ" sz="2000" dirty="0" smtClean="0"/>
              <a:t>     </a:t>
            </a:r>
            <a:r>
              <a:rPr lang="cs-CZ" sz="2000" dirty="0" err="1" smtClean="0"/>
              <a:t>Secondly</a:t>
            </a:r>
            <a:r>
              <a:rPr lang="cs-CZ" sz="2000" dirty="0" smtClean="0"/>
              <a:t>, </a:t>
            </a:r>
            <a:r>
              <a:rPr lang="cs-CZ" sz="2000" dirty="0" err="1" smtClean="0"/>
              <a:t>if</a:t>
            </a:r>
            <a:r>
              <a:rPr lang="cs-CZ" sz="2000" dirty="0" smtClean="0"/>
              <a:t> </a:t>
            </a:r>
            <a:r>
              <a:rPr lang="cs-CZ" sz="2000" dirty="0" err="1" smtClean="0"/>
              <a:t>local</a:t>
            </a:r>
            <a:r>
              <a:rPr lang="cs-CZ" sz="2000" dirty="0" smtClean="0"/>
              <a:t> </a:t>
            </a:r>
            <a:r>
              <a:rPr lang="cs-CZ" sz="2000" dirty="0" err="1" smtClean="0"/>
              <a:t>supermarkets</a:t>
            </a:r>
            <a:r>
              <a:rPr lang="cs-CZ" sz="2000" dirty="0" smtClean="0"/>
              <a:t> </a:t>
            </a:r>
            <a:r>
              <a:rPr lang="cs-CZ" sz="2000" dirty="0" err="1" smtClean="0"/>
              <a:t>provided</a:t>
            </a:r>
            <a:r>
              <a:rPr lang="cs-CZ" sz="2000" dirty="0" smtClean="0"/>
              <a:t> a free </a:t>
            </a:r>
            <a:r>
              <a:rPr lang="cs-CZ" sz="2000" dirty="0" err="1" smtClean="0"/>
              <a:t>home</a:t>
            </a:r>
            <a:r>
              <a:rPr lang="cs-CZ" sz="2000" dirty="0" smtClean="0"/>
              <a:t> ________ </a:t>
            </a:r>
            <a:r>
              <a:rPr lang="cs-CZ" sz="2000" dirty="0" err="1" smtClean="0"/>
              <a:t>service</a:t>
            </a:r>
            <a:r>
              <a:rPr lang="cs-CZ" sz="2000" dirty="0" smtClean="0"/>
              <a:t> </a:t>
            </a:r>
            <a:r>
              <a:rPr lang="cs-CZ" sz="2000" dirty="0" err="1" smtClean="0"/>
              <a:t>for</a:t>
            </a:r>
            <a:r>
              <a:rPr lang="cs-CZ" sz="2000" dirty="0" smtClean="0"/>
              <a:t> </a:t>
            </a:r>
            <a:r>
              <a:rPr lang="cs-CZ" sz="2000" dirty="0" err="1" smtClean="0"/>
              <a:t>elderly</a:t>
            </a:r>
            <a:r>
              <a:rPr lang="cs-CZ" sz="2000" dirty="0" smtClean="0"/>
              <a:t> </a:t>
            </a:r>
            <a:r>
              <a:rPr lang="cs-CZ" sz="2000" dirty="0" err="1" smtClean="0"/>
              <a:t>customers</a:t>
            </a:r>
            <a:r>
              <a:rPr lang="cs-CZ" sz="2000" dirty="0" smtClean="0"/>
              <a:t>, </a:t>
            </a:r>
            <a:r>
              <a:rPr lang="cs-CZ" sz="2000" dirty="0" err="1" smtClean="0"/>
              <a:t>older</a:t>
            </a:r>
            <a:r>
              <a:rPr lang="cs-CZ" sz="2000" dirty="0" smtClean="0"/>
              <a:t> </a:t>
            </a:r>
            <a:r>
              <a:rPr lang="cs-CZ" sz="2000" dirty="0" err="1" smtClean="0"/>
              <a:t>people</a:t>
            </a:r>
            <a:r>
              <a:rPr lang="cs-CZ" sz="2000" dirty="0" smtClean="0"/>
              <a:t> </a:t>
            </a:r>
            <a:r>
              <a:rPr lang="cs-CZ" sz="2000" dirty="0" err="1" smtClean="0"/>
              <a:t>would</a:t>
            </a:r>
            <a:r>
              <a:rPr lang="cs-CZ" sz="2000" dirty="0" smtClean="0"/>
              <a:t> </a:t>
            </a:r>
            <a:r>
              <a:rPr lang="cs-CZ" sz="2000" dirty="0" err="1" smtClean="0"/>
              <a:t>be</a:t>
            </a:r>
            <a:r>
              <a:rPr lang="cs-CZ" sz="2000" dirty="0" smtClean="0"/>
              <a:t> </a:t>
            </a:r>
            <a:r>
              <a:rPr lang="cs-CZ" sz="2000" dirty="0" err="1" smtClean="0"/>
              <a:t>less</a:t>
            </a:r>
            <a:r>
              <a:rPr lang="cs-CZ" sz="2000" dirty="0" smtClean="0"/>
              <a:t> </a:t>
            </a:r>
            <a:r>
              <a:rPr lang="cs-CZ" sz="2000" dirty="0" err="1" smtClean="0"/>
              <a:t>anxious</a:t>
            </a:r>
            <a:r>
              <a:rPr lang="cs-CZ" sz="2000" dirty="0" smtClean="0"/>
              <a:t> and </a:t>
            </a:r>
            <a:r>
              <a:rPr lang="cs-CZ" sz="2000" dirty="0" err="1" smtClean="0"/>
              <a:t>stressed</a:t>
            </a:r>
            <a:r>
              <a:rPr lang="cs-CZ" sz="2000" dirty="0" smtClean="0"/>
              <a:t> </a:t>
            </a:r>
            <a:r>
              <a:rPr lang="cs-CZ" sz="2000" dirty="0" err="1" smtClean="0"/>
              <a:t>about</a:t>
            </a:r>
            <a:r>
              <a:rPr lang="cs-CZ" sz="2000" dirty="0" smtClean="0"/>
              <a:t> shopping and </a:t>
            </a:r>
            <a:r>
              <a:rPr lang="cs-CZ" sz="2000" dirty="0" err="1" smtClean="0"/>
              <a:t>they</a:t>
            </a:r>
            <a:r>
              <a:rPr lang="cs-CZ" sz="2000" dirty="0" smtClean="0"/>
              <a:t> </a:t>
            </a:r>
            <a:r>
              <a:rPr lang="cs-CZ" sz="2000" dirty="0" err="1" smtClean="0"/>
              <a:t>wouldn´t</a:t>
            </a:r>
            <a:r>
              <a:rPr lang="cs-CZ" sz="2000" dirty="0" smtClean="0"/>
              <a:t> </a:t>
            </a:r>
            <a:r>
              <a:rPr lang="cs-CZ" sz="2000" dirty="0" err="1" smtClean="0"/>
              <a:t>have</a:t>
            </a:r>
            <a:r>
              <a:rPr lang="cs-CZ" sz="2000" dirty="0" smtClean="0"/>
              <a:t> to ________ </a:t>
            </a:r>
            <a:r>
              <a:rPr lang="cs-CZ" sz="2000" dirty="0" err="1" smtClean="0"/>
              <a:t>heavy</a:t>
            </a:r>
            <a:r>
              <a:rPr lang="cs-CZ" sz="2000" dirty="0" smtClean="0"/>
              <a:t> </a:t>
            </a:r>
            <a:r>
              <a:rPr lang="cs-CZ" sz="2000" dirty="0" err="1" smtClean="0"/>
              <a:t>bags</a:t>
            </a:r>
            <a:r>
              <a:rPr lang="cs-CZ" sz="2000" dirty="0" smtClean="0"/>
              <a:t>. </a:t>
            </a:r>
            <a:r>
              <a:rPr lang="cs-CZ" sz="2000" dirty="0" err="1" smtClean="0"/>
              <a:t>They</a:t>
            </a:r>
            <a:r>
              <a:rPr lang="cs-CZ" sz="2000" dirty="0" smtClean="0"/>
              <a:t> </a:t>
            </a:r>
            <a:r>
              <a:rPr lang="cs-CZ" sz="2000" dirty="0" err="1" smtClean="0"/>
              <a:t>would</a:t>
            </a:r>
            <a:r>
              <a:rPr lang="cs-CZ" sz="2000" dirty="0" smtClean="0"/>
              <a:t> </a:t>
            </a:r>
            <a:r>
              <a:rPr lang="cs-CZ" sz="2000" dirty="0" err="1" smtClean="0"/>
              <a:t>also</a:t>
            </a:r>
            <a:r>
              <a:rPr lang="cs-CZ" sz="2000" dirty="0" smtClean="0"/>
              <a:t> </a:t>
            </a:r>
            <a:r>
              <a:rPr lang="cs-CZ" sz="2000" dirty="0" err="1" smtClean="0"/>
              <a:t>have</a:t>
            </a:r>
            <a:r>
              <a:rPr lang="cs-CZ" sz="2000" dirty="0" smtClean="0"/>
              <a:t> a </a:t>
            </a:r>
            <a:r>
              <a:rPr lang="cs-CZ" sz="2000" dirty="0" err="1" smtClean="0"/>
              <a:t>healthier</a:t>
            </a:r>
            <a:r>
              <a:rPr lang="cs-CZ" sz="2000" dirty="0" smtClean="0"/>
              <a:t> diet, as </a:t>
            </a:r>
            <a:r>
              <a:rPr lang="cs-CZ" sz="2000" dirty="0" err="1" smtClean="0"/>
              <a:t>they</a:t>
            </a:r>
            <a:r>
              <a:rPr lang="cs-CZ" sz="2000" dirty="0" smtClean="0"/>
              <a:t> </a:t>
            </a:r>
            <a:r>
              <a:rPr lang="cs-CZ" sz="2000" dirty="0" err="1" smtClean="0"/>
              <a:t>would</a:t>
            </a:r>
            <a:r>
              <a:rPr lang="cs-CZ" sz="2000" dirty="0" smtClean="0"/>
              <a:t> </a:t>
            </a:r>
            <a:r>
              <a:rPr lang="cs-CZ" sz="2000" dirty="0" err="1" smtClean="0"/>
              <a:t>be</a:t>
            </a:r>
            <a:r>
              <a:rPr lang="cs-CZ" sz="2000" dirty="0" smtClean="0"/>
              <a:t> </a:t>
            </a:r>
            <a:r>
              <a:rPr lang="cs-CZ" sz="2000" dirty="0" err="1" smtClean="0"/>
              <a:t>able</a:t>
            </a:r>
            <a:r>
              <a:rPr lang="cs-CZ" sz="2000" dirty="0" smtClean="0"/>
              <a:t> to ________ a </a:t>
            </a:r>
            <a:r>
              <a:rPr lang="cs-CZ" sz="2000" dirty="0" err="1" smtClean="0"/>
              <a:t>greater</a:t>
            </a:r>
            <a:r>
              <a:rPr lang="cs-CZ" sz="2000" dirty="0" smtClean="0"/>
              <a:t> variety </a:t>
            </a:r>
            <a:r>
              <a:rPr lang="cs-CZ" sz="2000" dirty="0" err="1" smtClean="0"/>
              <a:t>of</a:t>
            </a:r>
            <a:r>
              <a:rPr lang="cs-CZ" sz="2000" dirty="0" smtClean="0"/>
              <a:t> food.</a:t>
            </a:r>
          </a:p>
          <a:p>
            <a:pPr marL="0" indent="0">
              <a:buNone/>
            </a:pPr>
            <a:r>
              <a:rPr lang="cs-CZ" sz="2000" dirty="0" smtClean="0"/>
              <a:t>     </a:t>
            </a:r>
            <a:r>
              <a:rPr lang="cs-CZ" sz="2000" dirty="0" err="1" smtClean="0"/>
              <a:t>Futhermore</a:t>
            </a:r>
            <a:r>
              <a:rPr lang="cs-CZ" sz="2000" dirty="0" smtClean="0"/>
              <a:t>, I </a:t>
            </a:r>
            <a:r>
              <a:rPr lang="cs-CZ" sz="2000" dirty="0" err="1" smtClean="0"/>
              <a:t>think</a:t>
            </a:r>
            <a:r>
              <a:rPr lang="cs-CZ" sz="2000" dirty="0" smtClean="0"/>
              <a:t> </a:t>
            </a:r>
            <a:r>
              <a:rPr lang="cs-CZ" sz="2000" dirty="0" err="1" smtClean="0"/>
              <a:t>it</a:t>
            </a:r>
            <a:r>
              <a:rPr lang="cs-CZ" sz="2000" dirty="0" smtClean="0"/>
              <a:t> </a:t>
            </a:r>
            <a:r>
              <a:rPr lang="cs-CZ" sz="2000" dirty="0" err="1" smtClean="0"/>
              <a:t>would</a:t>
            </a:r>
            <a:r>
              <a:rPr lang="cs-CZ" sz="2000" dirty="0" smtClean="0"/>
              <a:t> </a:t>
            </a:r>
            <a:r>
              <a:rPr lang="cs-CZ" sz="2000" dirty="0" err="1" smtClean="0"/>
              <a:t>be</a:t>
            </a:r>
            <a:r>
              <a:rPr lang="cs-CZ" sz="2000" dirty="0" smtClean="0"/>
              <a:t> a </a:t>
            </a:r>
            <a:r>
              <a:rPr lang="cs-CZ" sz="2000" dirty="0" err="1" smtClean="0"/>
              <a:t>good</a:t>
            </a:r>
            <a:r>
              <a:rPr lang="cs-CZ" sz="2000" dirty="0" smtClean="0"/>
              <a:t> idea ________ a </a:t>
            </a:r>
            <a:r>
              <a:rPr lang="cs-CZ" sz="2000" dirty="0" err="1" smtClean="0"/>
              <a:t>leisure</a:t>
            </a:r>
            <a:r>
              <a:rPr lang="cs-CZ" sz="2000" dirty="0" smtClean="0"/>
              <a:t> centre and a lunch club </a:t>
            </a:r>
            <a:r>
              <a:rPr lang="cs-CZ" sz="2000" dirty="0" err="1" smtClean="0"/>
              <a:t>were</a:t>
            </a:r>
            <a:r>
              <a:rPr lang="cs-CZ" sz="2000" dirty="0" smtClean="0"/>
              <a:t> set up </a:t>
            </a:r>
            <a:r>
              <a:rPr lang="cs-CZ" sz="2000" dirty="0" err="1" smtClean="0"/>
              <a:t>for</a:t>
            </a:r>
            <a:r>
              <a:rPr lang="cs-CZ" sz="2000" dirty="0" smtClean="0"/>
              <a:t> </a:t>
            </a:r>
            <a:r>
              <a:rPr lang="cs-CZ" sz="2000" dirty="0" err="1" smtClean="0"/>
              <a:t>elderly</a:t>
            </a:r>
            <a:r>
              <a:rPr lang="cs-CZ" sz="2000" dirty="0" smtClean="0"/>
              <a:t> </a:t>
            </a:r>
            <a:r>
              <a:rPr lang="cs-CZ" sz="2000" dirty="0" err="1" smtClean="0"/>
              <a:t>people</a:t>
            </a:r>
            <a:r>
              <a:rPr lang="cs-CZ" sz="2000" dirty="0" smtClean="0"/>
              <a:t> in </a:t>
            </a:r>
            <a:r>
              <a:rPr lang="cs-CZ" sz="2000" dirty="0" err="1" smtClean="0"/>
              <a:t>the</a:t>
            </a:r>
            <a:r>
              <a:rPr lang="cs-CZ" sz="2000" dirty="0" smtClean="0"/>
              <a:t> area. </a:t>
            </a:r>
            <a:r>
              <a:rPr lang="cs-CZ" sz="2000" dirty="0" err="1" smtClean="0"/>
              <a:t>This</a:t>
            </a:r>
            <a:r>
              <a:rPr lang="cs-CZ" sz="2000" dirty="0" smtClean="0"/>
              <a:t> </a:t>
            </a:r>
            <a:r>
              <a:rPr lang="cs-CZ" sz="2000" dirty="0" err="1" smtClean="0"/>
              <a:t>would</a:t>
            </a:r>
            <a:r>
              <a:rPr lang="cs-CZ" sz="2000" dirty="0" smtClean="0"/>
              <a:t> </a:t>
            </a:r>
            <a:r>
              <a:rPr lang="cs-CZ" sz="2000" dirty="0" err="1" smtClean="0"/>
              <a:t>encourage</a:t>
            </a:r>
            <a:r>
              <a:rPr lang="cs-CZ" sz="2000" dirty="0" smtClean="0"/>
              <a:t> </a:t>
            </a:r>
            <a:r>
              <a:rPr lang="cs-CZ" sz="2000" dirty="0" err="1" smtClean="0"/>
              <a:t>them</a:t>
            </a:r>
            <a:r>
              <a:rPr lang="cs-CZ" sz="2000" dirty="0" smtClean="0"/>
              <a:t> to ________ </a:t>
            </a:r>
            <a:r>
              <a:rPr lang="cs-CZ" sz="2000" dirty="0" err="1" smtClean="0"/>
              <a:t>friends</a:t>
            </a:r>
            <a:r>
              <a:rPr lang="cs-CZ" sz="2000" dirty="0" smtClean="0"/>
              <a:t> and </a:t>
            </a:r>
            <a:r>
              <a:rPr lang="cs-CZ" sz="2000" dirty="0" err="1" smtClean="0"/>
              <a:t>have</a:t>
            </a:r>
            <a:r>
              <a:rPr lang="cs-CZ" sz="2000" dirty="0" smtClean="0"/>
              <a:t> a </a:t>
            </a:r>
            <a:r>
              <a:rPr lang="cs-CZ" sz="2000" dirty="0" err="1" smtClean="0"/>
              <a:t>better</a:t>
            </a:r>
            <a:r>
              <a:rPr lang="cs-CZ" sz="2000" dirty="0" smtClean="0"/>
              <a:t> </a:t>
            </a:r>
            <a:r>
              <a:rPr lang="cs-CZ" sz="2000" dirty="0" err="1" smtClean="0"/>
              <a:t>social</a:t>
            </a:r>
            <a:r>
              <a:rPr lang="cs-CZ" sz="2000" dirty="0" smtClean="0"/>
              <a:t> </a:t>
            </a:r>
            <a:r>
              <a:rPr lang="cs-CZ" sz="2000" dirty="0" err="1" smtClean="0"/>
              <a:t>life</a:t>
            </a:r>
            <a:r>
              <a:rPr lang="cs-CZ" sz="2000" dirty="0" smtClean="0"/>
              <a:t>, so </a:t>
            </a:r>
            <a:r>
              <a:rPr lang="cs-CZ" sz="2000" dirty="0" err="1" smtClean="0"/>
              <a:t>they</a:t>
            </a:r>
            <a:r>
              <a:rPr lang="cs-CZ" sz="2000" dirty="0" smtClean="0"/>
              <a:t> </a:t>
            </a:r>
            <a:r>
              <a:rPr lang="cs-CZ" sz="2000" dirty="0" err="1" smtClean="0"/>
              <a:t>would</a:t>
            </a:r>
            <a:r>
              <a:rPr lang="cs-CZ" sz="2000" dirty="0" smtClean="0"/>
              <a:t> </a:t>
            </a:r>
            <a:r>
              <a:rPr lang="cs-CZ" sz="2000" dirty="0" err="1" smtClean="0"/>
              <a:t>enjoy</a:t>
            </a:r>
            <a:r>
              <a:rPr lang="cs-CZ" sz="2000" dirty="0" smtClean="0"/>
              <a:t> </a:t>
            </a:r>
            <a:r>
              <a:rPr lang="cs-CZ" sz="2000" dirty="0" err="1" smtClean="0"/>
              <a:t>life</a:t>
            </a:r>
            <a:r>
              <a:rPr lang="cs-CZ" sz="2000" dirty="0" smtClean="0"/>
              <a:t> more.</a:t>
            </a:r>
          </a:p>
          <a:p>
            <a:pPr marL="0" indent="0">
              <a:buNone/>
            </a:pPr>
            <a:r>
              <a:rPr lang="cs-CZ" sz="2000" dirty="0" smtClean="0"/>
              <a:t>     To sum up, I </a:t>
            </a:r>
            <a:r>
              <a:rPr lang="cs-CZ" sz="2000" dirty="0" err="1" smtClean="0"/>
              <a:t>think</a:t>
            </a:r>
            <a:r>
              <a:rPr lang="cs-CZ" sz="2000" dirty="0" smtClean="0"/>
              <a:t> </a:t>
            </a:r>
            <a:r>
              <a:rPr lang="cs-CZ" sz="2000" dirty="0" err="1" smtClean="0"/>
              <a:t>we</a:t>
            </a:r>
            <a:r>
              <a:rPr lang="cs-CZ" sz="2000" dirty="0" smtClean="0"/>
              <a:t> </a:t>
            </a:r>
            <a:r>
              <a:rPr lang="cs-CZ" sz="2000" dirty="0" err="1" smtClean="0"/>
              <a:t>should</a:t>
            </a:r>
            <a:r>
              <a:rPr lang="cs-CZ" sz="2000" dirty="0" smtClean="0"/>
              <a:t> </a:t>
            </a:r>
            <a:r>
              <a:rPr lang="cs-CZ" sz="2000" dirty="0" err="1" smtClean="0"/>
              <a:t>all</a:t>
            </a:r>
            <a:r>
              <a:rPr lang="cs-CZ" sz="2000" dirty="0" smtClean="0"/>
              <a:t> </a:t>
            </a:r>
            <a:r>
              <a:rPr lang="cs-CZ" sz="2000" dirty="0" err="1" smtClean="0"/>
              <a:t>try</a:t>
            </a:r>
            <a:r>
              <a:rPr lang="cs-CZ" sz="2000" dirty="0" smtClean="0"/>
              <a:t> to ________ </a:t>
            </a:r>
            <a:r>
              <a:rPr lang="cs-CZ" sz="2000" dirty="0" err="1" smtClean="0"/>
              <a:t>our</a:t>
            </a:r>
            <a:r>
              <a:rPr lang="cs-CZ" sz="2000" dirty="0" smtClean="0"/>
              <a:t> </a:t>
            </a:r>
            <a:r>
              <a:rPr lang="cs-CZ" sz="2000" dirty="0" err="1" smtClean="0"/>
              <a:t>elderly</a:t>
            </a:r>
            <a:r>
              <a:rPr lang="cs-CZ" sz="2000" dirty="0" smtClean="0"/>
              <a:t> </a:t>
            </a:r>
            <a:r>
              <a:rPr lang="cs-CZ" sz="2000" dirty="0" err="1" smtClean="0"/>
              <a:t>friends</a:t>
            </a:r>
            <a:r>
              <a:rPr lang="cs-CZ" sz="2000" dirty="0" smtClean="0"/>
              <a:t> and </a:t>
            </a:r>
            <a:r>
              <a:rPr lang="cs-CZ" sz="2000" dirty="0" err="1" smtClean="0"/>
              <a:t>neighbours</a:t>
            </a:r>
            <a:r>
              <a:rPr lang="cs-CZ" sz="2000" dirty="0" smtClean="0"/>
              <a:t>. </a:t>
            </a:r>
            <a:r>
              <a:rPr lang="cs-CZ" sz="2000" dirty="0" err="1" smtClean="0"/>
              <a:t>If</a:t>
            </a:r>
            <a:r>
              <a:rPr lang="cs-CZ" sz="2000" dirty="0" smtClean="0"/>
              <a:t> </a:t>
            </a:r>
            <a:r>
              <a:rPr lang="cs-CZ" sz="2000" dirty="0" err="1" smtClean="0"/>
              <a:t>some</a:t>
            </a:r>
            <a:r>
              <a:rPr lang="cs-CZ" sz="2000" dirty="0" smtClean="0"/>
              <a:t> </a:t>
            </a:r>
            <a:r>
              <a:rPr lang="cs-CZ" sz="2000" dirty="0" err="1" smtClean="0"/>
              <a:t>of</a:t>
            </a:r>
            <a:r>
              <a:rPr lang="cs-CZ" sz="2000" dirty="0" smtClean="0"/>
              <a:t> my </a:t>
            </a:r>
            <a:r>
              <a:rPr lang="cs-CZ" sz="2000" dirty="0" err="1" smtClean="0"/>
              <a:t>suggestions</a:t>
            </a:r>
            <a:r>
              <a:rPr lang="cs-CZ" sz="2000" dirty="0" smtClean="0"/>
              <a:t> ________ </a:t>
            </a:r>
            <a:r>
              <a:rPr lang="cs-CZ" sz="2000" dirty="0" err="1" smtClean="0"/>
              <a:t>carried</a:t>
            </a:r>
            <a:r>
              <a:rPr lang="cs-CZ" sz="2000" dirty="0" smtClean="0"/>
              <a:t> </a:t>
            </a:r>
            <a:r>
              <a:rPr lang="cs-CZ" sz="2000" dirty="0" err="1" smtClean="0"/>
              <a:t>out</a:t>
            </a:r>
            <a:r>
              <a:rPr lang="cs-CZ" sz="2000" dirty="0" smtClean="0"/>
              <a:t>, </a:t>
            </a:r>
            <a:r>
              <a:rPr lang="cs-CZ" sz="2000" dirty="0" err="1" smtClean="0"/>
              <a:t>the</a:t>
            </a:r>
            <a:r>
              <a:rPr lang="cs-CZ" sz="2000" dirty="0" smtClean="0"/>
              <a:t> </a:t>
            </a:r>
            <a:r>
              <a:rPr lang="cs-CZ" sz="2000" dirty="0" err="1" smtClean="0"/>
              <a:t>lives</a:t>
            </a:r>
            <a:r>
              <a:rPr lang="cs-CZ" sz="2000" dirty="0" smtClean="0"/>
              <a:t> </a:t>
            </a:r>
            <a:r>
              <a:rPr lang="cs-CZ" sz="2000" dirty="0" err="1" smtClean="0"/>
              <a:t>of</a:t>
            </a:r>
            <a:r>
              <a:rPr lang="cs-CZ" sz="2000" dirty="0" smtClean="0"/>
              <a:t> </a:t>
            </a:r>
            <a:r>
              <a:rPr lang="cs-CZ" sz="2000" dirty="0" err="1" smtClean="0"/>
              <a:t>elderly</a:t>
            </a:r>
            <a:r>
              <a:rPr lang="cs-CZ" sz="2000" dirty="0" smtClean="0"/>
              <a:t> </a:t>
            </a:r>
            <a:r>
              <a:rPr lang="cs-CZ" sz="2000" dirty="0" err="1" smtClean="0"/>
              <a:t>people</a:t>
            </a:r>
            <a:r>
              <a:rPr lang="cs-CZ" sz="2000" dirty="0" smtClean="0"/>
              <a:t> </a:t>
            </a:r>
            <a:r>
              <a:rPr lang="cs-CZ" sz="2000" dirty="0" err="1" smtClean="0"/>
              <a:t>would</a:t>
            </a:r>
            <a:r>
              <a:rPr lang="cs-CZ" sz="2000" dirty="0" smtClean="0"/>
              <a:t> </a:t>
            </a:r>
            <a:r>
              <a:rPr lang="cs-CZ" sz="2000" dirty="0" err="1" smtClean="0"/>
              <a:t>be</a:t>
            </a:r>
            <a:r>
              <a:rPr lang="cs-CZ" sz="2000" dirty="0" smtClean="0"/>
              <a:t> much </a:t>
            </a:r>
            <a:r>
              <a:rPr lang="cs-CZ" sz="2000" dirty="0" err="1" smtClean="0"/>
              <a:t>easier</a:t>
            </a:r>
            <a:r>
              <a:rPr lang="cs-CZ" sz="2000" dirty="0" smtClean="0"/>
              <a:t>.</a:t>
            </a:r>
          </a:p>
          <a:p>
            <a:pPr marL="0" indent="0">
              <a:buNone/>
            </a:pPr>
            <a:r>
              <a:rPr lang="cs-CZ" sz="2000" dirty="0" smtClean="0"/>
              <a:t>     ________ </a:t>
            </a:r>
            <a:r>
              <a:rPr lang="cs-CZ" sz="2000" dirty="0" err="1" smtClean="0"/>
              <a:t>faithfully</a:t>
            </a:r>
            <a:r>
              <a:rPr lang="cs-CZ" sz="2000" dirty="0" smtClean="0"/>
              <a:t>,</a:t>
            </a:r>
          </a:p>
          <a:p>
            <a:pPr marL="0" indent="0">
              <a:buNone/>
            </a:pPr>
            <a:r>
              <a:rPr lang="cs-CZ" sz="2000" dirty="0" smtClean="0"/>
              <a:t>     J. Wilson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42348076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5000"/>
    </mc:Choice>
    <mc:Fallback xmlns="">
      <p:transition spd="slow" advTm="15000"/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395536" y="-1171097"/>
            <a:ext cx="8229600" cy="1143000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251520" y="116632"/>
            <a:ext cx="8712968" cy="6552728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000" dirty="0" err="1" smtClean="0"/>
              <a:t>Dear</a:t>
            </a:r>
            <a:r>
              <a:rPr lang="cs-CZ" sz="2000" dirty="0" smtClean="0"/>
              <a:t> Sir,</a:t>
            </a:r>
          </a:p>
          <a:p>
            <a:pPr marL="0" indent="0">
              <a:buNone/>
            </a:pPr>
            <a:r>
              <a:rPr lang="cs-CZ" sz="2000" dirty="0" smtClean="0"/>
              <a:t>     I </a:t>
            </a:r>
            <a:r>
              <a:rPr lang="cs-CZ" sz="2000" dirty="0" err="1" smtClean="0"/>
              <a:t>am</a:t>
            </a:r>
            <a:r>
              <a:rPr lang="cs-CZ" sz="2000" dirty="0" smtClean="0"/>
              <a:t> </a:t>
            </a:r>
            <a:r>
              <a:rPr lang="cs-CZ" sz="2000" dirty="0" err="1" smtClean="0"/>
              <a:t>writing</a:t>
            </a:r>
            <a:r>
              <a:rPr lang="cs-CZ" sz="2000" dirty="0" smtClean="0"/>
              <a:t> </a:t>
            </a:r>
            <a:r>
              <a:rPr lang="cs-CZ" sz="2000" b="1" dirty="0" err="1" smtClean="0"/>
              <a:t>regarding</a:t>
            </a:r>
            <a:r>
              <a:rPr lang="cs-CZ" sz="2000" b="1" dirty="0" smtClean="0"/>
              <a:t> </a:t>
            </a:r>
            <a:r>
              <a:rPr lang="cs-CZ" sz="2000" dirty="0" err="1" smtClean="0"/>
              <a:t>the</a:t>
            </a:r>
            <a:r>
              <a:rPr lang="cs-CZ" sz="2000" dirty="0" smtClean="0"/>
              <a:t> </a:t>
            </a:r>
            <a:r>
              <a:rPr lang="cs-CZ" sz="2000" dirty="0" err="1" smtClean="0"/>
              <a:t>problems</a:t>
            </a:r>
            <a:r>
              <a:rPr lang="cs-CZ" sz="2000" dirty="0" smtClean="0"/>
              <a:t> </a:t>
            </a:r>
            <a:r>
              <a:rPr lang="cs-CZ" sz="2000" dirty="0" err="1" smtClean="0"/>
              <a:t>which</a:t>
            </a:r>
            <a:r>
              <a:rPr lang="cs-CZ" sz="2000" dirty="0" smtClean="0"/>
              <a:t> </a:t>
            </a:r>
            <a:r>
              <a:rPr lang="cs-CZ" sz="2000" dirty="0" err="1" smtClean="0"/>
              <a:t>elderly</a:t>
            </a:r>
            <a:r>
              <a:rPr lang="cs-CZ" sz="2000" dirty="0" smtClean="0"/>
              <a:t> </a:t>
            </a:r>
            <a:r>
              <a:rPr lang="cs-CZ" sz="2000" dirty="0" err="1" smtClean="0"/>
              <a:t>people</a:t>
            </a:r>
            <a:r>
              <a:rPr lang="cs-CZ" sz="2000" dirty="0" smtClean="0"/>
              <a:t> in </a:t>
            </a:r>
            <a:r>
              <a:rPr lang="cs-CZ" sz="2000" dirty="0" err="1" smtClean="0"/>
              <a:t>our</a:t>
            </a:r>
            <a:r>
              <a:rPr lang="cs-CZ" sz="2000" dirty="0" smtClean="0"/>
              <a:t> area </a:t>
            </a:r>
            <a:r>
              <a:rPr lang="cs-CZ" sz="2000" dirty="0" err="1" smtClean="0"/>
              <a:t>have</a:t>
            </a:r>
            <a:r>
              <a:rPr lang="cs-CZ" sz="2000" dirty="0" smtClean="0"/>
              <a:t> to face. I do not </a:t>
            </a:r>
            <a:r>
              <a:rPr lang="cs-CZ" sz="2000" dirty="0" err="1" smtClean="0"/>
              <a:t>think</a:t>
            </a:r>
            <a:r>
              <a:rPr lang="cs-CZ" sz="2000" dirty="0" smtClean="0"/>
              <a:t> </a:t>
            </a:r>
            <a:r>
              <a:rPr lang="cs-CZ" sz="2000" dirty="0" err="1" smtClean="0"/>
              <a:t>that</a:t>
            </a:r>
            <a:r>
              <a:rPr lang="cs-CZ" sz="2000" dirty="0" smtClean="0"/>
              <a:t> </a:t>
            </a:r>
            <a:r>
              <a:rPr lang="cs-CZ" sz="2000" dirty="0" err="1" smtClean="0"/>
              <a:t>enough</a:t>
            </a:r>
            <a:r>
              <a:rPr lang="cs-CZ" sz="2000" dirty="0" smtClean="0"/>
              <a:t> </a:t>
            </a:r>
            <a:r>
              <a:rPr lang="cs-CZ" sz="2000" dirty="0" err="1" smtClean="0"/>
              <a:t>is</a:t>
            </a:r>
            <a:r>
              <a:rPr lang="cs-CZ" sz="2000" dirty="0" smtClean="0"/>
              <a:t> </a:t>
            </a:r>
            <a:r>
              <a:rPr lang="cs-CZ" sz="2000" b="1" dirty="0" err="1" smtClean="0"/>
              <a:t>being</a:t>
            </a:r>
            <a:r>
              <a:rPr lang="cs-CZ" sz="2000" b="1" dirty="0" smtClean="0"/>
              <a:t> </a:t>
            </a:r>
            <a:r>
              <a:rPr lang="cs-CZ" sz="2000" dirty="0" smtClean="0"/>
              <a:t>done to </a:t>
            </a:r>
            <a:r>
              <a:rPr lang="cs-CZ" sz="2000" dirty="0" err="1" smtClean="0"/>
              <a:t>help</a:t>
            </a:r>
            <a:r>
              <a:rPr lang="cs-CZ" sz="2000" dirty="0" smtClean="0"/>
              <a:t> </a:t>
            </a:r>
            <a:r>
              <a:rPr lang="cs-CZ" sz="2000" dirty="0" err="1" smtClean="0"/>
              <a:t>elderly</a:t>
            </a:r>
            <a:r>
              <a:rPr lang="cs-CZ" sz="2000" dirty="0" smtClean="0"/>
              <a:t> </a:t>
            </a:r>
            <a:r>
              <a:rPr lang="cs-CZ" sz="2000" dirty="0" err="1" smtClean="0"/>
              <a:t>people</a:t>
            </a:r>
            <a:r>
              <a:rPr lang="cs-CZ" sz="2000" dirty="0" smtClean="0"/>
              <a:t> and I </a:t>
            </a:r>
            <a:r>
              <a:rPr lang="cs-CZ" sz="2000" dirty="0" err="1" smtClean="0"/>
              <a:t>would</a:t>
            </a:r>
            <a:r>
              <a:rPr lang="cs-CZ" sz="2000" dirty="0" smtClean="0"/>
              <a:t> </a:t>
            </a:r>
            <a:r>
              <a:rPr lang="cs-CZ" sz="2000" dirty="0" err="1" smtClean="0"/>
              <a:t>like</a:t>
            </a:r>
            <a:r>
              <a:rPr lang="cs-CZ" sz="2000" dirty="0" smtClean="0"/>
              <a:t> to make </a:t>
            </a:r>
            <a:r>
              <a:rPr lang="cs-CZ" sz="2000" dirty="0" err="1" smtClean="0"/>
              <a:t>some</a:t>
            </a:r>
            <a:r>
              <a:rPr lang="cs-CZ" sz="2000" dirty="0" smtClean="0"/>
              <a:t> </a:t>
            </a:r>
            <a:r>
              <a:rPr lang="cs-CZ" sz="2000" b="1" dirty="0" err="1" smtClean="0"/>
              <a:t>suggestions</a:t>
            </a:r>
            <a:r>
              <a:rPr lang="cs-CZ" sz="2000" b="1" dirty="0" smtClean="0"/>
              <a:t> </a:t>
            </a:r>
            <a:r>
              <a:rPr lang="cs-CZ" sz="2000" dirty="0" smtClean="0"/>
              <a:t>on </a:t>
            </a:r>
            <a:r>
              <a:rPr lang="cs-CZ" sz="2000" dirty="0" err="1" smtClean="0"/>
              <a:t>how</a:t>
            </a:r>
            <a:r>
              <a:rPr lang="cs-CZ" sz="2000" dirty="0" smtClean="0"/>
              <a:t> to make </a:t>
            </a:r>
            <a:r>
              <a:rPr lang="cs-CZ" sz="2000" dirty="0" err="1" smtClean="0"/>
              <a:t>life</a:t>
            </a:r>
            <a:r>
              <a:rPr lang="cs-CZ" sz="2000" dirty="0" smtClean="0"/>
              <a:t> </a:t>
            </a:r>
            <a:r>
              <a:rPr lang="cs-CZ" sz="2000" dirty="0" err="1" smtClean="0"/>
              <a:t>better</a:t>
            </a:r>
            <a:r>
              <a:rPr lang="cs-CZ" sz="2000" dirty="0" smtClean="0"/>
              <a:t> </a:t>
            </a:r>
            <a:r>
              <a:rPr lang="cs-CZ" sz="2000" dirty="0" err="1" smtClean="0"/>
              <a:t>for</a:t>
            </a:r>
            <a:r>
              <a:rPr lang="cs-CZ" sz="2000" dirty="0" smtClean="0"/>
              <a:t> </a:t>
            </a:r>
            <a:r>
              <a:rPr lang="cs-CZ" sz="2000" dirty="0" err="1" smtClean="0"/>
              <a:t>them</a:t>
            </a:r>
            <a:r>
              <a:rPr lang="cs-CZ" sz="2000" dirty="0" smtClean="0"/>
              <a:t>.</a:t>
            </a:r>
          </a:p>
          <a:p>
            <a:pPr marL="0" indent="0">
              <a:buNone/>
            </a:pPr>
            <a:r>
              <a:rPr lang="cs-CZ" sz="2000" dirty="0" smtClean="0"/>
              <a:t>     To </a:t>
            </a:r>
            <a:r>
              <a:rPr lang="cs-CZ" sz="2000" dirty="0" err="1" smtClean="0"/>
              <a:t>begin</a:t>
            </a:r>
            <a:r>
              <a:rPr lang="cs-CZ" sz="2000" dirty="0" smtClean="0"/>
              <a:t> </a:t>
            </a:r>
            <a:r>
              <a:rPr lang="cs-CZ" sz="2000" dirty="0" err="1" smtClean="0"/>
              <a:t>with</a:t>
            </a:r>
            <a:r>
              <a:rPr lang="cs-CZ" sz="2000" dirty="0" smtClean="0"/>
              <a:t>, </a:t>
            </a:r>
            <a:r>
              <a:rPr lang="cs-CZ" sz="2000" dirty="0" err="1" smtClean="0"/>
              <a:t>improvements</a:t>
            </a:r>
            <a:r>
              <a:rPr lang="cs-CZ" sz="2000" dirty="0" smtClean="0"/>
              <a:t> ________ </a:t>
            </a:r>
            <a:r>
              <a:rPr lang="cs-CZ" sz="2000" dirty="0" err="1" smtClean="0"/>
              <a:t>be</a:t>
            </a:r>
            <a:r>
              <a:rPr lang="cs-CZ" sz="2000" dirty="0" smtClean="0"/>
              <a:t> made to </a:t>
            </a:r>
            <a:r>
              <a:rPr lang="cs-CZ" sz="2000" dirty="0" err="1" smtClean="0"/>
              <a:t>the</a:t>
            </a:r>
            <a:r>
              <a:rPr lang="cs-CZ" sz="2000" dirty="0" smtClean="0"/>
              <a:t> public transport </a:t>
            </a:r>
            <a:r>
              <a:rPr lang="cs-CZ" sz="2000" dirty="0" err="1" smtClean="0"/>
              <a:t>service</a:t>
            </a:r>
            <a:r>
              <a:rPr lang="cs-CZ" sz="2000" dirty="0" smtClean="0"/>
              <a:t>. </a:t>
            </a:r>
            <a:r>
              <a:rPr lang="cs-CZ" sz="2000" dirty="0" err="1" smtClean="0"/>
              <a:t>Buses</a:t>
            </a:r>
            <a:r>
              <a:rPr lang="cs-CZ" sz="2000" dirty="0" smtClean="0"/>
              <a:t> and </a:t>
            </a:r>
            <a:r>
              <a:rPr lang="cs-CZ" sz="2000" dirty="0" err="1" smtClean="0"/>
              <a:t>trains</a:t>
            </a:r>
            <a:r>
              <a:rPr lang="cs-CZ" sz="2000" dirty="0" smtClean="0"/>
              <a:t> </a:t>
            </a:r>
            <a:r>
              <a:rPr lang="cs-CZ" sz="2000" dirty="0" err="1" smtClean="0"/>
              <a:t>should</a:t>
            </a:r>
            <a:r>
              <a:rPr lang="cs-CZ" sz="2000" dirty="0" smtClean="0"/>
              <a:t> </a:t>
            </a:r>
            <a:r>
              <a:rPr lang="cs-CZ" sz="2000" dirty="0" err="1" smtClean="0"/>
              <a:t>be</a:t>
            </a:r>
            <a:r>
              <a:rPr lang="cs-CZ" sz="2000" dirty="0" smtClean="0"/>
              <a:t> </a:t>
            </a:r>
            <a:r>
              <a:rPr lang="cs-CZ" sz="2000" dirty="0" err="1" smtClean="0"/>
              <a:t>specially</a:t>
            </a:r>
            <a:r>
              <a:rPr lang="cs-CZ" sz="2000" dirty="0" smtClean="0"/>
              <a:t> </a:t>
            </a:r>
            <a:r>
              <a:rPr lang="cs-CZ" sz="2000" dirty="0" err="1" smtClean="0"/>
              <a:t>equipped</a:t>
            </a:r>
            <a:r>
              <a:rPr lang="cs-CZ" sz="2000" dirty="0" smtClean="0"/>
              <a:t> and </a:t>
            </a:r>
            <a:r>
              <a:rPr lang="cs-CZ" sz="2000" dirty="0" err="1" smtClean="0"/>
              <a:t>be</a:t>
            </a:r>
            <a:r>
              <a:rPr lang="cs-CZ" sz="2000" dirty="0" smtClean="0"/>
              <a:t> ________ </a:t>
            </a:r>
            <a:r>
              <a:rPr lang="cs-CZ" sz="2000" dirty="0" err="1" smtClean="0"/>
              <a:t>frequent</a:t>
            </a:r>
            <a:r>
              <a:rPr lang="cs-CZ" sz="2000" dirty="0" smtClean="0"/>
              <a:t>. </a:t>
            </a:r>
            <a:r>
              <a:rPr lang="cs-CZ" sz="2000" dirty="0" err="1" smtClean="0"/>
              <a:t>This</a:t>
            </a:r>
            <a:r>
              <a:rPr lang="cs-CZ" sz="2000" dirty="0" smtClean="0"/>
              <a:t> </a:t>
            </a:r>
            <a:r>
              <a:rPr lang="cs-CZ" sz="2000" dirty="0" err="1" smtClean="0"/>
              <a:t>means</a:t>
            </a:r>
            <a:r>
              <a:rPr lang="cs-CZ" sz="2000" dirty="0" smtClean="0"/>
              <a:t> </a:t>
            </a:r>
            <a:r>
              <a:rPr lang="cs-CZ" sz="2000" dirty="0" err="1" smtClean="0"/>
              <a:t>that</a:t>
            </a:r>
            <a:r>
              <a:rPr lang="cs-CZ" sz="2000" dirty="0" smtClean="0"/>
              <a:t> </a:t>
            </a:r>
            <a:r>
              <a:rPr lang="cs-CZ" sz="2000" dirty="0" err="1" smtClean="0"/>
              <a:t>elderly</a:t>
            </a:r>
            <a:r>
              <a:rPr lang="cs-CZ" sz="2000" dirty="0" smtClean="0"/>
              <a:t> </a:t>
            </a:r>
            <a:r>
              <a:rPr lang="cs-CZ" sz="2000" dirty="0" err="1" smtClean="0"/>
              <a:t>people</a:t>
            </a:r>
            <a:r>
              <a:rPr lang="cs-CZ" sz="2000" dirty="0" smtClean="0"/>
              <a:t> </a:t>
            </a:r>
            <a:r>
              <a:rPr lang="cs-CZ" sz="2000" dirty="0" err="1" smtClean="0"/>
              <a:t>would</a:t>
            </a:r>
            <a:r>
              <a:rPr lang="cs-CZ" sz="2000" dirty="0" smtClean="0"/>
              <a:t> </a:t>
            </a:r>
            <a:r>
              <a:rPr lang="cs-CZ" sz="2000" dirty="0" err="1" smtClean="0"/>
              <a:t>be</a:t>
            </a:r>
            <a:r>
              <a:rPr lang="cs-CZ" sz="2000" dirty="0" smtClean="0"/>
              <a:t> ________ to </a:t>
            </a:r>
            <a:r>
              <a:rPr lang="cs-CZ" sz="2000" dirty="0" err="1" smtClean="0"/>
              <a:t>get</a:t>
            </a:r>
            <a:r>
              <a:rPr lang="cs-CZ" sz="2000" dirty="0" smtClean="0"/>
              <a:t> </a:t>
            </a:r>
            <a:r>
              <a:rPr lang="cs-CZ" sz="2000" dirty="0" err="1" smtClean="0"/>
              <a:t>out</a:t>
            </a:r>
            <a:r>
              <a:rPr lang="cs-CZ" sz="2000" dirty="0" smtClean="0"/>
              <a:t> more </a:t>
            </a:r>
            <a:r>
              <a:rPr lang="cs-CZ" sz="2000" dirty="0" err="1" smtClean="0"/>
              <a:t>often</a:t>
            </a:r>
            <a:r>
              <a:rPr lang="cs-CZ" sz="2000" dirty="0" smtClean="0"/>
              <a:t>. </a:t>
            </a:r>
            <a:r>
              <a:rPr lang="cs-CZ" sz="2000" dirty="0" err="1" smtClean="0"/>
              <a:t>Therefore</a:t>
            </a:r>
            <a:r>
              <a:rPr lang="cs-CZ" sz="2000" dirty="0" smtClean="0"/>
              <a:t>, </a:t>
            </a:r>
            <a:r>
              <a:rPr lang="cs-CZ" sz="2000" dirty="0" err="1" smtClean="0"/>
              <a:t>they</a:t>
            </a:r>
            <a:r>
              <a:rPr lang="cs-CZ" sz="2000" dirty="0" smtClean="0"/>
              <a:t> ________ </a:t>
            </a:r>
            <a:r>
              <a:rPr lang="cs-CZ" sz="2000" dirty="0" err="1" smtClean="0"/>
              <a:t>feel</a:t>
            </a:r>
            <a:r>
              <a:rPr lang="cs-CZ" sz="2000" dirty="0" smtClean="0"/>
              <a:t> </a:t>
            </a:r>
            <a:r>
              <a:rPr lang="cs-CZ" sz="2000" dirty="0" err="1" smtClean="0"/>
              <a:t>housebound</a:t>
            </a:r>
            <a:r>
              <a:rPr lang="cs-CZ" sz="2000" dirty="0" smtClean="0"/>
              <a:t> </a:t>
            </a:r>
            <a:r>
              <a:rPr lang="cs-CZ" sz="2000" dirty="0" err="1" smtClean="0"/>
              <a:t>or</a:t>
            </a:r>
            <a:r>
              <a:rPr lang="cs-CZ" sz="2000" dirty="0" smtClean="0"/>
              <a:t> </a:t>
            </a:r>
            <a:r>
              <a:rPr lang="cs-CZ" sz="2000" dirty="0" err="1" smtClean="0"/>
              <a:t>isolated</a:t>
            </a:r>
            <a:r>
              <a:rPr lang="cs-CZ" sz="2000" dirty="0" smtClean="0"/>
              <a:t>.</a:t>
            </a:r>
          </a:p>
          <a:p>
            <a:pPr marL="0" indent="0">
              <a:buNone/>
            </a:pPr>
            <a:r>
              <a:rPr lang="cs-CZ" sz="2000" dirty="0" smtClean="0"/>
              <a:t>     </a:t>
            </a:r>
            <a:r>
              <a:rPr lang="cs-CZ" sz="2000" dirty="0" err="1" smtClean="0"/>
              <a:t>Secondly</a:t>
            </a:r>
            <a:r>
              <a:rPr lang="cs-CZ" sz="2000" dirty="0" smtClean="0"/>
              <a:t>, </a:t>
            </a:r>
            <a:r>
              <a:rPr lang="cs-CZ" sz="2000" dirty="0" err="1" smtClean="0"/>
              <a:t>if</a:t>
            </a:r>
            <a:r>
              <a:rPr lang="cs-CZ" sz="2000" dirty="0" smtClean="0"/>
              <a:t> </a:t>
            </a:r>
            <a:r>
              <a:rPr lang="cs-CZ" sz="2000" dirty="0" err="1" smtClean="0"/>
              <a:t>local</a:t>
            </a:r>
            <a:r>
              <a:rPr lang="cs-CZ" sz="2000" dirty="0" smtClean="0"/>
              <a:t> </a:t>
            </a:r>
            <a:r>
              <a:rPr lang="cs-CZ" sz="2000" dirty="0" err="1" smtClean="0"/>
              <a:t>supermarkets</a:t>
            </a:r>
            <a:r>
              <a:rPr lang="cs-CZ" sz="2000" dirty="0" smtClean="0"/>
              <a:t> </a:t>
            </a:r>
            <a:r>
              <a:rPr lang="cs-CZ" sz="2000" dirty="0" err="1" smtClean="0"/>
              <a:t>provided</a:t>
            </a:r>
            <a:r>
              <a:rPr lang="cs-CZ" sz="2000" dirty="0" smtClean="0"/>
              <a:t> a free </a:t>
            </a:r>
            <a:r>
              <a:rPr lang="cs-CZ" sz="2000" dirty="0" err="1" smtClean="0"/>
              <a:t>home</a:t>
            </a:r>
            <a:r>
              <a:rPr lang="cs-CZ" sz="2000" dirty="0" smtClean="0"/>
              <a:t> ________ </a:t>
            </a:r>
            <a:r>
              <a:rPr lang="cs-CZ" sz="2000" dirty="0" err="1" smtClean="0"/>
              <a:t>service</a:t>
            </a:r>
            <a:r>
              <a:rPr lang="cs-CZ" sz="2000" dirty="0" smtClean="0"/>
              <a:t> </a:t>
            </a:r>
            <a:r>
              <a:rPr lang="cs-CZ" sz="2000" dirty="0" err="1" smtClean="0"/>
              <a:t>for</a:t>
            </a:r>
            <a:r>
              <a:rPr lang="cs-CZ" sz="2000" dirty="0" smtClean="0"/>
              <a:t> </a:t>
            </a:r>
            <a:r>
              <a:rPr lang="cs-CZ" sz="2000" dirty="0" err="1" smtClean="0"/>
              <a:t>elderly</a:t>
            </a:r>
            <a:r>
              <a:rPr lang="cs-CZ" sz="2000" dirty="0" smtClean="0"/>
              <a:t> </a:t>
            </a:r>
            <a:r>
              <a:rPr lang="cs-CZ" sz="2000" dirty="0" err="1" smtClean="0"/>
              <a:t>customers</a:t>
            </a:r>
            <a:r>
              <a:rPr lang="cs-CZ" sz="2000" dirty="0" smtClean="0"/>
              <a:t>, </a:t>
            </a:r>
            <a:r>
              <a:rPr lang="cs-CZ" sz="2000" dirty="0" err="1" smtClean="0"/>
              <a:t>older</a:t>
            </a:r>
            <a:r>
              <a:rPr lang="cs-CZ" sz="2000" dirty="0" smtClean="0"/>
              <a:t> </a:t>
            </a:r>
            <a:r>
              <a:rPr lang="cs-CZ" sz="2000" dirty="0" err="1" smtClean="0"/>
              <a:t>people</a:t>
            </a:r>
            <a:r>
              <a:rPr lang="cs-CZ" sz="2000" dirty="0" smtClean="0"/>
              <a:t> </a:t>
            </a:r>
            <a:r>
              <a:rPr lang="cs-CZ" sz="2000" dirty="0" err="1" smtClean="0"/>
              <a:t>would</a:t>
            </a:r>
            <a:r>
              <a:rPr lang="cs-CZ" sz="2000" dirty="0" smtClean="0"/>
              <a:t> </a:t>
            </a:r>
            <a:r>
              <a:rPr lang="cs-CZ" sz="2000" dirty="0" err="1" smtClean="0"/>
              <a:t>be</a:t>
            </a:r>
            <a:r>
              <a:rPr lang="cs-CZ" sz="2000" dirty="0" smtClean="0"/>
              <a:t> </a:t>
            </a:r>
            <a:r>
              <a:rPr lang="cs-CZ" sz="2000" dirty="0" err="1" smtClean="0"/>
              <a:t>less</a:t>
            </a:r>
            <a:r>
              <a:rPr lang="cs-CZ" sz="2000" dirty="0" smtClean="0"/>
              <a:t> </a:t>
            </a:r>
            <a:r>
              <a:rPr lang="cs-CZ" sz="2000" dirty="0" err="1" smtClean="0"/>
              <a:t>anxious</a:t>
            </a:r>
            <a:r>
              <a:rPr lang="cs-CZ" sz="2000" dirty="0" smtClean="0"/>
              <a:t> and </a:t>
            </a:r>
            <a:r>
              <a:rPr lang="cs-CZ" sz="2000" dirty="0" err="1" smtClean="0"/>
              <a:t>stressed</a:t>
            </a:r>
            <a:r>
              <a:rPr lang="cs-CZ" sz="2000" dirty="0" smtClean="0"/>
              <a:t> </a:t>
            </a:r>
            <a:r>
              <a:rPr lang="cs-CZ" sz="2000" dirty="0" err="1" smtClean="0"/>
              <a:t>about</a:t>
            </a:r>
            <a:r>
              <a:rPr lang="cs-CZ" sz="2000" dirty="0" smtClean="0"/>
              <a:t> shopping and </a:t>
            </a:r>
            <a:r>
              <a:rPr lang="cs-CZ" sz="2000" dirty="0" err="1" smtClean="0"/>
              <a:t>they</a:t>
            </a:r>
            <a:r>
              <a:rPr lang="cs-CZ" sz="2000" dirty="0" smtClean="0"/>
              <a:t> </a:t>
            </a:r>
            <a:r>
              <a:rPr lang="cs-CZ" sz="2000" dirty="0" err="1" smtClean="0"/>
              <a:t>wouldn´t</a:t>
            </a:r>
            <a:r>
              <a:rPr lang="cs-CZ" sz="2000" dirty="0" smtClean="0"/>
              <a:t> </a:t>
            </a:r>
            <a:r>
              <a:rPr lang="cs-CZ" sz="2000" dirty="0" err="1" smtClean="0"/>
              <a:t>have</a:t>
            </a:r>
            <a:r>
              <a:rPr lang="cs-CZ" sz="2000" dirty="0" smtClean="0"/>
              <a:t> to ________ </a:t>
            </a:r>
            <a:r>
              <a:rPr lang="cs-CZ" sz="2000" dirty="0" err="1" smtClean="0"/>
              <a:t>heavy</a:t>
            </a:r>
            <a:r>
              <a:rPr lang="cs-CZ" sz="2000" dirty="0" smtClean="0"/>
              <a:t> </a:t>
            </a:r>
            <a:r>
              <a:rPr lang="cs-CZ" sz="2000" dirty="0" err="1" smtClean="0"/>
              <a:t>bags</a:t>
            </a:r>
            <a:r>
              <a:rPr lang="cs-CZ" sz="2000" dirty="0" smtClean="0"/>
              <a:t>. </a:t>
            </a:r>
            <a:r>
              <a:rPr lang="cs-CZ" sz="2000" dirty="0" err="1" smtClean="0"/>
              <a:t>They</a:t>
            </a:r>
            <a:r>
              <a:rPr lang="cs-CZ" sz="2000" dirty="0" smtClean="0"/>
              <a:t> </a:t>
            </a:r>
            <a:r>
              <a:rPr lang="cs-CZ" sz="2000" dirty="0" err="1" smtClean="0"/>
              <a:t>would</a:t>
            </a:r>
            <a:r>
              <a:rPr lang="cs-CZ" sz="2000" dirty="0" smtClean="0"/>
              <a:t> </a:t>
            </a:r>
            <a:r>
              <a:rPr lang="cs-CZ" sz="2000" dirty="0" err="1" smtClean="0"/>
              <a:t>also</a:t>
            </a:r>
            <a:r>
              <a:rPr lang="cs-CZ" sz="2000" dirty="0" smtClean="0"/>
              <a:t> </a:t>
            </a:r>
            <a:r>
              <a:rPr lang="cs-CZ" sz="2000" dirty="0" err="1" smtClean="0"/>
              <a:t>have</a:t>
            </a:r>
            <a:r>
              <a:rPr lang="cs-CZ" sz="2000" dirty="0" smtClean="0"/>
              <a:t> a </a:t>
            </a:r>
            <a:r>
              <a:rPr lang="cs-CZ" sz="2000" dirty="0" err="1" smtClean="0"/>
              <a:t>healthier</a:t>
            </a:r>
            <a:r>
              <a:rPr lang="cs-CZ" sz="2000" dirty="0" smtClean="0"/>
              <a:t> diet, as </a:t>
            </a:r>
            <a:r>
              <a:rPr lang="cs-CZ" sz="2000" dirty="0" err="1" smtClean="0"/>
              <a:t>they</a:t>
            </a:r>
            <a:r>
              <a:rPr lang="cs-CZ" sz="2000" dirty="0" smtClean="0"/>
              <a:t> </a:t>
            </a:r>
            <a:r>
              <a:rPr lang="cs-CZ" sz="2000" dirty="0" err="1" smtClean="0"/>
              <a:t>would</a:t>
            </a:r>
            <a:r>
              <a:rPr lang="cs-CZ" sz="2000" dirty="0" smtClean="0"/>
              <a:t> </a:t>
            </a:r>
            <a:r>
              <a:rPr lang="cs-CZ" sz="2000" dirty="0" err="1" smtClean="0"/>
              <a:t>be</a:t>
            </a:r>
            <a:r>
              <a:rPr lang="cs-CZ" sz="2000" dirty="0" smtClean="0"/>
              <a:t> </a:t>
            </a:r>
            <a:r>
              <a:rPr lang="cs-CZ" sz="2000" dirty="0" err="1" smtClean="0"/>
              <a:t>able</a:t>
            </a:r>
            <a:r>
              <a:rPr lang="cs-CZ" sz="2000" dirty="0" smtClean="0"/>
              <a:t> to ________ a </a:t>
            </a:r>
            <a:r>
              <a:rPr lang="cs-CZ" sz="2000" dirty="0" err="1" smtClean="0"/>
              <a:t>greater</a:t>
            </a:r>
            <a:r>
              <a:rPr lang="cs-CZ" sz="2000" dirty="0" smtClean="0"/>
              <a:t> variety </a:t>
            </a:r>
            <a:r>
              <a:rPr lang="cs-CZ" sz="2000" dirty="0" err="1" smtClean="0"/>
              <a:t>of</a:t>
            </a:r>
            <a:r>
              <a:rPr lang="cs-CZ" sz="2000" dirty="0" smtClean="0"/>
              <a:t> food.</a:t>
            </a:r>
          </a:p>
          <a:p>
            <a:pPr marL="0" indent="0">
              <a:buNone/>
            </a:pPr>
            <a:r>
              <a:rPr lang="cs-CZ" sz="2000" dirty="0" smtClean="0"/>
              <a:t>     </a:t>
            </a:r>
            <a:r>
              <a:rPr lang="cs-CZ" sz="2000" dirty="0" err="1" smtClean="0"/>
              <a:t>Futhermore</a:t>
            </a:r>
            <a:r>
              <a:rPr lang="cs-CZ" sz="2000" dirty="0" smtClean="0"/>
              <a:t>, I </a:t>
            </a:r>
            <a:r>
              <a:rPr lang="cs-CZ" sz="2000" dirty="0" err="1" smtClean="0"/>
              <a:t>think</a:t>
            </a:r>
            <a:r>
              <a:rPr lang="cs-CZ" sz="2000" dirty="0" smtClean="0"/>
              <a:t> </a:t>
            </a:r>
            <a:r>
              <a:rPr lang="cs-CZ" sz="2000" dirty="0" err="1" smtClean="0"/>
              <a:t>it</a:t>
            </a:r>
            <a:r>
              <a:rPr lang="cs-CZ" sz="2000" dirty="0" smtClean="0"/>
              <a:t> </a:t>
            </a:r>
            <a:r>
              <a:rPr lang="cs-CZ" sz="2000" dirty="0" err="1" smtClean="0"/>
              <a:t>would</a:t>
            </a:r>
            <a:r>
              <a:rPr lang="cs-CZ" sz="2000" dirty="0" smtClean="0"/>
              <a:t> </a:t>
            </a:r>
            <a:r>
              <a:rPr lang="cs-CZ" sz="2000" dirty="0" err="1" smtClean="0"/>
              <a:t>be</a:t>
            </a:r>
            <a:r>
              <a:rPr lang="cs-CZ" sz="2000" dirty="0" smtClean="0"/>
              <a:t> a </a:t>
            </a:r>
            <a:r>
              <a:rPr lang="cs-CZ" sz="2000" dirty="0" err="1" smtClean="0"/>
              <a:t>good</a:t>
            </a:r>
            <a:r>
              <a:rPr lang="cs-CZ" sz="2000" dirty="0" smtClean="0"/>
              <a:t> idea ________ a </a:t>
            </a:r>
            <a:r>
              <a:rPr lang="cs-CZ" sz="2000" dirty="0" err="1" smtClean="0"/>
              <a:t>leisure</a:t>
            </a:r>
            <a:r>
              <a:rPr lang="cs-CZ" sz="2000" dirty="0" smtClean="0"/>
              <a:t> centre and a lunch club </a:t>
            </a:r>
            <a:r>
              <a:rPr lang="cs-CZ" sz="2000" dirty="0" err="1" smtClean="0"/>
              <a:t>were</a:t>
            </a:r>
            <a:r>
              <a:rPr lang="cs-CZ" sz="2000" dirty="0" smtClean="0"/>
              <a:t> set up </a:t>
            </a:r>
            <a:r>
              <a:rPr lang="cs-CZ" sz="2000" dirty="0" err="1" smtClean="0"/>
              <a:t>for</a:t>
            </a:r>
            <a:r>
              <a:rPr lang="cs-CZ" sz="2000" dirty="0" smtClean="0"/>
              <a:t> </a:t>
            </a:r>
            <a:r>
              <a:rPr lang="cs-CZ" sz="2000" dirty="0" err="1" smtClean="0"/>
              <a:t>elderly</a:t>
            </a:r>
            <a:r>
              <a:rPr lang="cs-CZ" sz="2000" dirty="0" smtClean="0"/>
              <a:t> </a:t>
            </a:r>
            <a:r>
              <a:rPr lang="cs-CZ" sz="2000" dirty="0" err="1" smtClean="0"/>
              <a:t>people</a:t>
            </a:r>
            <a:r>
              <a:rPr lang="cs-CZ" sz="2000" dirty="0" smtClean="0"/>
              <a:t> in </a:t>
            </a:r>
            <a:r>
              <a:rPr lang="cs-CZ" sz="2000" dirty="0" err="1" smtClean="0"/>
              <a:t>the</a:t>
            </a:r>
            <a:r>
              <a:rPr lang="cs-CZ" sz="2000" dirty="0" smtClean="0"/>
              <a:t> area. </a:t>
            </a:r>
            <a:r>
              <a:rPr lang="cs-CZ" sz="2000" dirty="0" err="1" smtClean="0"/>
              <a:t>This</a:t>
            </a:r>
            <a:r>
              <a:rPr lang="cs-CZ" sz="2000" dirty="0" smtClean="0"/>
              <a:t> </a:t>
            </a:r>
            <a:r>
              <a:rPr lang="cs-CZ" sz="2000" dirty="0" err="1" smtClean="0"/>
              <a:t>would</a:t>
            </a:r>
            <a:r>
              <a:rPr lang="cs-CZ" sz="2000" dirty="0" smtClean="0"/>
              <a:t> </a:t>
            </a:r>
            <a:r>
              <a:rPr lang="cs-CZ" sz="2000" dirty="0" err="1" smtClean="0"/>
              <a:t>encourage</a:t>
            </a:r>
            <a:r>
              <a:rPr lang="cs-CZ" sz="2000" dirty="0" smtClean="0"/>
              <a:t> </a:t>
            </a:r>
            <a:r>
              <a:rPr lang="cs-CZ" sz="2000" dirty="0" err="1" smtClean="0"/>
              <a:t>them</a:t>
            </a:r>
            <a:r>
              <a:rPr lang="cs-CZ" sz="2000" dirty="0" smtClean="0"/>
              <a:t> to ________ </a:t>
            </a:r>
            <a:r>
              <a:rPr lang="cs-CZ" sz="2000" dirty="0" err="1" smtClean="0"/>
              <a:t>friends</a:t>
            </a:r>
            <a:r>
              <a:rPr lang="cs-CZ" sz="2000" dirty="0" smtClean="0"/>
              <a:t> and </a:t>
            </a:r>
            <a:r>
              <a:rPr lang="cs-CZ" sz="2000" dirty="0" err="1" smtClean="0"/>
              <a:t>have</a:t>
            </a:r>
            <a:r>
              <a:rPr lang="cs-CZ" sz="2000" dirty="0" smtClean="0"/>
              <a:t> a </a:t>
            </a:r>
            <a:r>
              <a:rPr lang="cs-CZ" sz="2000" dirty="0" err="1" smtClean="0"/>
              <a:t>better</a:t>
            </a:r>
            <a:r>
              <a:rPr lang="cs-CZ" sz="2000" dirty="0" smtClean="0"/>
              <a:t> </a:t>
            </a:r>
            <a:r>
              <a:rPr lang="cs-CZ" sz="2000" dirty="0" err="1" smtClean="0"/>
              <a:t>social</a:t>
            </a:r>
            <a:r>
              <a:rPr lang="cs-CZ" sz="2000" dirty="0" smtClean="0"/>
              <a:t> </a:t>
            </a:r>
            <a:r>
              <a:rPr lang="cs-CZ" sz="2000" dirty="0" err="1" smtClean="0"/>
              <a:t>life</a:t>
            </a:r>
            <a:r>
              <a:rPr lang="cs-CZ" sz="2000" dirty="0" smtClean="0"/>
              <a:t>, so </a:t>
            </a:r>
            <a:r>
              <a:rPr lang="cs-CZ" sz="2000" dirty="0" err="1" smtClean="0"/>
              <a:t>they</a:t>
            </a:r>
            <a:r>
              <a:rPr lang="cs-CZ" sz="2000" dirty="0" smtClean="0"/>
              <a:t> </a:t>
            </a:r>
            <a:r>
              <a:rPr lang="cs-CZ" sz="2000" dirty="0" err="1" smtClean="0"/>
              <a:t>would</a:t>
            </a:r>
            <a:r>
              <a:rPr lang="cs-CZ" sz="2000" dirty="0" smtClean="0"/>
              <a:t> </a:t>
            </a:r>
            <a:r>
              <a:rPr lang="cs-CZ" sz="2000" dirty="0" err="1" smtClean="0"/>
              <a:t>enjoy</a:t>
            </a:r>
            <a:r>
              <a:rPr lang="cs-CZ" sz="2000" dirty="0" smtClean="0"/>
              <a:t> </a:t>
            </a:r>
            <a:r>
              <a:rPr lang="cs-CZ" sz="2000" dirty="0" err="1" smtClean="0"/>
              <a:t>life</a:t>
            </a:r>
            <a:r>
              <a:rPr lang="cs-CZ" sz="2000" dirty="0" smtClean="0"/>
              <a:t> more.</a:t>
            </a:r>
          </a:p>
          <a:p>
            <a:pPr marL="0" indent="0">
              <a:buNone/>
            </a:pPr>
            <a:r>
              <a:rPr lang="cs-CZ" sz="2000" dirty="0" smtClean="0"/>
              <a:t>     To sum up, I </a:t>
            </a:r>
            <a:r>
              <a:rPr lang="cs-CZ" sz="2000" dirty="0" err="1" smtClean="0"/>
              <a:t>think</a:t>
            </a:r>
            <a:r>
              <a:rPr lang="cs-CZ" sz="2000" dirty="0" smtClean="0"/>
              <a:t> </a:t>
            </a:r>
            <a:r>
              <a:rPr lang="cs-CZ" sz="2000" dirty="0" err="1" smtClean="0"/>
              <a:t>we</a:t>
            </a:r>
            <a:r>
              <a:rPr lang="cs-CZ" sz="2000" dirty="0" smtClean="0"/>
              <a:t> </a:t>
            </a:r>
            <a:r>
              <a:rPr lang="cs-CZ" sz="2000" dirty="0" err="1" smtClean="0"/>
              <a:t>should</a:t>
            </a:r>
            <a:r>
              <a:rPr lang="cs-CZ" sz="2000" dirty="0" smtClean="0"/>
              <a:t> </a:t>
            </a:r>
            <a:r>
              <a:rPr lang="cs-CZ" sz="2000" dirty="0" err="1" smtClean="0"/>
              <a:t>all</a:t>
            </a:r>
            <a:r>
              <a:rPr lang="cs-CZ" sz="2000" dirty="0" smtClean="0"/>
              <a:t> </a:t>
            </a:r>
            <a:r>
              <a:rPr lang="cs-CZ" sz="2000" dirty="0" err="1" smtClean="0"/>
              <a:t>try</a:t>
            </a:r>
            <a:r>
              <a:rPr lang="cs-CZ" sz="2000" dirty="0" smtClean="0"/>
              <a:t> to ________ </a:t>
            </a:r>
            <a:r>
              <a:rPr lang="cs-CZ" sz="2000" dirty="0" err="1" smtClean="0"/>
              <a:t>our</a:t>
            </a:r>
            <a:r>
              <a:rPr lang="cs-CZ" sz="2000" dirty="0" smtClean="0"/>
              <a:t> </a:t>
            </a:r>
            <a:r>
              <a:rPr lang="cs-CZ" sz="2000" dirty="0" err="1" smtClean="0"/>
              <a:t>elderly</a:t>
            </a:r>
            <a:r>
              <a:rPr lang="cs-CZ" sz="2000" dirty="0" smtClean="0"/>
              <a:t> </a:t>
            </a:r>
            <a:r>
              <a:rPr lang="cs-CZ" sz="2000" dirty="0" err="1" smtClean="0"/>
              <a:t>friends</a:t>
            </a:r>
            <a:r>
              <a:rPr lang="cs-CZ" sz="2000" dirty="0" smtClean="0"/>
              <a:t> and </a:t>
            </a:r>
            <a:r>
              <a:rPr lang="cs-CZ" sz="2000" dirty="0" err="1" smtClean="0"/>
              <a:t>neighbours</a:t>
            </a:r>
            <a:r>
              <a:rPr lang="cs-CZ" sz="2000" dirty="0" smtClean="0"/>
              <a:t>. </a:t>
            </a:r>
            <a:r>
              <a:rPr lang="cs-CZ" sz="2000" dirty="0" err="1" smtClean="0"/>
              <a:t>If</a:t>
            </a:r>
            <a:r>
              <a:rPr lang="cs-CZ" sz="2000" dirty="0" smtClean="0"/>
              <a:t> </a:t>
            </a:r>
            <a:r>
              <a:rPr lang="cs-CZ" sz="2000" dirty="0" err="1" smtClean="0"/>
              <a:t>some</a:t>
            </a:r>
            <a:r>
              <a:rPr lang="cs-CZ" sz="2000" dirty="0" smtClean="0"/>
              <a:t> </a:t>
            </a:r>
            <a:r>
              <a:rPr lang="cs-CZ" sz="2000" dirty="0" err="1" smtClean="0"/>
              <a:t>of</a:t>
            </a:r>
            <a:r>
              <a:rPr lang="cs-CZ" sz="2000" dirty="0" smtClean="0"/>
              <a:t> my </a:t>
            </a:r>
            <a:r>
              <a:rPr lang="cs-CZ" sz="2000" dirty="0" err="1" smtClean="0"/>
              <a:t>suggestions</a:t>
            </a:r>
            <a:r>
              <a:rPr lang="cs-CZ" sz="2000" dirty="0" smtClean="0"/>
              <a:t> ________ </a:t>
            </a:r>
            <a:r>
              <a:rPr lang="cs-CZ" sz="2000" dirty="0" err="1" smtClean="0"/>
              <a:t>carried</a:t>
            </a:r>
            <a:r>
              <a:rPr lang="cs-CZ" sz="2000" dirty="0" smtClean="0"/>
              <a:t> </a:t>
            </a:r>
            <a:r>
              <a:rPr lang="cs-CZ" sz="2000" dirty="0" err="1" smtClean="0"/>
              <a:t>out</a:t>
            </a:r>
            <a:r>
              <a:rPr lang="cs-CZ" sz="2000" dirty="0" smtClean="0"/>
              <a:t>, </a:t>
            </a:r>
            <a:r>
              <a:rPr lang="cs-CZ" sz="2000" dirty="0" err="1" smtClean="0"/>
              <a:t>the</a:t>
            </a:r>
            <a:r>
              <a:rPr lang="cs-CZ" sz="2000" dirty="0" smtClean="0"/>
              <a:t> </a:t>
            </a:r>
            <a:r>
              <a:rPr lang="cs-CZ" sz="2000" dirty="0" err="1" smtClean="0"/>
              <a:t>lives</a:t>
            </a:r>
            <a:r>
              <a:rPr lang="cs-CZ" sz="2000" dirty="0" smtClean="0"/>
              <a:t> </a:t>
            </a:r>
            <a:r>
              <a:rPr lang="cs-CZ" sz="2000" dirty="0" err="1" smtClean="0"/>
              <a:t>of</a:t>
            </a:r>
            <a:r>
              <a:rPr lang="cs-CZ" sz="2000" dirty="0" smtClean="0"/>
              <a:t> </a:t>
            </a:r>
            <a:r>
              <a:rPr lang="cs-CZ" sz="2000" dirty="0" err="1" smtClean="0"/>
              <a:t>elderly</a:t>
            </a:r>
            <a:r>
              <a:rPr lang="cs-CZ" sz="2000" dirty="0" smtClean="0"/>
              <a:t> </a:t>
            </a:r>
            <a:r>
              <a:rPr lang="cs-CZ" sz="2000" dirty="0" err="1" smtClean="0"/>
              <a:t>people</a:t>
            </a:r>
            <a:r>
              <a:rPr lang="cs-CZ" sz="2000" dirty="0" smtClean="0"/>
              <a:t> </a:t>
            </a:r>
            <a:r>
              <a:rPr lang="cs-CZ" sz="2000" dirty="0" err="1" smtClean="0"/>
              <a:t>would</a:t>
            </a:r>
            <a:r>
              <a:rPr lang="cs-CZ" sz="2000" dirty="0" smtClean="0"/>
              <a:t> </a:t>
            </a:r>
            <a:r>
              <a:rPr lang="cs-CZ" sz="2000" dirty="0" err="1" smtClean="0"/>
              <a:t>be</a:t>
            </a:r>
            <a:r>
              <a:rPr lang="cs-CZ" sz="2000" dirty="0" smtClean="0"/>
              <a:t> much </a:t>
            </a:r>
            <a:r>
              <a:rPr lang="cs-CZ" sz="2000" dirty="0" err="1" smtClean="0"/>
              <a:t>easier</a:t>
            </a:r>
            <a:r>
              <a:rPr lang="cs-CZ" sz="2000" dirty="0" smtClean="0"/>
              <a:t>.</a:t>
            </a:r>
          </a:p>
          <a:p>
            <a:pPr marL="0" indent="0">
              <a:buNone/>
            </a:pPr>
            <a:r>
              <a:rPr lang="cs-CZ" sz="2000" dirty="0" smtClean="0"/>
              <a:t>     ________ </a:t>
            </a:r>
            <a:r>
              <a:rPr lang="cs-CZ" sz="2000" dirty="0" err="1" smtClean="0"/>
              <a:t>faithfully</a:t>
            </a:r>
            <a:r>
              <a:rPr lang="cs-CZ" sz="2000" dirty="0" smtClean="0"/>
              <a:t>,</a:t>
            </a:r>
          </a:p>
          <a:p>
            <a:pPr marL="0" indent="0">
              <a:buNone/>
            </a:pPr>
            <a:r>
              <a:rPr lang="cs-CZ" sz="2000" dirty="0" smtClean="0"/>
              <a:t>     J. Wilson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4248553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5000"/>
    </mc:Choice>
    <mc:Fallback xmlns="">
      <p:transition spd="slow" advTm="15000"/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395536" y="-1171097"/>
            <a:ext cx="8229600" cy="1143000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251520" y="116632"/>
            <a:ext cx="8712968" cy="6552728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000" dirty="0" err="1" smtClean="0"/>
              <a:t>Dear</a:t>
            </a:r>
            <a:r>
              <a:rPr lang="cs-CZ" sz="2000" dirty="0" smtClean="0"/>
              <a:t> Sir,</a:t>
            </a:r>
          </a:p>
          <a:p>
            <a:pPr marL="0" indent="0">
              <a:buNone/>
            </a:pPr>
            <a:r>
              <a:rPr lang="cs-CZ" sz="2000" dirty="0" smtClean="0"/>
              <a:t>     I </a:t>
            </a:r>
            <a:r>
              <a:rPr lang="cs-CZ" sz="2000" dirty="0" err="1" smtClean="0"/>
              <a:t>am</a:t>
            </a:r>
            <a:r>
              <a:rPr lang="cs-CZ" sz="2000" dirty="0" smtClean="0"/>
              <a:t> </a:t>
            </a:r>
            <a:r>
              <a:rPr lang="cs-CZ" sz="2000" dirty="0" err="1" smtClean="0"/>
              <a:t>writing</a:t>
            </a:r>
            <a:r>
              <a:rPr lang="cs-CZ" sz="2000" dirty="0" smtClean="0"/>
              <a:t> </a:t>
            </a:r>
            <a:r>
              <a:rPr lang="cs-CZ" sz="2000" b="1" dirty="0" err="1" smtClean="0"/>
              <a:t>regarding</a:t>
            </a:r>
            <a:r>
              <a:rPr lang="cs-CZ" sz="2000" b="1" dirty="0" smtClean="0"/>
              <a:t> </a:t>
            </a:r>
            <a:r>
              <a:rPr lang="cs-CZ" sz="2000" dirty="0" err="1" smtClean="0"/>
              <a:t>the</a:t>
            </a:r>
            <a:r>
              <a:rPr lang="cs-CZ" sz="2000" dirty="0" smtClean="0"/>
              <a:t> </a:t>
            </a:r>
            <a:r>
              <a:rPr lang="cs-CZ" sz="2000" dirty="0" err="1" smtClean="0"/>
              <a:t>problems</a:t>
            </a:r>
            <a:r>
              <a:rPr lang="cs-CZ" sz="2000" dirty="0" smtClean="0"/>
              <a:t> </a:t>
            </a:r>
            <a:r>
              <a:rPr lang="cs-CZ" sz="2000" dirty="0" err="1" smtClean="0"/>
              <a:t>which</a:t>
            </a:r>
            <a:r>
              <a:rPr lang="cs-CZ" sz="2000" dirty="0" smtClean="0"/>
              <a:t> </a:t>
            </a:r>
            <a:r>
              <a:rPr lang="cs-CZ" sz="2000" dirty="0" err="1" smtClean="0"/>
              <a:t>elderly</a:t>
            </a:r>
            <a:r>
              <a:rPr lang="cs-CZ" sz="2000" dirty="0" smtClean="0"/>
              <a:t> </a:t>
            </a:r>
            <a:r>
              <a:rPr lang="cs-CZ" sz="2000" dirty="0" err="1" smtClean="0"/>
              <a:t>people</a:t>
            </a:r>
            <a:r>
              <a:rPr lang="cs-CZ" sz="2000" dirty="0" smtClean="0"/>
              <a:t> in </a:t>
            </a:r>
            <a:r>
              <a:rPr lang="cs-CZ" sz="2000" dirty="0" err="1" smtClean="0"/>
              <a:t>our</a:t>
            </a:r>
            <a:r>
              <a:rPr lang="cs-CZ" sz="2000" dirty="0" smtClean="0"/>
              <a:t> area </a:t>
            </a:r>
            <a:r>
              <a:rPr lang="cs-CZ" sz="2000" dirty="0" err="1" smtClean="0"/>
              <a:t>have</a:t>
            </a:r>
            <a:r>
              <a:rPr lang="cs-CZ" sz="2000" dirty="0" smtClean="0"/>
              <a:t> to face. I do not </a:t>
            </a:r>
            <a:r>
              <a:rPr lang="cs-CZ" sz="2000" dirty="0" err="1" smtClean="0"/>
              <a:t>think</a:t>
            </a:r>
            <a:r>
              <a:rPr lang="cs-CZ" sz="2000" dirty="0" smtClean="0"/>
              <a:t> </a:t>
            </a:r>
            <a:r>
              <a:rPr lang="cs-CZ" sz="2000" dirty="0" err="1" smtClean="0"/>
              <a:t>that</a:t>
            </a:r>
            <a:r>
              <a:rPr lang="cs-CZ" sz="2000" dirty="0" smtClean="0"/>
              <a:t> </a:t>
            </a:r>
            <a:r>
              <a:rPr lang="cs-CZ" sz="2000" dirty="0" err="1" smtClean="0"/>
              <a:t>enough</a:t>
            </a:r>
            <a:r>
              <a:rPr lang="cs-CZ" sz="2000" dirty="0" smtClean="0"/>
              <a:t> </a:t>
            </a:r>
            <a:r>
              <a:rPr lang="cs-CZ" sz="2000" dirty="0" err="1" smtClean="0"/>
              <a:t>is</a:t>
            </a:r>
            <a:r>
              <a:rPr lang="cs-CZ" sz="2000" dirty="0" smtClean="0"/>
              <a:t> </a:t>
            </a:r>
            <a:r>
              <a:rPr lang="cs-CZ" sz="2000" b="1" dirty="0" err="1" smtClean="0"/>
              <a:t>being</a:t>
            </a:r>
            <a:r>
              <a:rPr lang="cs-CZ" sz="2000" b="1" dirty="0" smtClean="0"/>
              <a:t> </a:t>
            </a:r>
            <a:r>
              <a:rPr lang="cs-CZ" sz="2000" dirty="0" smtClean="0"/>
              <a:t>done to </a:t>
            </a:r>
            <a:r>
              <a:rPr lang="cs-CZ" sz="2000" dirty="0" err="1" smtClean="0"/>
              <a:t>help</a:t>
            </a:r>
            <a:r>
              <a:rPr lang="cs-CZ" sz="2000" dirty="0" smtClean="0"/>
              <a:t> </a:t>
            </a:r>
            <a:r>
              <a:rPr lang="cs-CZ" sz="2000" dirty="0" err="1" smtClean="0"/>
              <a:t>elderly</a:t>
            </a:r>
            <a:r>
              <a:rPr lang="cs-CZ" sz="2000" dirty="0" smtClean="0"/>
              <a:t> </a:t>
            </a:r>
            <a:r>
              <a:rPr lang="cs-CZ" sz="2000" dirty="0" err="1" smtClean="0"/>
              <a:t>people</a:t>
            </a:r>
            <a:r>
              <a:rPr lang="cs-CZ" sz="2000" dirty="0" smtClean="0"/>
              <a:t> and I </a:t>
            </a:r>
            <a:r>
              <a:rPr lang="cs-CZ" sz="2000" dirty="0" err="1" smtClean="0"/>
              <a:t>would</a:t>
            </a:r>
            <a:r>
              <a:rPr lang="cs-CZ" sz="2000" dirty="0" smtClean="0"/>
              <a:t> </a:t>
            </a:r>
            <a:r>
              <a:rPr lang="cs-CZ" sz="2000" dirty="0" err="1" smtClean="0"/>
              <a:t>like</a:t>
            </a:r>
            <a:r>
              <a:rPr lang="cs-CZ" sz="2000" dirty="0" smtClean="0"/>
              <a:t> to make </a:t>
            </a:r>
            <a:r>
              <a:rPr lang="cs-CZ" sz="2000" dirty="0" err="1" smtClean="0"/>
              <a:t>some</a:t>
            </a:r>
            <a:r>
              <a:rPr lang="cs-CZ" sz="2000" dirty="0" smtClean="0"/>
              <a:t> </a:t>
            </a:r>
            <a:r>
              <a:rPr lang="cs-CZ" sz="2000" b="1" dirty="0" err="1" smtClean="0"/>
              <a:t>suggestions</a:t>
            </a:r>
            <a:r>
              <a:rPr lang="cs-CZ" sz="2000" b="1" dirty="0" smtClean="0"/>
              <a:t> </a:t>
            </a:r>
            <a:r>
              <a:rPr lang="cs-CZ" sz="2000" dirty="0" smtClean="0"/>
              <a:t>on </a:t>
            </a:r>
            <a:r>
              <a:rPr lang="cs-CZ" sz="2000" dirty="0" err="1" smtClean="0"/>
              <a:t>how</a:t>
            </a:r>
            <a:r>
              <a:rPr lang="cs-CZ" sz="2000" dirty="0" smtClean="0"/>
              <a:t> to make </a:t>
            </a:r>
            <a:r>
              <a:rPr lang="cs-CZ" sz="2000" dirty="0" err="1" smtClean="0"/>
              <a:t>life</a:t>
            </a:r>
            <a:r>
              <a:rPr lang="cs-CZ" sz="2000" dirty="0" smtClean="0"/>
              <a:t> </a:t>
            </a:r>
            <a:r>
              <a:rPr lang="cs-CZ" sz="2000" dirty="0" err="1" smtClean="0"/>
              <a:t>better</a:t>
            </a:r>
            <a:r>
              <a:rPr lang="cs-CZ" sz="2000" dirty="0" smtClean="0"/>
              <a:t> </a:t>
            </a:r>
            <a:r>
              <a:rPr lang="cs-CZ" sz="2000" dirty="0" err="1" smtClean="0"/>
              <a:t>for</a:t>
            </a:r>
            <a:r>
              <a:rPr lang="cs-CZ" sz="2000" dirty="0" smtClean="0"/>
              <a:t> </a:t>
            </a:r>
            <a:r>
              <a:rPr lang="cs-CZ" sz="2000" dirty="0" err="1" smtClean="0"/>
              <a:t>them</a:t>
            </a:r>
            <a:r>
              <a:rPr lang="cs-CZ" sz="2000" dirty="0" smtClean="0"/>
              <a:t>.</a:t>
            </a:r>
          </a:p>
          <a:p>
            <a:pPr marL="0" indent="0">
              <a:buNone/>
            </a:pPr>
            <a:r>
              <a:rPr lang="cs-CZ" sz="2000" dirty="0" smtClean="0"/>
              <a:t>     To </a:t>
            </a:r>
            <a:r>
              <a:rPr lang="cs-CZ" sz="2000" dirty="0" err="1" smtClean="0"/>
              <a:t>begin</a:t>
            </a:r>
            <a:r>
              <a:rPr lang="cs-CZ" sz="2000" dirty="0" smtClean="0"/>
              <a:t> </a:t>
            </a:r>
            <a:r>
              <a:rPr lang="cs-CZ" sz="2000" dirty="0" err="1" smtClean="0"/>
              <a:t>with</a:t>
            </a:r>
            <a:r>
              <a:rPr lang="cs-CZ" sz="2000" dirty="0" smtClean="0"/>
              <a:t>, </a:t>
            </a:r>
            <a:r>
              <a:rPr lang="cs-CZ" sz="2000" dirty="0" err="1" smtClean="0"/>
              <a:t>improvements</a:t>
            </a:r>
            <a:r>
              <a:rPr lang="cs-CZ" sz="2000" dirty="0" smtClean="0"/>
              <a:t> </a:t>
            </a:r>
            <a:r>
              <a:rPr lang="cs-CZ" sz="2000" b="1" dirty="0" err="1" smtClean="0"/>
              <a:t>should</a:t>
            </a:r>
            <a:r>
              <a:rPr lang="cs-CZ" sz="2000" b="1" dirty="0" smtClean="0"/>
              <a:t> </a:t>
            </a:r>
            <a:r>
              <a:rPr lang="cs-CZ" sz="2000" dirty="0" err="1" smtClean="0"/>
              <a:t>be</a:t>
            </a:r>
            <a:r>
              <a:rPr lang="cs-CZ" sz="2000" dirty="0" smtClean="0"/>
              <a:t> made to </a:t>
            </a:r>
            <a:r>
              <a:rPr lang="cs-CZ" sz="2000" dirty="0" err="1" smtClean="0"/>
              <a:t>the</a:t>
            </a:r>
            <a:r>
              <a:rPr lang="cs-CZ" sz="2000" dirty="0" smtClean="0"/>
              <a:t> public transport </a:t>
            </a:r>
            <a:r>
              <a:rPr lang="cs-CZ" sz="2000" dirty="0" err="1" smtClean="0"/>
              <a:t>service</a:t>
            </a:r>
            <a:r>
              <a:rPr lang="cs-CZ" sz="2000" dirty="0" smtClean="0"/>
              <a:t>. </a:t>
            </a:r>
            <a:r>
              <a:rPr lang="cs-CZ" sz="2000" dirty="0" err="1" smtClean="0"/>
              <a:t>Buses</a:t>
            </a:r>
            <a:r>
              <a:rPr lang="cs-CZ" sz="2000" dirty="0" smtClean="0"/>
              <a:t> and </a:t>
            </a:r>
            <a:r>
              <a:rPr lang="cs-CZ" sz="2000" dirty="0" err="1" smtClean="0"/>
              <a:t>trains</a:t>
            </a:r>
            <a:r>
              <a:rPr lang="cs-CZ" sz="2000" dirty="0" smtClean="0"/>
              <a:t> </a:t>
            </a:r>
            <a:r>
              <a:rPr lang="cs-CZ" sz="2000" dirty="0" err="1" smtClean="0"/>
              <a:t>should</a:t>
            </a:r>
            <a:r>
              <a:rPr lang="cs-CZ" sz="2000" dirty="0" smtClean="0"/>
              <a:t> </a:t>
            </a:r>
            <a:r>
              <a:rPr lang="cs-CZ" sz="2000" dirty="0" err="1" smtClean="0"/>
              <a:t>be</a:t>
            </a:r>
            <a:r>
              <a:rPr lang="cs-CZ" sz="2000" dirty="0" smtClean="0"/>
              <a:t> </a:t>
            </a:r>
            <a:r>
              <a:rPr lang="cs-CZ" sz="2000" dirty="0" err="1" smtClean="0"/>
              <a:t>specially</a:t>
            </a:r>
            <a:r>
              <a:rPr lang="cs-CZ" sz="2000" dirty="0" smtClean="0"/>
              <a:t> </a:t>
            </a:r>
            <a:r>
              <a:rPr lang="cs-CZ" sz="2000" dirty="0" err="1" smtClean="0"/>
              <a:t>equipped</a:t>
            </a:r>
            <a:r>
              <a:rPr lang="cs-CZ" sz="2000" dirty="0" smtClean="0"/>
              <a:t> and </a:t>
            </a:r>
            <a:r>
              <a:rPr lang="cs-CZ" sz="2000" dirty="0" err="1" smtClean="0"/>
              <a:t>be</a:t>
            </a:r>
            <a:r>
              <a:rPr lang="cs-CZ" sz="2000" dirty="0" smtClean="0"/>
              <a:t> ________ </a:t>
            </a:r>
            <a:r>
              <a:rPr lang="cs-CZ" sz="2000" dirty="0" err="1" smtClean="0"/>
              <a:t>frequent</a:t>
            </a:r>
            <a:r>
              <a:rPr lang="cs-CZ" sz="2000" dirty="0" smtClean="0"/>
              <a:t>. </a:t>
            </a:r>
            <a:r>
              <a:rPr lang="cs-CZ" sz="2000" dirty="0" err="1" smtClean="0"/>
              <a:t>This</a:t>
            </a:r>
            <a:r>
              <a:rPr lang="cs-CZ" sz="2000" dirty="0" smtClean="0"/>
              <a:t> </a:t>
            </a:r>
            <a:r>
              <a:rPr lang="cs-CZ" sz="2000" dirty="0" err="1" smtClean="0"/>
              <a:t>means</a:t>
            </a:r>
            <a:r>
              <a:rPr lang="cs-CZ" sz="2000" dirty="0" smtClean="0"/>
              <a:t> </a:t>
            </a:r>
            <a:r>
              <a:rPr lang="cs-CZ" sz="2000" dirty="0" err="1" smtClean="0"/>
              <a:t>that</a:t>
            </a:r>
            <a:r>
              <a:rPr lang="cs-CZ" sz="2000" dirty="0" smtClean="0"/>
              <a:t> </a:t>
            </a:r>
            <a:r>
              <a:rPr lang="cs-CZ" sz="2000" dirty="0" err="1" smtClean="0"/>
              <a:t>elderly</a:t>
            </a:r>
            <a:r>
              <a:rPr lang="cs-CZ" sz="2000" dirty="0" smtClean="0"/>
              <a:t> </a:t>
            </a:r>
            <a:r>
              <a:rPr lang="cs-CZ" sz="2000" dirty="0" err="1" smtClean="0"/>
              <a:t>people</a:t>
            </a:r>
            <a:r>
              <a:rPr lang="cs-CZ" sz="2000" dirty="0" smtClean="0"/>
              <a:t> </a:t>
            </a:r>
            <a:r>
              <a:rPr lang="cs-CZ" sz="2000" dirty="0" err="1" smtClean="0"/>
              <a:t>would</a:t>
            </a:r>
            <a:r>
              <a:rPr lang="cs-CZ" sz="2000" dirty="0" smtClean="0"/>
              <a:t> </a:t>
            </a:r>
            <a:r>
              <a:rPr lang="cs-CZ" sz="2000" dirty="0" err="1" smtClean="0"/>
              <a:t>be</a:t>
            </a:r>
            <a:r>
              <a:rPr lang="cs-CZ" sz="2000" dirty="0" smtClean="0"/>
              <a:t> ________ to </a:t>
            </a:r>
            <a:r>
              <a:rPr lang="cs-CZ" sz="2000" dirty="0" err="1" smtClean="0"/>
              <a:t>get</a:t>
            </a:r>
            <a:r>
              <a:rPr lang="cs-CZ" sz="2000" dirty="0" smtClean="0"/>
              <a:t> </a:t>
            </a:r>
            <a:r>
              <a:rPr lang="cs-CZ" sz="2000" dirty="0" err="1" smtClean="0"/>
              <a:t>out</a:t>
            </a:r>
            <a:r>
              <a:rPr lang="cs-CZ" sz="2000" dirty="0" smtClean="0"/>
              <a:t> more </a:t>
            </a:r>
            <a:r>
              <a:rPr lang="cs-CZ" sz="2000" dirty="0" err="1" smtClean="0"/>
              <a:t>often</a:t>
            </a:r>
            <a:r>
              <a:rPr lang="cs-CZ" sz="2000" dirty="0" smtClean="0"/>
              <a:t>. </a:t>
            </a:r>
            <a:r>
              <a:rPr lang="cs-CZ" sz="2000" dirty="0" err="1" smtClean="0"/>
              <a:t>Therefore</a:t>
            </a:r>
            <a:r>
              <a:rPr lang="cs-CZ" sz="2000" dirty="0" smtClean="0"/>
              <a:t>, </a:t>
            </a:r>
            <a:r>
              <a:rPr lang="cs-CZ" sz="2000" dirty="0" err="1" smtClean="0"/>
              <a:t>they</a:t>
            </a:r>
            <a:r>
              <a:rPr lang="cs-CZ" sz="2000" dirty="0" smtClean="0"/>
              <a:t> ________ </a:t>
            </a:r>
            <a:r>
              <a:rPr lang="cs-CZ" sz="2000" dirty="0" err="1" smtClean="0"/>
              <a:t>feel</a:t>
            </a:r>
            <a:r>
              <a:rPr lang="cs-CZ" sz="2000" dirty="0" smtClean="0"/>
              <a:t> </a:t>
            </a:r>
            <a:r>
              <a:rPr lang="cs-CZ" sz="2000" dirty="0" err="1" smtClean="0"/>
              <a:t>housebound</a:t>
            </a:r>
            <a:r>
              <a:rPr lang="cs-CZ" sz="2000" dirty="0" smtClean="0"/>
              <a:t> </a:t>
            </a:r>
            <a:r>
              <a:rPr lang="cs-CZ" sz="2000" dirty="0" err="1" smtClean="0"/>
              <a:t>or</a:t>
            </a:r>
            <a:r>
              <a:rPr lang="cs-CZ" sz="2000" dirty="0" smtClean="0"/>
              <a:t> </a:t>
            </a:r>
            <a:r>
              <a:rPr lang="cs-CZ" sz="2000" dirty="0" err="1" smtClean="0"/>
              <a:t>isolated</a:t>
            </a:r>
            <a:r>
              <a:rPr lang="cs-CZ" sz="2000" dirty="0" smtClean="0"/>
              <a:t>.</a:t>
            </a:r>
          </a:p>
          <a:p>
            <a:pPr marL="0" indent="0">
              <a:buNone/>
            </a:pPr>
            <a:r>
              <a:rPr lang="cs-CZ" sz="2000" dirty="0" smtClean="0"/>
              <a:t>     </a:t>
            </a:r>
            <a:r>
              <a:rPr lang="cs-CZ" sz="2000" dirty="0" err="1" smtClean="0"/>
              <a:t>Secondly</a:t>
            </a:r>
            <a:r>
              <a:rPr lang="cs-CZ" sz="2000" dirty="0" smtClean="0"/>
              <a:t>, </a:t>
            </a:r>
            <a:r>
              <a:rPr lang="cs-CZ" sz="2000" dirty="0" err="1" smtClean="0"/>
              <a:t>if</a:t>
            </a:r>
            <a:r>
              <a:rPr lang="cs-CZ" sz="2000" dirty="0" smtClean="0"/>
              <a:t> </a:t>
            </a:r>
            <a:r>
              <a:rPr lang="cs-CZ" sz="2000" dirty="0" err="1" smtClean="0"/>
              <a:t>local</a:t>
            </a:r>
            <a:r>
              <a:rPr lang="cs-CZ" sz="2000" dirty="0" smtClean="0"/>
              <a:t> </a:t>
            </a:r>
            <a:r>
              <a:rPr lang="cs-CZ" sz="2000" dirty="0" err="1" smtClean="0"/>
              <a:t>supermarkets</a:t>
            </a:r>
            <a:r>
              <a:rPr lang="cs-CZ" sz="2000" dirty="0" smtClean="0"/>
              <a:t> </a:t>
            </a:r>
            <a:r>
              <a:rPr lang="cs-CZ" sz="2000" dirty="0" err="1" smtClean="0"/>
              <a:t>provided</a:t>
            </a:r>
            <a:r>
              <a:rPr lang="cs-CZ" sz="2000" dirty="0" smtClean="0"/>
              <a:t> a free </a:t>
            </a:r>
            <a:r>
              <a:rPr lang="cs-CZ" sz="2000" dirty="0" err="1" smtClean="0"/>
              <a:t>home</a:t>
            </a:r>
            <a:r>
              <a:rPr lang="cs-CZ" sz="2000" dirty="0" smtClean="0"/>
              <a:t> ________ </a:t>
            </a:r>
            <a:r>
              <a:rPr lang="cs-CZ" sz="2000" dirty="0" err="1" smtClean="0"/>
              <a:t>service</a:t>
            </a:r>
            <a:r>
              <a:rPr lang="cs-CZ" sz="2000" dirty="0" smtClean="0"/>
              <a:t> </a:t>
            </a:r>
            <a:r>
              <a:rPr lang="cs-CZ" sz="2000" dirty="0" err="1" smtClean="0"/>
              <a:t>for</a:t>
            </a:r>
            <a:r>
              <a:rPr lang="cs-CZ" sz="2000" dirty="0" smtClean="0"/>
              <a:t> </a:t>
            </a:r>
            <a:r>
              <a:rPr lang="cs-CZ" sz="2000" dirty="0" err="1" smtClean="0"/>
              <a:t>elderly</a:t>
            </a:r>
            <a:r>
              <a:rPr lang="cs-CZ" sz="2000" dirty="0" smtClean="0"/>
              <a:t> </a:t>
            </a:r>
            <a:r>
              <a:rPr lang="cs-CZ" sz="2000" dirty="0" err="1" smtClean="0"/>
              <a:t>customers</a:t>
            </a:r>
            <a:r>
              <a:rPr lang="cs-CZ" sz="2000" dirty="0" smtClean="0"/>
              <a:t>, </a:t>
            </a:r>
            <a:r>
              <a:rPr lang="cs-CZ" sz="2000" dirty="0" err="1" smtClean="0"/>
              <a:t>older</a:t>
            </a:r>
            <a:r>
              <a:rPr lang="cs-CZ" sz="2000" dirty="0" smtClean="0"/>
              <a:t> </a:t>
            </a:r>
            <a:r>
              <a:rPr lang="cs-CZ" sz="2000" dirty="0" err="1" smtClean="0"/>
              <a:t>people</a:t>
            </a:r>
            <a:r>
              <a:rPr lang="cs-CZ" sz="2000" dirty="0" smtClean="0"/>
              <a:t> </a:t>
            </a:r>
            <a:r>
              <a:rPr lang="cs-CZ" sz="2000" dirty="0" err="1" smtClean="0"/>
              <a:t>would</a:t>
            </a:r>
            <a:r>
              <a:rPr lang="cs-CZ" sz="2000" dirty="0" smtClean="0"/>
              <a:t> </a:t>
            </a:r>
            <a:r>
              <a:rPr lang="cs-CZ" sz="2000" dirty="0" err="1" smtClean="0"/>
              <a:t>be</a:t>
            </a:r>
            <a:r>
              <a:rPr lang="cs-CZ" sz="2000" dirty="0" smtClean="0"/>
              <a:t> </a:t>
            </a:r>
            <a:r>
              <a:rPr lang="cs-CZ" sz="2000" dirty="0" err="1" smtClean="0"/>
              <a:t>less</a:t>
            </a:r>
            <a:r>
              <a:rPr lang="cs-CZ" sz="2000" dirty="0" smtClean="0"/>
              <a:t> </a:t>
            </a:r>
            <a:r>
              <a:rPr lang="cs-CZ" sz="2000" dirty="0" err="1" smtClean="0"/>
              <a:t>anxious</a:t>
            </a:r>
            <a:r>
              <a:rPr lang="cs-CZ" sz="2000" dirty="0" smtClean="0"/>
              <a:t> and </a:t>
            </a:r>
            <a:r>
              <a:rPr lang="cs-CZ" sz="2000" dirty="0" err="1" smtClean="0"/>
              <a:t>stressed</a:t>
            </a:r>
            <a:r>
              <a:rPr lang="cs-CZ" sz="2000" dirty="0" smtClean="0"/>
              <a:t> </a:t>
            </a:r>
            <a:r>
              <a:rPr lang="cs-CZ" sz="2000" dirty="0" err="1" smtClean="0"/>
              <a:t>about</a:t>
            </a:r>
            <a:r>
              <a:rPr lang="cs-CZ" sz="2000" dirty="0" smtClean="0"/>
              <a:t> shopping and </a:t>
            </a:r>
            <a:r>
              <a:rPr lang="cs-CZ" sz="2000" dirty="0" err="1" smtClean="0"/>
              <a:t>they</a:t>
            </a:r>
            <a:r>
              <a:rPr lang="cs-CZ" sz="2000" dirty="0" smtClean="0"/>
              <a:t> </a:t>
            </a:r>
            <a:r>
              <a:rPr lang="cs-CZ" sz="2000" dirty="0" err="1" smtClean="0"/>
              <a:t>wouldn´t</a:t>
            </a:r>
            <a:r>
              <a:rPr lang="cs-CZ" sz="2000" dirty="0" smtClean="0"/>
              <a:t> </a:t>
            </a:r>
            <a:r>
              <a:rPr lang="cs-CZ" sz="2000" dirty="0" err="1" smtClean="0"/>
              <a:t>have</a:t>
            </a:r>
            <a:r>
              <a:rPr lang="cs-CZ" sz="2000" dirty="0" smtClean="0"/>
              <a:t> to ________ </a:t>
            </a:r>
            <a:r>
              <a:rPr lang="cs-CZ" sz="2000" dirty="0" err="1" smtClean="0"/>
              <a:t>heavy</a:t>
            </a:r>
            <a:r>
              <a:rPr lang="cs-CZ" sz="2000" dirty="0" smtClean="0"/>
              <a:t> </a:t>
            </a:r>
            <a:r>
              <a:rPr lang="cs-CZ" sz="2000" dirty="0" err="1" smtClean="0"/>
              <a:t>bags</a:t>
            </a:r>
            <a:r>
              <a:rPr lang="cs-CZ" sz="2000" dirty="0" smtClean="0"/>
              <a:t>. </a:t>
            </a:r>
            <a:r>
              <a:rPr lang="cs-CZ" sz="2000" dirty="0" err="1" smtClean="0"/>
              <a:t>They</a:t>
            </a:r>
            <a:r>
              <a:rPr lang="cs-CZ" sz="2000" dirty="0" smtClean="0"/>
              <a:t> </a:t>
            </a:r>
            <a:r>
              <a:rPr lang="cs-CZ" sz="2000" dirty="0" err="1" smtClean="0"/>
              <a:t>would</a:t>
            </a:r>
            <a:r>
              <a:rPr lang="cs-CZ" sz="2000" dirty="0" smtClean="0"/>
              <a:t> </a:t>
            </a:r>
            <a:r>
              <a:rPr lang="cs-CZ" sz="2000" dirty="0" err="1" smtClean="0"/>
              <a:t>also</a:t>
            </a:r>
            <a:r>
              <a:rPr lang="cs-CZ" sz="2000" dirty="0" smtClean="0"/>
              <a:t> </a:t>
            </a:r>
            <a:r>
              <a:rPr lang="cs-CZ" sz="2000" dirty="0" err="1" smtClean="0"/>
              <a:t>have</a:t>
            </a:r>
            <a:r>
              <a:rPr lang="cs-CZ" sz="2000" dirty="0" smtClean="0"/>
              <a:t> a </a:t>
            </a:r>
            <a:r>
              <a:rPr lang="cs-CZ" sz="2000" dirty="0" err="1" smtClean="0"/>
              <a:t>healthier</a:t>
            </a:r>
            <a:r>
              <a:rPr lang="cs-CZ" sz="2000" dirty="0" smtClean="0"/>
              <a:t> diet, as </a:t>
            </a:r>
            <a:r>
              <a:rPr lang="cs-CZ" sz="2000" dirty="0" err="1" smtClean="0"/>
              <a:t>they</a:t>
            </a:r>
            <a:r>
              <a:rPr lang="cs-CZ" sz="2000" dirty="0" smtClean="0"/>
              <a:t> </a:t>
            </a:r>
            <a:r>
              <a:rPr lang="cs-CZ" sz="2000" dirty="0" err="1" smtClean="0"/>
              <a:t>would</a:t>
            </a:r>
            <a:r>
              <a:rPr lang="cs-CZ" sz="2000" dirty="0" smtClean="0"/>
              <a:t> </a:t>
            </a:r>
            <a:r>
              <a:rPr lang="cs-CZ" sz="2000" dirty="0" err="1" smtClean="0"/>
              <a:t>be</a:t>
            </a:r>
            <a:r>
              <a:rPr lang="cs-CZ" sz="2000" dirty="0" smtClean="0"/>
              <a:t> </a:t>
            </a:r>
            <a:r>
              <a:rPr lang="cs-CZ" sz="2000" dirty="0" err="1" smtClean="0"/>
              <a:t>able</a:t>
            </a:r>
            <a:r>
              <a:rPr lang="cs-CZ" sz="2000" dirty="0" smtClean="0"/>
              <a:t> to ________ a </a:t>
            </a:r>
            <a:r>
              <a:rPr lang="cs-CZ" sz="2000" dirty="0" err="1" smtClean="0"/>
              <a:t>greater</a:t>
            </a:r>
            <a:r>
              <a:rPr lang="cs-CZ" sz="2000" dirty="0" smtClean="0"/>
              <a:t> variety </a:t>
            </a:r>
            <a:r>
              <a:rPr lang="cs-CZ" sz="2000" dirty="0" err="1" smtClean="0"/>
              <a:t>of</a:t>
            </a:r>
            <a:r>
              <a:rPr lang="cs-CZ" sz="2000" dirty="0" smtClean="0"/>
              <a:t> food.</a:t>
            </a:r>
          </a:p>
          <a:p>
            <a:pPr marL="0" indent="0">
              <a:buNone/>
            </a:pPr>
            <a:r>
              <a:rPr lang="cs-CZ" sz="2000" dirty="0" smtClean="0"/>
              <a:t>     </a:t>
            </a:r>
            <a:r>
              <a:rPr lang="cs-CZ" sz="2000" dirty="0" err="1" smtClean="0"/>
              <a:t>Futhermore</a:t>
            </a:r>
            <a:r>
              <a:rPr lang="cs-CZ" sz="2000" dirty="0" smtClean="0"/>
              <a:t>, I </a:t>
            </a:r>
            <a:r>
              <a:rPr lang="cs-CZ" sz="2000" dirty="0" err="1" smtClean="0"/>
              <a:t>think</a:t>
            </a:r>
            <a:r>
              <a:rPr lang="cs-CZ" sz="2000" dirty="0" smtClean="0"/>
              <a:t> </a:t>
            </a:r>
            <a:r>
              <a:rPr lang="cs-CZ" sz="2000" dirty="0" err="1" smtClean="0"/>
              <a:t>it</a:t>
            </a:r>
            <a:r>
              <a:rPr lang="cs-CZ" sz="2000" dirty="0" smtClean="0"/>
              <a:t> </a:t>
            </a:r>
            <a:r>
              <a:rPr lang="cs-CZ" sz="2000" dirty="0" err="1" smtClean="0"/>
              <a:t>would</a:t>
            </a:r>
            <a:r>
              <a:rPr lang="cs-CZ" sz="2000" dirty="0" smtClean="0"/>
              <a:t> </a:t>
            </a:r>
            <a:r>
              <a:rPr lang="cs-CZ" sz="2000" dirty="0" err="1" smtClean="0"/>
              <a:t>be</a:t>
            </a:r>
            <a:r>
              <a:rPr lang="cs-CZ" sz="2000" dirty="0" smtClean="0"/>
              <a:t> a </a:t>
            </a:r>
            <a:r>
              <a:rPr lang="cs-CZ" sz="2000" dirty="0" err="1" smtClean="0"/>
              <a:t>good</a:t>
            </a:r>
            <a:r>
              <a:rPr lang="cs-CZ" sz="2000" dirty="0" smtClean="0"/>
              <a:t> idea ________ a </a:t>
            </a:r>
            <a:r>
              <a:rPr lang="cs-CZ" sz="2000" dirty="0" err="1" smtClean="0"/>
              <a:t>leisure</a:t>
            </a:r>
            <a:r>
              <a:rPr lang="cs-CZ" sz="2000" dirty="0" smtClean="0"/>
              <a:t> centre and a lunch club </a:t>
            </a:r>
            <a:r>
              <a:rPr lang="cs-CZ" sz="2000" dirty="0" err="1" smtClean="0"/>
              <a:t>were</a:t>
            </a:r>
            <a:r>
              <a:rPr lang="cs-CZ" sz="2000" dirty="0" smtClean="0"/>
              <a:t> set up </a:t>
            </a:r>
            <a:r>
              <a:rPr lang="cs-CZ" sz="2000" dirty="0" err="1" smtClean="0"/>
              <a:t>for</a:t>
            </a:r>
            <a:r>
              <a:rPr lang="cs-CZ" sz="2000" dirty="0" smtClean="0"/>
              <a:t> </a:t>
            </a:r>
            <a:r>
              <a:rPr lang="cs-CZ" sz="2000" dirty="0" err="1" smtClean="0"/>
              <a:t>elderly</a:t>
            </a:r>
            <a:r>
              <a:rPr lang="cs-CZ" sz="2000" dirty="0" smtClean="0"/>
              <a:t> </a:t>
            </a:r>
            <a:r>
              <a:rPr lang="cs-CZ" sz="2000" dirty="0" err="1" smtClean="0"/>
              <a:t>people</a:t>
            </a:r>
            <a:r>
              <a:rPr lang="cs-CZ" sz="2000" dirty="0" smtClean="0"/>
              <a:t> in </a:t>
            </a:r>
            <a:r>
              <a:rPr lang="cs-CZ" sz="2000" dirty="0" err="1" smtClean="0"/>
              <a:t>the</a:t>
            </a:r>
            <a:r>
              <a:rPr lang="cs-CZ" sz="2000" dirty="0" smtClean="0"/>
              <a:t> area. </a:t>
            </a:r>
            <a:r>
              <a:rPr lang="cs-CZ" sz="2000" dirty="0" err="1" smtClean="0"/>
              <a:t>This</a:t>
            </a:r>
            <a:r>
              <a:rPr lang="cs-CZ" sz="2000" dirty="0" smtClean="0"/>
              <a:t> </a:t>
            </a:r>
            <a:r>
              <a:rPr lang="cs-CZ" sz="2000" dirty="0" err="1" smtClean="0"/>
              <a:t>would</a:t>
            </a:r>
            <a:r>
              <a:rPr lang="cs-CZ" sz="2000" dirty="0" smtClean="0"/>
              <a:t> </a:t>
            </a:r>
            <a:r>
              <a:rPr lang="cs-CZ" sz="2000" dirty="0" err="1" smtClean="0"/>
              <a:t>encourage</a:t>
            </a:r>
            <a:r>
              <a:rPr lang="cs-CZ" sz="2000" dirty="0" smtClean="0"/>
              <a:t> </a:t>
            </a:r>
            <a:r>
              <a:rPr lang="cs-CZ" sz="2000" dirty="0" err="1" smtClean="0"/>
              <a:t>them</a:t>
            </a:r>
            <a:r>
              <a:rPr lang="cs-CZ" sz="2000" dirty="0" smtClean="0"/>
              <a:t> to ________ </a:t>
            </a:r>
            <a:r>
              <a:rPr lang="cs-CZ" sz="2000" dirty="0" err="1" smtClean="0"/>
              <a:t>friends</a:t>
            </a:r>
            <a:r>
              <a:rPr lang="cs-CZ" sz="2000" dirty="0" smtClean="0"/>
              <a:t> and </a:t>
            </a:r>
            <a:r>
              <a:rPr lang="cs-CZ" sz="2000" dirty="0" err="1" smtClean="0"/>
              <a:t>have</a:t>
            </a:r>
            <a:r>
              <a:rPr lang="cs-CZ" sz="2000" dirty="0" smtClean="0"/>
              <a:t> a </a:t>
            </a:r>
            <a:r>
              <a:rPr lang="cs-CZ" sz="2000" dirty="0" err="1" smtClean="0"/>
              <a:t>better</a:t>
            </a:r>
            <a:r>
              <a:rPr lang="cs-CZ" sz="2000" dirty="0" smtClean="0"/>
              <a:t> </a:t>
            </a:r>
            <a:r>
              <a:rPr lang="cs-CZ" sz="2000" dirty="0" err="1" smtClean="0"/>
              <a:t>social</a:t>
            </a:r>
            <a:r>
              <a:rPr lang="cs-CZ" sz="2000" dirty="0" smtClean="0"/>
              <a:t> </a:t>
            </a:r>
            <a:r>
              <a:rPr lang="cs-CZ" sz="2000" dirty="0" err="1" smtClean="0"/>
              <a:t>life</a:t>
            </a:r>
            <a:r>
              <a:rPr lang="cs-CZ" sz="2000" dirty="0" smtClean="0"/>
              <a:t>, so </a:t>
            </a:r>
            <a:r>
              <a:rPr lang="cs-CZ" sz="2000" dirty="0" err="1" smtClean="0"/>
              <a:t>they</a:t>
            </a:r>
            <a:r>
              <a:rPr lang="cs-CZ" sz="2000" dirty="0" smtClean="0"/>
              <a:t> </a:t>
            </a:r>
            <a:r>
              <a:rPr lang="cs-CZ" sz="2000" dirty="0" err="1" smtClean="0"/>
              <a:t>would</a:t>
            </a:r>
            <a:r>
              <a:rPr lang="cs-CZ" sz="2000" dirty="0" smtClean="0"/>
              <a:t> </a:t>
            </a:r>
            <a:r>
              <a:rPr lang="cs-CZ" sz="2000" dirty="0" err="1" smtClean="0"/>
              <a:t>enjoy</a:t>
            </a:r>
            <a:r>
              <a:rPr lang="cs-CZ" sz="2000" dirty="0" smtClean="0"/>
              <a:t> </a:t>
            </a:r>
            <a:r>
              <a:rPr lang="cs-CZ" sz="2000" dirty="0" err="1" smtClean="0"/>
              <a:t>life</a:t>
            </a:r>
            <a:r>
              <a:rPr lang="cs-CZ" sz="2000" dirty="0" smtClean="0"/>
              <a:t> more.</a:t>
            </a:r>
          </a:p>
          <a:p>
            <a:pPr marL="0" indent="0">
              <a:buNone/>
            </a:pPr>
            <a:r>
              <a:rPr lang="cs-CZ" sz="2000" dirty="0" smtClean="0"/>
              <a:t>     To sum up, I </a:t>
            </a:r>
            <a:r>
              <a:rPr lang="cs-CZ" sz="2000" dirty="0" err="1" smtClean="0"/>
              <a:t>think</a:t>
            </a:r>
            <a:r>
              <a:rPr lang="cs-CZ" sz="2000" dirty="0" smtClean="0"/>
              <a:t> </a:t>
            </a:r>
            <a:r>
              <a:rPr lang="cs-CZ" sz="2000" dirty="0" err="1" smtClean="0"/>
              <a:t>we</a:t>
            </a:r>
            <a:r>
              <a:rPr lang="cs-CZ" sz="2000" dirty="0" smtClean="0"/>
              <a:t> </a:t>
            </a:r>
            <a:r>
              <a:rPr lang="cs-CZ" sz="2000" dirty="0" err="1" smtClean="0"/>
              <a:t>should</a:t>
            </a:r>
            <a:r>
              <a:rPr lang="cs-CZ" sz="2000" dirty="0" smtClean="0"/>
              <a:t> </a:t>
            </a:r>
            <a:r>
              <a:rPr lang="cs-CZ" sz="2000" dirty="0" err="1" smtClean="0"/>
              <a:t>all</a:t>
            </a:r>
            <a:r>
              <a:rPr lang="cs-CZ" sz="2000" dirty="0" smtClean="0"/>
              <a:t> </a:t>
            </a:r>
            <a:r>
              <a:rPr lang="cs-CZ" sz="2000" dirty="0" err="1" smtClean="0"/>
              <a:t>try</a:t>
            </a:r>
            <a:r>
              <a:rPr lang="cs-CZ" sz="2000" dirty="0" smtClean="0"/>
              <a:t> to ________ </a:t>
            </a:r>
            <a:r>
              <a:rPr lang="cs-CZ" sz="2000" dirty="0" err="1" smtClean="0"/>
              <a:t>our</a:t>
            </a:r>
            <a:r>
              <a:rPr lang="cs-CZ" sz="2000" dirty="0" smtClean="0"/>
              <a:t> </a:t>
            </a:r>
            <a:r>
              <a:rPr lang="cs-CZ" sz="2000" dirty="0" err="1" smtClean="0"/>
              <a:t>elderly</a:t>
            </a:r>
            <a:r>
              <a:rPr lang="cs-CZ" sz="2000" dirty="0" smtClean="0"/>
              <a:t> </a:t>
            </a:r>
            <a:r>
              <a:rPr lang="cs-CZ" sz="2000" dirty="0" err="1" smtClean="0"/>
              <a:t>friends</a:t>
            </a:r>
            <a:r>
              <a:rPr lang="cs-CZ" sz="2000" dirty="0" smtClean="0"/>
              <a:t> and </a:t>
            </a:r>
            <a:r>
              <a:rPr lang="cs-CZ" sz="2000" dirty="0" err="1" smtClean="0"/>
              <a:t>neighbours</a:t>
            </a:r>
            <a:r>
              <a:rPr lang="cs-CZ" sz="2000" dirty="0" smtClean="0"/>
              <a:t>. </a:t>
            </a:r>
            <a:r>
              <a:rPr lang="cs-CZ" sz="2000" dirty="0" err="1" smtClean="0"/>
              <a:t>If</a:t>
            </a:r>
            <a:r>
              <a:rPr lang="cs-CZ" sz="2000" dirty="0" smtClean="0"/>
              <a:t> </a:t>
            </a:r>
            <a:r>
              <a:rPr lang="cs-CZ" sz="2000" dirty="0" err="1" smtClean="0"/>
              <a:t>some</a:t>
            </a:r>
            <a:r>
              <a:rPr lang="cs-CZ" sz="2000" dirty="0" smtClean="0"/>
              <a:t> </a:t>
            </a:r>
            <a:r>
              <a:rPr lang="cs-CZ" sz="2000" dirty="0" err="1" smtClean="0"/>
              <a:t>of</a:t>
            </a:r>
            <a:r>
              <a:rPr lang="cs-CZ" sz="2000" dirty="0" smtClean="0"/>
              <a:t> my </a:t>
            </a:r>
            <a:r>
              <a:rPr lang="cs-CZ" sz="2000" dirty="0" err="1" smtClean="0"/>
              <a:t>suggestions</a:t>
            </a:r>
            <a:r>
              <a:rPr lang="cs-CZ" sz="2000" dirty="0" smtClean="0"/>
              <a:t> ________ </a:t>
            </a:r>
            <a:r>
              <a:rPr lang="cs-CZ" sz="2000" dirty="0" err="1" smtClean="0"/>
              <a:t>carried</a:t>
            </a:r>
            <a:r>
              <a:rPr lang="cs-CZ" sz="2000" dirty="0" smtClean="0"/>
              <a:t> </a:t>
            </a:r>
            <a:r>
              <a:rPr lang="cs-CZ" sz="2000" dirty="0" err="1" smtClean="0"/>
              <a:t>out</a:t>
            </a:r>
            <a:r>
              <a:rPr lang="cs-CZ" sz="2000" dirty="0" smtClean="0"/>
              <a:t>, </a:t>
            </a:r>
            <a:r>
              <a:rPr lang="cs-CZ" sz="2000" dirty="0" err="1" smtClean="0"/>
              <a:t>the</a:t>
            </a:r>
            <a:r>
              <a:rPr lang="cs-CZ" sz="2000" dirty="0" smtClean="0"/>
              <a:t> </a:t>
            </a:r>
            <a:r>
              <a:rPr lang="cs-CZ" sz="2000" dirty="0" err="1" smtClean="0"/>
              <a:t>lives</a:t>
            </a:r>
            <a:r>
              <a:rPr lang="cs-CZ" sz="2000" dirty="0" smtClean="0"/>
              <a:t> </a:t>
            </a:r>
            <a:r>
              <a:rPr lang="cs-CZ" sz="2000" dirty="0" err="1" smtClean="0"/>
              <a:t>of</a:t>
            </a:r>
            <a:r>
              <a:rPr lang="cs-CZ" sz="2000" dirty="0" smtClean="0"/>
              <a:t> </a:t>
            </a:r>
            <a:r>
              <a:rPr lang="cs-CZ" sz="2000" dirty="0" err="1" smtClean="0"/>
              <a:t>elderly</a:t>
            </a:r>
            <a:r>
              <a:rPr lang="cs-CZ" sz="2000" dirty="0" smtClean="0"/>
              <a:t> </a:t>
            </a:r>
            <a:r>
              <a:rPr lang="cs-CZ" sz="2000" dirty="0" err="1" smtClean="0"/>
              <a:t>people</a:t>
            </a:r>
            <a:r>
              <a:rPr lang="cs-CZ" sz="2000" dirty="0" smtClean="0"/>
              <a:t> </a:t>
            </a:r>
            <a:r>
              <a:rPr lang="cs-CZ" sz="2000" dirty="0" err="1" smtClean="0"/>
              <a:t>would</a:t>
            </a:r>
            <a:r>
              <a:rPr lang="cs-CZ" sz="2000" dirty="0" smtClean="0"/>
              <a:t> </a:t>
            </a:r>
            <a:r>
              <a:rPr lang="cs-CZ" sz="2000" dirty="0" err="1" smtClean="0"/>
              <a:t>be</a:t>
            </a:r>
            <a:r>
              <a:rPr lang="cs-CZ" sz="2000" dirty="0" smtClean="0"/>
              <a:t> much </a:t>
            </a:r>
            <a:r>
              <a:rPr lang="cs-CZ" sz="2000" dirty="0" err="1" smtClean="0"/>
              <a:t>easier</a:t>
            </a:r>
            <a:r>
              <a:rPr lang="cs-CZ" sz="2000" dirty="0" smtClean="0"/>
              <a:t>.</a:t>
            </a:r>
          </a:p>
          <a:p>
            <a:pPr marL="0" indent="0">
              <a:buNone/>
            </a:pPr>
            <a:r>
              <a:rPr lang="cs-CZ" sz="2000" dirty="0" smtClean="0"/>
              <a:t>     ________ </a:t>
            </a:r>
            <a:r>
              <a:rPr lang="cs-CZ" sz="2000" dirty="0" err="1" smtClean="0"/>
              <a:t>faithfully</a:t>
            </a:r>
            <a:r>
              <a:rPr lang="cs-CZ" sz="2000" dirty="0" smtClean="0"/>
              <a:t>,</a:t>
            </a:r>
          </a:p>
          <a:p>
            <a:pPr marL="0" indent="0">
              <a:buNone/>
            </a:pPr>
            <a:r>
              <a:rPr lang="cs-CZ" sz="2000" dirty="0" smtClean="0"/>
              <a:t>     J. Wilson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20288734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5000"/>
    </mc:Choice>
    <mc:Fallback xmlns="">
      <p:transition spd="slow" advTm="15000"/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395536" y="-1171097"/>
            <a:ext cx="8229600" cy="1143000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251520" y="116632"/>
            <a:ext cx="8712968" cy="6552728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000" dirty="0" err="1" smtClean="0"/>
              <a:t>Dear</a:t>
            </a:r>
            <a:r>
              <a:rPr lang="cs-CZ" sz="2000" dirty="0" smtClean="0"/>
              <a:t> Sir,</a:t>
            </a:r>
          </a:p>
          <a:p>
            <a:pPr marL="0" indent="0">
              <a:buNone/>
            </a:pPr>
            <a:r>
              <a:rPr lang="cs-CZ" sz="2000" dirty="0" smtClean="0"/>
              <a:t>     I </a:t>
            </a:r>
            <a:r>
              <a:rPr lang="cs-CZ" sz="2000" dirty="0" err="1" smtClean="0"/>
              <a:t>am</a:t>
            </a:r>
            <a:r>
              <a:rPr lang="cs-CZ" sz="2000" dirty="0" smtClean="0"/>
              <a:t> </a:t>
            </a:r>
            <a:r>
              <a:rPr lang="cs-CZ" sz="2000" dirty="0" err="1" smtClean="0"/>
              <a:t>writing</a:t>
            </a:r>
            <a:r>
              <a:rPr lang="cs-CZ" sz="2000" dirty="0" smtClean="0"/>
              <a:t> </a:t>
            </a:r>
            <a:r>
              <a:rPr lang="cs-CZ" sz="2000" b="1" dirty="0" err="1" smtClean="0"/>
              <a:t>regarding</a:t>
            </a:r>
            <a:r>
              <a:rPr lang="cs-CZ" sz="2000" b="1" dirty="0" smtClean="0"/>
              <a:t> </a:t>
            </a:r>
            <a:r>
              <a:rPr lang="cs-CZ" sz="2000" dirty="0" err="1" smtClean="0"/>
              <a:t>the</a:t>
            </a:r>
            <a:r>
              <a:rPr lang="cs-CZ" sz="2000" dirty="0" smtClean="0"/>
              <a:t> </a:t>
            </a:r>
            <a:r>
              <a:rPr lang="cs-CZ" sz="2000" dirty="0" err="1" smtClean="0"/>
              <a:t>problems</a:t>
            </a:r>
            <a:r>
              <a:rPr lang="cs-CZ" sz="2000" dirty="0" smtClean="0"/>
              <a:t> </a:t>
            </a:r>
            <a:r>
              <a:rPr lang="cs-CZ" sz="2000" dirty="0" err="1" smtClean="0"/>
              <a:t>which</a:t>
            </a:r>
            <a:r>
              <a:rPr lang="cs-CZ" sz="2000" dirty="0" smtClean="0"/>
              <a:t> </a:t>
            </a:r>
            <a:r>
              <a:rPr lang="cs-CZ" sz="2000" dirty="0" err="1" smtClean="0"/>
              <a:t>elderly</a:t>
            </a:r>
            <a:r>
              <a:rPr lang="cs-CZ" sz="2000" dirty="0" smtClean="0"/>
              <a:t> </a:t>
            </a:r>
            <a:r>
              <a:rPr lang="cs-CZ" sz="2000" dirty="0" err="1" smtClean="0"/>
              <a:t>people</a:t>
            </a:r>
            <a:r>
              <a:rPr lang="cs-CZ" sz="2000" dirty="0" smtClean="0"/>
              <a:t> in </a:t>
            </a:r>
            <a:r>
              <a:rPr lang="cs-CZ" sz="2000" dirty="0" err="1" smtClean="0"/>
              <a:t>our</a:t>
            </a:r>
            <a:r>
              <a:rPr lang="cs-CZ" sz="2000" dirty="0" smtClean="0"/>
              <a:t> area </a:t>
            </a:r>
            <a:r>
              <a:rPr lang="cs-CZ" sz="2000" dirty="0" err="1" smtClean="0"/>
              <a:t>have</a:t>
            </a:r>
            <a:r>
              <a:rPr lang="cs-CZ" sz="2000" dirty="0" smtClean="0"/>
              <a:t> to face. I do not </a:t>
            </a:r>
            <a:r>
              <a:rPr lang="cs-CZ" sz="2000" dirty="0" err="1" smtClean="0"/>
              <a:t>think</a:t>
            </a:r>
            <a:r>
              <a:rPr lang="cs-CZ" sz="2000" dirty="0" smtClean="0"/>
              <a:t> </a:t>
            </a:r>
            <a:r>
              <a:rPr lang="cs-CZ" sz="2000" dirty="0" err="1" smtClean="0"/>
              <a:t>that</a:t>
            </a:r>
            <a:r>
              <a:rPr lang="cs-CZ" sz="2000" dirty="0" smtClean="0"/>
              <a:t> </a:t>
            </a:r>
            <a:r>
              <a:rPr lang="cs-CZ" sz="2000" dirty="0" err="1" smtClean="0"/>
              <a:t>enough</a:t>
            </a:r>
            <a:r>
              <a:rPr lang="cs-CZ" sz="2000" dirty="0" smtClean="0"/>
              <a:t> </a:t>
            </a:r>
            <a:r>
              <a:rPr lang="cs-CZ" sz="2000" dirty="0" err="1" smtClean="0"/>
              <a:t>is</a:t>
            </a:r>
            <a:r>
              <a:rPr lang="cs-CZ" sz="2000" dirty="0" smtClean="0"/>
              <a:t> </a:t>
            </a:r>
            <a:r>
              <a:rPr lang="cs-CZ" sz="2000" b="1" dirty="0" err="1" smtClean="0"/>
              <a:t>being</a:t>
            </a:r>
            <a:r>
              <a:rPr lang="cs-CZ" sz="2000" b="1" dirty="0" smtClean="0"/>
              <a:t> </a:t>
            </a:r>
            <a:r>
              <a:rPr lang="cs-CZ" sz="2000" dirty="0" smtClean="0"/>
              <a:t>done to </a:t>
            </a:r>
            <a:r>
              <a:rPr lang="cs-CZ" sz="2000" dirty="0" err="1" smtClean="0"/>
              <a:t>help</a:t>
            </a:r>
            <a:r>
              <a:rPr lang="cs-CZ" sz="2000" dirty="0" smtClean="0"/>
              <a:t> </a:t>
            </a:r>
            <a:r>
              <a:rPr lang="cs-CZ" sz="2000" dirty="0" err="1" smtClean="0"/>
              <a:t>elderly</a:t>
            </a:r>
            <a:r>
              <a:rPr lang="cs-CZ" sz="2000" dirty="0" smtClean="0"/>
              <a:t> </a:t>
            </a:r>
            <a:r>
              <a:rPr lang="cs-CZ" sz="2000" dirty="0" err="1" smtClean="0"/>
              <a:t>people</a:t>
            </a:r>
            <a:r>
              <a:rPr lang="cs-CZ" sz="2000" dirty="0" smtClean="0"/>
              <a:t> and I </a:t>
            </a:r>
            <a:r>
              <a:rPr lang="cs-CZ" sz="2000" dirty="0" err="1" smtClean="0"/>
              <a:t>would</a:t>
            </a:r>
            <a:r>
              <a:rPr lang="cs-CZ" sz="2000" dirty="0" smtClean="0"/>
              <a:t> </a:t>
            </a:r>
            <a:r>
              <a:rPr lang="cs-CZ" sz="2000" dirty="0" err="1" smtClean="0"/>
              <a:t>like</a:t>
            </a:r>
            <a:r>
              <a:rPr lang="cs-CZ" sz="2000" dirty="0" smtClean="0"/>
              <a:t> to make </a:t>
            </a:r>
            <a:r>
              <a:rPr lang="cs-CZ" sz="2000" dirty="0" err="1" smtClean="0"/>
              <a:t>some</a:t>
            </a:r>
            <a:r>
              <a:rPr lang="cs-CZ" sz="2000" dirty="0" smtClean="0"/>
              <a:t> </a:t>
            </a:r>
            <a:r>
              <a:rPr lang="cs-CZ" sz="2000" b="1" dirty="0" err="1" smtClean="0"/>
              <a:t>suggestions</a:t>
            </a:r>
            <a:r>
              <a:rPr lang="cs-CZ" sz="2000" b="1" dirty="0" smtClean="0"/>
              <a:t> </a:t>
            </a:r>
            <a:r>
              <a:rPr lang="cs-CZ" sz="2000" dirty="0" smtClean="0"/>
              <a:t>on </a:t>
            </a:r>
            <a:r>
              <a:rPr lang="cs-CZ" sz="2000" dirty="0" err="1" smtClean="0"/>
              <a:t>how</a:t>
            </a:r>
            <a:r>
              <a:rPr lang="cs-CZ" sz="2000" dirty="0" smtClean="0"/>
              <a:t> to make </a:t>
            </a:r>
            <a:r>
              <a:rPr lang="cs-CZ" sz="2000" dirty="0" err="1" smtClean="0"/>
              <a:t>life</a:t>
            </a:r>
            <a:r>
              <a:rPr lang="cs-CZ" sz="2000" dirty="0" smtClean="0"/>
              <a:t> </a:t>
            </a:r>
            <a:r>
              <a:rPr lang="cs-CZ" sz="2000" dirty="0" err="1" smtClean="0"/>
              <a:t>better</a:t>
            </a:r>
            <a:r>
              <a:rPr lang="cs-CZ" sz="2000" dirty="0" smtClean="0"/>
              <a:t> </a:t>
            </a:r>
            <a:r>
              <a:rPr lang="cs-CZ" sz="2000" dirty="0" err="1" smtClean="0"/>
              <a:t>for</a:t>
            </a:r>
            <a:r>
              <a:rPr lang="cs-CZ" sz="2000" dirty="0" smtClean="0"/>
              <a:t> </a:t>
            </a:r>
            <a:r>
              <a:rPr lang="cs-CZ" sz="2000" dirty="0" err="1" smtClean="0"/>
              <a:t>them</a:t>
            </a:r>
            <a:r>
              <a:rPr lang="cs-CZ" sz="2000" dirty="0" smtClean="0"/>
              <a:t>.</a:t>
            </a:r>
          </a:p>
          <a:p>
            <a:pPr marL="0" indent="0">
              <a:buNone/>
            </a:pPr>
            <a:r>
              <a:rPr lang="cs-CZ" sz="2000" dirty="0" smtClean="0"/>
              <a:t>     To </a:t>
            </a:r>
            <a:r>
              <a:rPr lang="cs-CZ" sz="2000" dirty="0" err="1" smtClean="0"/>
              <a:t>begin</a:t>
            </a:r>
            <a:r>
              <a:rPr lang="cs-CZ" sz="2000" dirty="0" smtClean="0"/>
              <a:t> </a:t>
            </a:r>
            <a:r>
              <a:rPr lang="cs-CZ" sz="2000" dirty="0" err="1" smtClean="0"/>
              <a:t>with</a:t>
            </a:r>
            <a:r>
              <a:rPr lang="cs-CZ" sz="2000" dirty="0" smtClean="0"/>
              <a:t>, </a:t>
            </a:r>
            <a:r>
              <a:rPr lang="cs-CZ" sz="2000" dirty="0" err="1" smtClean="0"/>
              <a:t>improvements</a:t>
            </a:r>
            <a:r>
              <a:rPr lang="cs-CZ" sz="2000" dirty="0" smtClean="0"/>
              <a:t> </a:t>
            </a:r>
            <a:r>
              <a:rPr lang="cs-CZ" sz="2000" b="1" dirty="0" err="1" smtClean="0"/>
              <a:t>should</a:t>
            </a:r>
            <a:r>
              <a:rPr lang="cs-CZ" sz="2000" b="1" dirty="0" smtClean="0"/>
              <a:t> </a:t>
            </a:r>
            <a:r>
              <a:rPr lang="cs-CZ" sz="2000" dirty="0" err="1" smtClean="0"/>
              <a:t>be</a:t>
            </a:r>
            <a:r>
              <a:rPr lang="cs-CZ" sz="2000" dirty="0" smtClean="0"/>
              <a:t> made to </a:t>
            </a:r>
            <a:r>
              <a:rPr lang="cs-CZ" sz="2000" dirty="0" err="1" smtClean="0"/>
              <a:t>the</a:t>
            </a:r>
            <a:r>
              <a:rPr lang="cs-CZ" sz="2000" dirty="0" smtClean="0"/>
              <a:t> public transport </a:t>
            </a:r>
            <a:r>
              <a:rPr lang="cs-CZ" sz="2000" dirty="0" err="1" smtClean="0"/>
              <a:t>service</a:t>
            </a:r>
            <a:r>
              <a:rPr lang="cs-CZ" sz="2000" dirty="0" smtClean="0"/>
              <a:t>. </a:t>
            </a:r>
            <a:r>
              <a:rPr lang="cs-CZ" sz="2000" dirty="0" err="1" smtClean="0"/>
              <a:t>Buses</a:t>
            </a:r>
            <a:r>
              <a:rPr lang="cs-CZ" sz="2000" dirty="0" smtClean="0"/>
              <a:t> and </a:t>
            </a:r>
            <a:r>
              <a:rPr lang="cs-CZ" sz="2000" dirty="0" err="1" smtClean="0"/>
              <a:t>trains</a:t>
            </a:r>
            <a:r>
              <a:rPr lang="cs-CZ" sz="2000" dirty="0" smtClean="0"/>
              <a:t> </a:t>
            </a:r>
            <a:r>
              <a:rPr lang="cs-CZ" sz="2000" dirty="0" err="1" smtClean="0"/>
              <a:t>should</a:t>
            </a:r>
            <a:r>
              <a:rPr lang="cs-CZ" sz="2000" dirty="0" smtClean="0"/>
              <a:t> </a:t>
            </a:r>
            <a:r>
              <a:rPr lang="cs-CZ" sz="2000" dirty="0" err="1" smtClean="0"/>
              <a:t>be</a:t>
            </a:r>
            <a:r>
              <a:rPr lang="cs-CZ" sz="2000" dirty="0" smtClean="0"/>
              <a:t> </a:t>
            </a:r>
            <a:r>
              <a:rPr lang="cs-CZ" sz="2000" dirty="0" err="1" smtClean="0"/>
              <a:t>specially</a:t>
            </a:r>
            <a:r>
              <a:rPr lang="cs-CZ" sz="2000" dirty="0" smtClean="0"/>
              <a:t> </a:t>
            </a:r>
            <a:r>
              <a:rPr lang="cs-CZ" sz="2000" dirty="0" err="1" smtClean="0"/>
              <a:t>equipped</a:t>
            </a:r>
            <a:r>
              <a:rPr lang="cs-CZ" sz="2000" dirty="0" smtClean="0"/>
              <a:t> and </a:t>
            </a:r>
            <a:r>
              <a:rPr lang="cs-CZ" sz="2000" dirty="0" err="1" smtClean="0"/>
              <a:t>be</a:t>
            </a:r>
            <a:r>
              <a:rPr lang="cs-CZ" sz="2000" dirty="0" smtClean="0"/>
              <a:t> </a:t>
            </a:r>
            <a:r>
              <a:rPr lang="cs-CZ" sz="2000" b="1" dirty="0" smtClean="0"/>
              <a:t>more </a:t>
            </a:r>
            <a:r>
              <a:rPr lang="cs-CZ" sz="2000" dirty="0" err="1" smtClean="0"/>
              <a:t>frequent</a:t>
            </a:r>
            <a:r>
              <a:rPr lang="cs-CZ" sz="2000" dirty="0" smtClean="0"/>
              <a:t>. </a:t>
            </a:r>
            <a:r>
              <a:rPr lang="cs-CZ" sz="2000" dirty="0" err="1" smtClean="0"/>
              <a:t>This</a:t>
            </a:r>
            <a:r>
              <a:rPr lang="cs-CZ" sz="2000" dirty="0" smtClean="0"/>
              <a:t> </a:t>
            </a:r>
            <a:r>
              <a:rPr lang="cs-CZ" sz="2000" dirty="0" err="1" smtClean="0"/>
              <a:t>means</a:t>
            </a:r>
            <a:r>
              <a:rPr lang="cs-CZ" sz="2000" dirty="0" smtClean="0"/>
              <a:t> </a:t>
            </a:r>
            <a:r>
              <a:rPr lang="cs-CZ" sz="2000" dirty="0" err="1" smtClean="0"/>
              <a:t>that</a:t>
            </a:r>
            <a:r>
              <a:rPr lang="cs-CZ" sz="2000" dirty="0" smtClean="0"/>
              <a:t> </a:t>
            </a:r>
            <a:r>
              <a:rPr lang="cs-CZ" sz="2000" dirty="0" err="1" smtClean="0"/>
              <a:t>elderly</a:t>
            </a:r>
            <a:r>
              <a:rPr lang="cs-CZ" sz="2000" dirty="0" smtClean="0"/>
              <a:t> </a:t>
            </a:r>
            <a:r>
              <a:rPr lang="cs-CZ" sz="2000" dirty="0" err="1" smtClean="0"/>
              <a:t>people</a:t>
            </a:r>
            <a:r>
              <a:rPr lang="cs-CZ" sz="2000" dirty="0" smtClean="0"/>
              <a:t> </a:t>
            </a:r>
            <a:r>
              <a:rPr lang="cs-CZ" sz="2000" dirty="0" err="1" smtClean="0"/>
              <a:t>would</a:t>
            </a:r>
            <a:r>
              <a:rPr lang="cs-CZ" sz="2000" dirty="0" smtClean="0"/>
              <a:t> </a:t>
            </a:r>
            <a:r>
              <a:rPr lang="cs-CZ" sz="2000" dirty="0" err="1" smtClean="0"/>
              <a:t>be</a:t>
            </a:r>
            <a:r>
              <a:rPr lang="cs-CZ" sz="2000" dirty="0" smtClean="0"/>
              <a:t> ________ to </a:t>
            </a:r>
            <a:r>
              <a:rPr lang="cs-CZ" sz="2000" dirty="0" err="1" smtClean="0"/>
              <a:t>get</a:t>
            </a:r>
            <a:r>
              <a:rPr lang="cs-CZ" sz="2000" dirty="0" smtClean="0"/>
              <a:t> </a:t>
            </a:r>
            <a:r>
              <a:rPr lang="cs-CZ" sz="2000" dirty="0" err="1" smtClean="0"/>
              <a:t>out</a:t>
            </a:r>
            <a:r>
              <a:rPr lang="cs-CZ" sz="2000" dirty="0" smtClean="0"/>
              <a:t> more </a:t>
            </a:r>
            <a:r>
              <a:rPr lang="cs-CZ" sz="2000" dirty="0" err="1" smtClean="0"/>
              <a:t>often</a:t>
            </a:r>
            <a:r>
              <a:rPr lang="cs-CZ" sz="2000" dirty="0" smtClean="0"/>
              <a:t>. </a:t>
            </a:r>
            <a:r>
              <a:rPr lang="cs-CZ" sz="2000" dirty="0" err="1" smtClean="0"/>
              <a:t>Therefore</a:t>
            </a:r>
            <a:r>
              <a:rPr lang="cs-CZ" sz="2000" dirty="0" smtClean="0"/>
              <a:t>, </a:t>
            </a:r>
            <a:r>
              <a:rPr lang="cs-CZ" sz="2000" dirty="0" err="1" smtClean="0"/>
              <a:t>they</a:t>
            </a:r>
            <a:r>
              <a:rPr lang="cs-CZ" sz="2000" dirty="0" smtClean="0"/>
              <a:t> ________ </a:t>
            </a:r>
            <a:r>
              <a:rPr lang="cs-CZ" sz="2000" dirty="0" err="1" smtClean="0"/>
              <a:t>feel</a:t>
            </a:r>
            <a:r>
              <a:rPr lang="cs-CZ" sz="2000" dirty="0" smtClean="0"/>
              <a:t> </a:t>
            </a:r>
            <a:r>
              <a:rPr lang="cs-CZ" sz="2000" dirty="0" err="1" smtClean="0"/>
              <a:t>housebound</a:t>
            </a:r>
            <a:r>
              <a:rPr lang="cs-CZ" sz="2000" dirty="0" smtClean="0"/>
              <a:t> </a:t>
            </a:r>
            <a:r>
              <a:rPr lang="cs-CZ" sz="2000" dirty="0" err="1" smtClean="0"/>
              <a:t>or</a:t>
            </a:r>
            <a:r>
              <a:rPr lang="cs-CZ" sz="2000" dirty="0" smtClean="0"/>
              <a:t> </a:t>
            </a:r>
            <a:r>
              <a:rPr lang="cs-CZ" sz="2000" dirty="0" err="1" smtClean="0"/>
              <a:t>isolated</a:t>
            </a:r>
            <a:r>
              <a:rPr lang="cs-CZ" sz="2000" dirty="0" smtClean="0"/>
              <a:t>.</a:t>
            </a:r>
          </a:p>
          <a:p>
            <a:pPr marL="0" indent="0">
              <a:buNone/>
            </a:pPr>
            <a:r>
              <a:rPr lang="cs-CZ" sz="2000" dirty="0" smtClean="0"/>
              <a:t>     </a:t>
            </a:r>
            <a:r>
              <a:rPr lang="cs-CZ" sz="2000" dirty="0" err="1" smtClean="0"/>
              <a:t>Secondly</a:t>
            </a:r>
            <a:r>
              <a:rPr lang="cs-CZ" sz="2000" dirty="0" smtClean="0"/>
              <a:t>, </a:t>
            </a:r>
            <a:r>
              <a:rPr lang="cs-CZ" sz="2000" dirty="0" err="1" smtClean="0"/>
              <a:t>if</a:t>
            </a:r>
            <a:r>
              <a:rPr lang="cs-CZ" sz="2000" dirty="0" smtClean="0"/>
              <a:t> </a:t>
            </a:r>
            <a:r>
              <a:rPr lang="cs-CZ" sz="2000" dirty="0" err="1" smtClean="0"/>
              <a:t>local</a:t>
            </a:r>
            <a:r>
              <a:rPr lang="cs-CZ" sz="2000" dirty="0" smtClean="0"/>
              <a:t> </a:t>
            </a:r>
            <a:r>
              <a:rPr lang="cs-CZ" sz="2000" dirty="0" err="1" smtClean="0"/>
              <a:t>supermarkets</a:t>
            </a:r>
            <a:r>
              <a:rPr lang="cs-CZ" sz="2000" dirty="0" smtClean="0"/>
              <a:t> </a:t>
            </a:r>
            <a:r>
              <a:rPr lang="cs-CZ" sz="2000" dirty="0" err="1" smtClean="0"/>
              <a:t>provided</a:t>
            </a:r>
            <a:r>
              <a:rPr lang="cs-CZ" sz="2000" dirty="0" smtClean="0"/>
              <a:t> a free </a:t>
            </a:r>
            <a:r>
              <a:rPr lang="cs-CZ" sz="2000" dirty="0" err="1" smtClean="0"/>
              <a:t>home</a:t>
            </a:r>
            <a:r>
              <a:rPr lang="cs-CZ" sz="2000" dirty="0" smtClean="0"/>
              <a:t> ________ </a:t>
            </a:r>
            <a:r>
              <a:rPr lang="cs-CZ" sz="2000" dirty="0" err="1" smtClean="0"/>
              <a:t>service</a:t>
            </a:r>
            <a:r>
              <a:rPr lang="cs-CZ" sz="2000" dirty="0" smtClean="0"/>
              <a:t> </a:t>
            </a:r>
            <a:r>
              <a:rPr lang="cs-CZ" sz="2000" dirty="0" err="1" smtClean="0"/>
              <a:t>for</a:t>
            </a:r>
            <a:r>
              <a:rPr lang="cs-CZ" sz="2000" dirty="0" smtClean="0"/>
              <a:t> </a:t>
            </a:r>
            <a:r>
              <a:rPr lang="cs-CZ" sz="2000" dirty="0" err="1" smtClean="0"/>
              <a:t>elderly</a:t>
            </a:r>
            <a:r>
              <a:rPr lang="cs-CZ" sz="2000" dirty="0" smtClean="0"/>
              <a:t> </a:t>
            </a:r>
            <a:r>
              <a:rPr lang="cs-CZ" sz="2000" dirty="0" err="1" smtClean="0"/>
              <a:t>customers</a:t>
            </a:r>
            <a:r>
              <a:rPr lang="cs-CZ" sz="2000" dirty="0" smtClean="0"/>
              <a:t>, </a:t>
            </a:r>
            <a:r>
              <a:rPr lang="cs-CZ" sz="2000" dirty="0" err="1" smtClean="0"/>
              <a:t>older</a:t>
            </a:r>
            <a:r>
              <a:rPr lang="cs-CZ" sz="2000" dirty="0" smtClean="0"/>
              <a:t> </a:t>
            </a:r>
            <a:r>
              <a:rPr lang="cs-CZ" sz="2000" dirty="0" err="1" smtClean="0"/>
              <a:t>people</a:t>
            </a:r>
            <a:r>
              <a:rPr lang="cs-CZ" sz="2000" dirty="0" smtClean="0"/>
              <a:t> </a:t>
            </a:r>
            <a:r>
              <a:rPr lang="cs-CZ" sz="2000" dirty="0" err="1" smtClean="0"/>
              <a:t>would</a:t>
            </a:r>
            <a:r>
              <a:rPr lang="cs-CZ" sz="2000" dirty="0" smtClean="0"/>
              <a:t> </a:t>
            </a:r>
            <a:r>
              <a:rPr lang="cs-CZ" sz="2000" dirty="0" err="1" smtClean="0"/>
              <a:t>be</a:t>
            </a:r>
            <a:r>
              <a:rPr lang="cs-CZ" sz="2000" dirty="0" smtClean="0"/>
              <a:t> </a:t>
            </a:r>
            <a:r>
              <a:rPr lang="cs-CZ" sz="2000" dirty="0" err="1" smtClean="0"/>
              <a:t>less</a:t>
            </a:r>
            <a:r>
              <a:rPr lang="cs-CZ" sz="2000" dirty="0" smtClean="0"/>
              <a:t> </a:t>
            </a:r>
            <a:r>
              <a:rPr lang="cs-CZ" sz="2000" dirty="0" err="1" smtClean="0"/>
              <a:t>anxious</a:t>
            </a:r>
            <a:r>
              <a:rPr lang="cs-CZ" sz="2000" dirty="0" smtClean="0"/>
              <a:t> and </a:t>
            </a:r>
            <a:r>
              <a:rPr lang="cs-CZ" sz="2000" dirty="0" err="1" smtClean="0"/>
              <a:t>stressed</a:t>
            </a:r>
            <a:r>
              <a:rPr lang="cs-CZ" sz="2000" dirty="0" smtClean="0"/>
              <a:t> </a:t>
            </a:r>
            <a:r>
              <a:rPr lang="cs-CZ" sz="2000" dirty="0" err="1" smtClean="0"/>
              <a:t>about</a:t>
            </a:r>
            <a:r>
              <a:rPr lang="cs-CZ" sz="2000" dirty="0" smtClean="0"/>
              <a:t> shopping and </a:t>
            </a:r>
            <a:r>
              <a:rPr lang="cs-CZ" sz="2000" dirty="0" err="1" smtClean="0"/>
              <a:t>they</a:t>
            </a:r>
            <a:r>
              <a:rPr lang="cs-CZ" sz="2000" dirty="0" smtClean="0"/>
              <a:t> </a:t>
            </a:r>
            <a:r>
              <a:rPr lang="cs-CZ" sz="2000" dirty="0" err="1" smtClean="0"/>
              <a:t>wouldn´t</a:t>
            </a:r>
            <a:r>
              <a:rPr lang="cs-CZ" sz="2000" dirty="0" smtClean="0"/>
              <a:t> </a:t>
            </a:r>
            <a:r>
              <a:rPr lang="cs-CZ" sz="2000" dirty="0" err="1" smtClean="0"/>
              <a:t>have</a:t>
            </a:r>
            <a:r>
              <a:rPr lang="cs-CZ" sz="2000" dirty="0" smtClean="0"/>
              <a:t> to ________ </a:t>
            </a:r>
            <a:r>
              <a:rPr lang="cs-CZ" sz="2000" dirty="0" err="1" smtClean="0"/>
              <a:t>heavy</a:t>
            </a:r>
            <a:r>
              <a:rPr lang="cs-CZ" sz="2000" dirty="0" smtClean="0"/>
              <a:t> </a:t>
            </a:r>
            <a:r>
              <a:rPr lang="cs-CZ" sz="2000" dirty="0" err="1" smtClean="0"/>
              <a:t>bags</a:t>
            </a:r>
            <a:r>
              <a:rPr lang="cs-CZ" sz="2000" dirty="0" smtClean="0"/>
              <a:t>. </a:t>
            </a:r>
            <a:r>
              <a:rPr lang="cs-CZ" sz="2000" dirty="0" err="1" smtClean="0"/>
              <a:t>They</a:t>
            </a:r>
            <a:r>
              <a:rPr lang="cs-CZ" sz="2000" dirty="0" smtClean="0"/>
              <a:t> </a:t>
            </a:r>
            <a:r>
              <a:rPr lang="cs-CZ" sz="2000" dirty="0" err="1" smtClean="0"/>
              <a:t>would</a:t>
            </a:r>
            <a:r>
              <a:rPr lang="cs-CZ" sz="2000" dirty="0" smtClean="0"/>
              <a:t> </a:t>
            </a:r>
            <a:r>
              <a:rPr lang="cs-CZ" sz="2000" dirty="0" err="1" smtClean="0"/>
              <a:t>also</a:t>
            </a:r>
            <a:r>
              <a:rPr lang="cs-CZ" sz="2000" dirty="0" smtClean="0"/>
              <a:t> </a:t>
            </a:r>
            <a:r>
              <a:rPr lang="cs-CZ" sz="2000" dirty="0" err="1" smtClean="0"/>
              <a:t>have</a:t>
            </a:r>
            <a:r>
              <a:rPr lang="cs-CZ" sz="2000" dirty="0" smtClean="0"/>
              <a:t> a </a:t>
            </a:r>
            <a:r>
              <a:rPr lang="cs-CZ" sz="2000" dirty="0" err="1" smtClean="0"/>
              <a:t>healthier</a:t>
            </a:r>
            <a:r>
              <a:rPr lang="cs-CZ" sz="2000" dirty="0" smtClean="0"/>
              <a:t> diet, as </a:t>
            </a:r>
            <a:r>
              <a:rPr lang="cs-CZ" sz="2000" dirty="0" err="1" smtClean="0"/>
              <a:t>they</a:t>
            </a:r>
            <a:r>
              <a:rPr lang="cs-CZ" sz="2000" dirty="0" smtClean="0"/>
              <a:t> </a:t>
            </a:r>
            <a:r>
              <a:rPr lang="cs-CZ" sz="2000" dirty="0" err="1" smtClean="0"/>
              <a:t>would</a:t>
            </a:r>
            <a:r>
              <a:rPr lang="cs-CZ" sz="2000" dirty="0" smtClean="0"/>
              <a:t> </a:t>
            </a:r>
            <a:r>
              <a:rPr lang="cs-CZ" sz="2000" dirty="0" err="1" smtClean="0"/>
              <a:t>be</a:t>
            </a:r>
            <a:r>
              <a:rPr lang="cs-CZ" sz="2000" dirty="0" smtClean="0"/>
              <a:t> </a:t>
            </a:r>
            <a:r>
              <a:rPr lang="cs-CZ" sz="2000" dirty="0" err="1" smtClean="0"/>
              <a:t>able</a:t>
            </a:r>
            <a:r>
              <a:rPr lang="cs-CZ" sz="2000" dirty="0" smtClean="0"/>
              <a:t> to ________ a </a:t>
            </a:r>
            <a:r>
              <a:rPr lang="cs-CZ" sz="2000" dirty="0" err="1" smtClean="0"/>
              <a:t>greater</a:t>
            </a:r>
            <a:r>
              <a:rPr lang="cs-CZ" sz="2000" dirty="0" smtClean="0"/>
              <a:t> variety </a:t>
            </a:r>
            <a:r>
              <a:rPr lang="cs-CZ" sz="2000" dirty="0" err="1" smtClean="0"/>
              <a:t>of</a:t>
            </a:r>
            <a:r>
              <a:rPr lang="cs-CZ" sz="2000" dirty="0" smtClean="0"/>
              <a:t> food.</a:t>
            </a:r>
          </a:p>
          <a:p>
            <a:pPr marL="0" indent="0">
              <a:buNone/>
            </a:pPr>
            <a:r>
              <a:rPr lang="cs-CZ" sz="2000" dirty="0" smtClean="0"/>
              <a:t>     </a:t>
            </a:r>
            <a:r>
              <a:rPr lang="cs-CZ" sz="2000" dirty="0" err="1" smtClean="0"/>
              <a:t>Futhermore</a:t>
            </a:r>
            <a:r>
              <a:rPr lang="cs-CZ" sz="2000" dirty="0" smtClean="0"/>
              <a:t>, I </a:t>
            </a:r>
            <a:r>
              <a:rPr lang="cs-CZ" sz="2000" dirty="0" err="1" smtClean="0"/>
              <a:t>think</a:t>
            </a:r>
            <a:r>
              <a:rPr lang="cs-CZ" sz="2000" dirty="0" smtClean="0"/>
              <a:t> </a:t>
            </a:r>
            <a:r>
              <a:rPr lang="cs-CZ" sz="2000" dirty="0" err="1" smtClean="0"/>
              <a:t>it</a:t>
            </a:r>
            <a:r>
              <a:rPr lang="cs-CZ" sz="2000" dirty="0" smtClean="0"/>
              <a:t> </a:t>
            </a:r>
            <a:r>
              <a:rPr lang="cs-CZ" sz="2000" dirty="0" err="1" smtClean="0"/>
              <a:t>would</a:t>
            </a:r>
            <a:r>
              <a:rPr lang="cs-CZ" sz="2000" dirty="0" smtClean="0"/>
              <a:t> </a:t>
            </a:r>
            <a:r>
              <a:rPr lang="cs-CZ" sz="2000" dirty="0" err="1" smtClean="0"/>
              <a:t>be</a:t>
            </a:r>
            <a:r>
              <a:rPr lang="cs-CZ" sz="2000" dirty="0" smtClean="0"/>
              <a:t> a </a:t>
            </a:r>
            <a:r>
              <a:rPr lang="cs-CZ" sz="2000" dirty="0" err="1" smtClean="0"/>
              <a:t>good</a:t>
            </a:r>
            <a:r>
              <a:rPr lang="cs-CZ" sz="2000" dirty="0" smtClean="0"/>
              <a:t> idea ________ a </a:t>
            </a:r>
            <a:r>
              <a:rPr lang="cs-CZ" sz="2000" dirty="0" err="1" smtClean="0"/>
              <a:t>leisure</a:t>
            </a:r>
            <a:r>
              <a:rPr lang="cs-CZ" sz="2000" dirty="0" smtClean="0"/>
              <a:t> centre and a lunch club </a:t>
            </a:r>
            <a:r>
              <a:rPr lang="cs-CZ" sz="2000" dirty="0" err="1" smtClean="0"/>
              <a:t>were</a:t>
            </a:r>
            <a:r>
              <a:rPr lang="cs-CZ" sz="2000" dirty="0" smtClean="0"/>
              <a:t> set up </a:t>
            </a:r>
            <a:r>
              <a:rPr lang="cs-CZ" sz="2000" dirty="0" err="1" smtClean="0"/>
              <a:t>for</a:t>
            </a:r>
            <a:r>
              <a:rPr lang="cs-CZ" sz="2000" dirty="0" smtClean="0"/>
              <a:t> </a:t>
            </a:r>
            <a:r>
              <a:rPr lang="cs-CZ" sz="2000" dirty="0" err="1" smtClean="0"/>
              <a:t>elderly</a:t>
            </a:r>
            <a:r>
              <a:rPr lang="cs-CZ" sz="2000" dirty="0" smtClean="0"/>
              <a:t> </a:t>
            </a:r>
            <a:r>
              <a:rPr lang="cs-CZ" sz="2000" dirty="0" err="1" smtClean="0"/>
              <a:t>people</a:t>
            </a:r>
            <a:r>
              <a:rPr lang="cs-CZ" sz="2000" dirty="0" smtClean="0"/>
              <a:t> in </a:t>
            </a:r>
            <a:r>
              <a:rPr lang="cs-CZ" sz="2000" dirty="0" err="1" smtClean="0"/>
              <a:t>the</a:t>
            </a:r>
            <a:r>
              <a:rPr lang="cs-CZ" sz="2000" dirty="0" smtClean="0"/>
              <a:t> area. </a:t>
            </a:r>
            <a:r>
              <a:rPr lang="cs-CZ" sz="2000" dirty="0" err="1" smtClean="0"/>
              <a:t>This</a:t>
            </a:r>
            <a:r>
              <a:rPr lang="cs-CZ" sz="2000" dirty="0" smtClean="0"/>
              <a:t> </a:t>
            </a:r>
            <a:r>
              <a:rPr lang="cs-CZ" sz="2000" dirty="0" err="1" smtClean="0"/>
              <a:t>would</a:t>
            </a:r>
            <a:r>
              <a:rPr lang="cs-CZ" sz="2000" dirty="0" smtClean="0"/>
              <a:t> </a:t>
            </a:r>
            <a:r>
              <a:rPr lang="cs-CZ" sz="2000" dirty="0" err="1" smtClean="0"/>
              <a:t>encourage</a:t>
            </a:r>
            <a:r>
              <a:rPr lang="cs-CZ" sz="2000" dirty="0" smtClean="0"/>
              <a:t> </a:t>
            </a:r>
            <a:r>
              <a:rPr lang="cs-CZ" sz="2000" dirty="0" err="1" smtClean="0"/>
              <a:t>them</a:t>
            </a:r>
            <a:r>
              <a:rPr lang="cs-CZ" sz="2000" dirty="0" smtClean="0"/>
              <a:t> to ________ </a:t>
            </a:r>
            <a:r>
              <a:rPr lang="cs-CZ" sz="2000" dirty="0" err="1" smtClean="0"/>
              <a:t>friends</a:t>
            </a:r>
            <a:r>
              <a:rPr lang="cs-CZ" sz="2000" dirty="0" smtClean="0"/>
              <a:t> and </a:t>
            </a:r>
            <a:r>
              <a:rPr lang="cs-CZ" sz="2000" dirty="0" err="1" smtClean="0"/>
              <a:t>have</a:t>
            </a:r>
            <a:r>
              <a:rPr lang="cs-CZ" sz="2000" dirty="0" smtClean="0"/>
              <a:t> a </a:t>
            </a:r>
            <a:r>
              <a:rPr lang="cs-CZ" sz="2000" dirty="0" err="1" smtClean="0"/>
              <a:t>better</a:t>
            </a:r>
            <a:r>
              <a:rPr lang="cs-CZ" sz="2000" dirty="0" smtClean="0"/>
              <a:t> </a:t>
            </a:r>
            <a:r>
              <a:rPr lang="cs-CZ" sz="2000" dirty="0" err="1" smtClean="0"/>
              <a:t>social</a:t>
            </a:r>
            <a:r>
              <a:rPr lang="cs-CZ" sz="2000" dirty="0" smtClean="0"/>
              <a:t> </a:t>
            </a:r>
            <a:r>
              <a:rPr lang="cs-CZ" sz="2000" dirty="0" err="1" smtClean="0"/>
              <a:t>life</a:t>
            </a:r>
            <a:r>
              <a:rPr lang="cs-CZ" sz="2000" dirty="0" smtClean="0"/>
              <a:t>, so </a:t>
            </a:r>
            <a:r>
              <a:rPr lang="cs-CZ" sz="2000" dirty="0" err="1" smtClean="0"/>
              <a:t>they</a:t>
            </a:r>
            <a:r>
              <a:rPr lang="cs-CZ" sz="2000" dirty="0" smtClean="0"/>
              <a:t> </a:t>
            </a:r>
            <a:r>
              <a:rPr lang="cs-CZ" sz="2000" dirty="0" err="1" smtClean="0"/>
              <a:t>would</a:t>
            </a:r>
            <a:r>
              <a:rPr lang="cs-CZ" sz="2000" dirty="0" smtClean="0"/>
              <a:t> </a:t>
            </a:r>
            <a:r>
              <a:rPr lang="cs-CZ" sz="2000" dirty="0" err="1" smtClean="0"/>
              <a:t>enjoy</a:t>
            </a:r>
            <a:r>
              <a:rPr lang="cs-CZ" sz="2000" dirty="0" smtClean="0"/>
              <a:t> </a:t>
            </a:r>
            <a:r>
              <a:rPr lang="cs-CZ" sz="2000" dirty="0" err="1" smtClean="0"/>
              <a:t>life</a:t>
            </a:r>
            <a:r>
              <a:rPr lang="cs-CZ" sz="2000" dirty="0" smtClean="0"/>
              <a:t> more.</a:t>
            </a:r>
          </a:p>
          <a:p>
            <a:pPr marL="0" indent="0">
              <a:buNone/>
            </a:pPr>
            <a:r>
              <a:rPr lang="cs-CZ" sz="2000" dirty="0" smtClean="0"/>
              <a:t>     To sum up, I </a:t>
            </a:r>
            <a:r>
              <a:rPr lang="cs-CZ" sz="2000" dirty="0" err="1" smtClean="0"/>
              <a:t>think</a:t>
            </a:r>
            <a:r>
              <a:rPr lang="cs-CZ" sz="2000" dirty="0" smtClean="0"/>
              <a:t> </a:t>
            </a:r>
            <a:r>
              <a:rPr lang="cs-CZ" sz="2000" dirty="0" err="1" smtClean="0"/>
              <a:t>we</a:t>
            </a:r>
            <a:r>
              <a:rPr lang="cs-CZ" sz="2000" dirty="0" smtClean="0"/>
              <a:t> </a:t>
            </a:r>
            <a:r>
              <a:rPr lang="cs-CZ" sz="2000" dirty="0" err="1" smtClean="0"/>
              <a:t>should</a:t>
            </a:r>
            <a:r>
              <a:rPr lang="cs-CZ" sz="2000" dirty="0" smtClean="0"/>
              <a:t> </a:t>
            </a:r>
            <a:r>
              <a:rPr lang="cs-CZ" sz="2000" dirty="0" err="1" smtClean="0"/>
              <a:t>all</a:t>
            </a:r>
            <a:r>
              <a:rPr lang="cs-CZ" sz="2000" dirty="0" smtClean="0"/>
              <a:t> </a:t>
            </a:r>
            <a:r>
              <a:rPr lang="cs-CZ" sz="2000" dirty="0" err="1" smtClean="0"/>
              <a:t>try</a:t>
            </a:r>
            <a:r>
              <a:rPr lang="cs-CZ" sz="2000" dirty="0" smtClean="0"/>
              <a:t> to ________ </a:t>
            </a:r>
            <a:r>
              <a:rPr lang="cs-CZ" sz="2000" dirty="0" err="1" smtClean="0"/>
              <a:t>our</a:t>
            </a:r>
            <a:r>
              <a:rPr lang="cs-CZ" sz="2000" dirty="0" smtClean="0"/>
              <a:t> </a:t>
            </a:r>
            <a:r>
              <a:rPr lang="cs-CZ" sz="2000" dirty="0" err="1" smtClean="0"/>
              <a:t>elderly</a:t>
            </a:r>
            <a:r>
              <a:rPr lang="cs-CZ" sz="2000" dirty="0" smtClean="0"/>
              <a:t> </a:t>
            </a:r>
            <a:r>
              <a:rPr lang="cs-CZ" sz="2000" dirty="0" err="1" smtClean="0"/>
              <a:t>friends</a:t>
            </a:r>
            <a:r>
              <a:rPr lang="cs-CZ" sz="2000" dirty="0" smtClean="0"/>
              <a:t> and </a:t>
            </a:r>
            <a:r>
              <a:rPr lang="cs-CZ" sz="2000" dirty="0" err="1" smtClean="0"/>
              <a:t>neighbours</a:t>
            </a:r>
            <a:r>
              <a:rPr lang="cs-CZ" sz="2000" dirty="0" smtClean="0"/>
              <a:t>. </a:t>
            </a:r>
            <a:r>
              <a:rPr lang="cs-CZ" sz="2000" dirty="0" err="1" smtClean="0"/>
              <a:t>If</a:t>
            </a:r>
            <a:r>
              <a:rPr lang="cs-CZ" sz="2000" dirty="0" smtClean="0"/>
              <a:t> </a:t>
            </a:r>
            <a:r>
              <a:rPr lang="cs-CZ" sz="2000" dirty="0" err="1" smtClean="0"/>
              <a:t>some</a:t>
            </a:r>
            <a:r>
              <a:rPr lang="cs-CZ" sz="2000" dirty="0" smtClean="0"/>
              <a:t> </a:t>
            </a:r>
            <a:r>
              <a:rPr lang="cs-CZ" sz="2000" dirty="0" err="1" smtClean="0"/>
              <a:t>of</a:t>
            </a:r>
            <a:r>
              <a:rPr lang="cs-CZ" sz="2000" dirty="0" smtClean="0"/>
              <a:t> my </a:t>
            </a:r>
            <a:r>
              <a:rPr lang="cs-CZ" sz="2000" dirty="0" err="1" smtClean="0"/>
              <a:t>suggestions</a:t>
            </a:r>
            <a:r>
              <a:rPr lang="cs-CZ" sz="2000" dirty="0" smtClean="0"/>
              <a:t> ________ </a:t>
            </a:r>
            <a:r>
              <a:rPr lang="cs-CZ" sz="2000" dirty="0" err="1" smtClean="0"/>
              <a:t>carried</a:t>
            </a:r>
            <a:r>
              <a:rPr lang="cs-CZ" sz="2000" dirty="0" smtClean="0"/>
              <a:t> </a:t>
            </a:r>
            <a:r>
              <a:rPr lang="cs-CZ" sz="2000" dirty="0" err="1" smtClean="0"/>
              <a:t>out</a:t>
            </a:r>
            <a:r>
              <a:rPr lang="cs-CZ" sz="2000" dirty="0" smtClean="0"/>
              <a:t>, </a:t>
            </a:r>
            <a:r>
              <a:rPr lang="cs-CZ" sz="2000" dirty="0" err="1" smtClean="0"/>
              <a:t>the</a:t>
            </a:r>
            <a:r>
              <a:rPr lang="cs-CZ" sz="2000" dirty="0" smtClean="0"/>
              <a:t> </a:t>
            </a:r>
            <a:r>
              <a:rPr lang="cs-CZ" sz="2000" dirty="0" err="1" smtClean="0"/>
              <a:t>lives</a:t>
            </a:r>
            <a:r>
              <a:rPr lang="cs-CZ" sz="2000" dirty="0" smtClean="0"/>
              <a:t> </a:t>
            </a:r>
            <a:r>
              <a:rPr lang="cs-CZ" sz="2000" dirty="0" err="1" smtClean="0"/>
              <a:t>of</a:t>
            </a:r>
            <a:r>
              <a:rPr lang="cs-CZ" sz="2000" dirty="0" smtClean="0"/>
              <a:t> </a:t>
            </a:r>
            <a:r>
              <a:rPr lang="cs-CZ" sz="2000" dirty="0" err="1" smtClean="0"/>
              <a:t>elderly</a:t>
            </a:r>
            <a:r>
              <a:rPr lang="cs-CZ" sz="2000" dirty="0" smtClean="0"/>
              <a:t> </a:t>
            </a:r>
            <a:r>
              <a:rPr lang="cs-CZ" sz="2000" dirty="0" err="1" smtClean="0"/>
              <a:t>people</a:t>
            </a:r>
            <a:r>
              <a:rPr lang="cs-CZ" sz="2000" dirty="0" smtClean="0"/>
              <a:t> </a:t>
            </a:r>
            <a:r>
              <a:rPr lang="cs-CZ" sz="2000" dirty="0" err="1" smtClean="0"/>
              <a:t>would</a:t>
            </a:r>
            <a:r>
              <a:rPr lang="cs-CZ" sz="2000" dirty="0" smtClean="0"/>
              <a:t> </a:t>
            </a:r>
            <a:r>
              <a:rPr lang="cs-CZ" sz="2000" dirty="0" err="1" smtClean="0"/>
              <a:t>be</a:t>
            </a:r>
            <a:r>
              <a:rPr lang="cs-CZ" sz="2000" dirty="0" smtClean="0"/>
              <a:t> much </a:t>
            </a:r>
            <a:r>
              <a:rPr lang="cs-CZ" sz="2000" dirty="0" err="1" smtClean="0"/>
              <a:t>easier</a:t>
            </a:r>
            <a:r>
              <a:rPr lang="cs-CZ" sz="2000" dirty="0" smtClean="0"/>
              <a:t>.</a:t>
            </a:r>
          </a:p>
          <a:p>
            <a:pPr marL="0" indent="0">
              <a:buNone/>
            </a:pPr>
            <a:r>
              <a:rPr lang="cs-CZ" sz="2000" dirty="0" smtClean="0"/>
              <a:t>     ________ </a:t>
            </a:r>
            <a:r>
              <a:rPr lang="cs-CZ" sz="2000" dirty="0" err="1" smtClean="0"/>
              <a:t>faithfully</a:t>
            </a:r>
            <a:r>
              <a:rPr lang="cs-CZ" sz="2000" dirty="0" smtClean="0"/>
              <a:t>,</a:t>
            </a:r>
          </a:p>
          <a:p>
            <a:pPr marL="0" indent="0">
              <a:buNone/>
            </a:pPr>
            <a:r>
              <a:rPr lang="cs-CZ" sz="2000" dirty="0" smtClean="0"/>
              <a:t>     J. Wilson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22519627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5000"/>
    </mc:Choice>
    <mc:Fallback xmlns="">
      <p:transition spd="slow" advTm="15000"/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395536" y="-1171097"/>
            <a:ext cx="8229600" cy="1143000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251520" y="116632"/>
            <a:ext cx="8712968" cy="6552728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000" dirty="0" err="1" smtClean="0"/>
              <a:t>Dear</a:t>
            </a:r>
            <a:r>
              <a:rPr lang="cs-CZ" sz="2000" dirty="0" smtClean="0"/>
              <a:t> Sir,</a:t>
            </a:r>
          </a:p>
          <a:p>
            <a:pPr marL="0" indent="0">
              <a:buNone/>
            </a:pPr>
            <a:r>
              <a:rPr lang="cs-CZ" sz="2000" dirty="0" smtClean="0"/>
              <a:t>     I </a:t>
            </a:r>
            <a:r>
              <a:rPr lang="cs-CZ" sz="2000" dirty="0" err="1" smtClean="0"/>
              <a:t>am</a:t>
            </a:r>
            <a:r>
              <a:rPr lang="cs-CZ" sz="2000" dirty="0" smtClean="0"/>
              <a:t> </a:t>
            </a:r>
            <a:r>
              <a:rPr lang="cs-CZ" sz="2000" dirty="0" err="1" smtClean="0"/>
              <a:t>writing</a:t>
            </a:r>
            <a:r>
              <a:rPr lang="cs-CZ" sz="2000" dirty="0" smtClean="0"/>
              <a:t> </a:t>
            </a:r>
            <a:r>
              <a:rPr lang="cs-CZ" sz="2000" b="1" dirty="0" err="1" smtClean="0"/>
              <a:t>regarding</a:t>
            </a:r>
            <a:r>
              <a:rPr lang="cs-CZ" sz="2000" b="1" dirty="0" smtClean="0"/>
              <a:t> </a:t>
            </a:r>
            <a:r>
              <a:rPr lang="cs-CZ" sz="2000" dirty="0" err="1" smtClean="0"/>
              <a:t>the</a:t>
            </a:r>
            <a:r>
              <a:rPr lang="cs-CZ" sz="2000" dirty="0" smtClean="0"/>
              <a:t> </a:t>
            </a:r>
            <a:r>
              <a:rPr lang="cs-CZ" sz="2000" dirty="0" err="1" smtClean="0"/>
              <a:t>problems</a:t>
            </a:r>
            <a:r>
              <a:rPr lang="cs-CZ" sz="2000" dirty="0" smtClean="0"/>
              <a:t> </a:t>
            </a:r>
            <a:r>
              <a:rPr lang="cs-CZ" sz="2000" dirty="0" err="1" smtClean="0"/>
              <a:t>which</a:t>
            </a:r>
            <a:r>
              <a:rPr lang="cs-CZ" sz="2000" dirty="0" smtClean="0"/>
              <a:t> </a:t>
            </a:r>
            <a:r>
              <a:rPr lang="cs-CZ" sz="2000" dirty="0" err="1" smtClean="0"/>
              <a:t>elderly</a:t>
            </a:r>
            <a:r>
              <a:rPr lang="cs-CZ" sz="2000" dirty="0" smtClean="0"/>
              <a:t> </a:t>
            </a:r>
            <a:r>
              <a:rPr lang="cs-CZ" sz="2000" dirty="0" err="1" smtClean="0"/>
              <a:t>people</a:t>
            </a:r>
            <a:r>
              <a:rPr lang="cs-CZ" sz="2000" dirty="0" smtClean="0"/>
              <a:t> in </a:t>
            </a:r>
            <a:r>
              <a:rPr lang="cs-CZ" sz="2000" dirty="0" err="1" smtClean="0"/>
              <a:t>our</a:t>
            </a:r>
            <a:r>
              <a:rPr lang="cs-CZ" sz="2000" dirty="0" smtClean="0"/>
              <a:t> area </a:t>
            </a:r>
            <a:r>
              <a:rPr lang="cs-CZ" sz="2000" dirty="0" err="1" smtClean="0"/>
              <a:t>have</a:t>
            </a:r>
            <a:r>
              <a:rPr lang="cs-CZ" sz="2000" dirty="0" smtClean="0"/>
              <a:t> to face. I do not </a:t>
            </a:r>
            <a:r>
              <a:rPr lang="cs-CZ" sz="2000" dirty="0" err="1" smtClean="0"/>
              <a:t>think</a:t>
            </a:r>
            <a:r>
              <a:rPr lang="cs-CZ" sz="2000" dirty="0" smtClean="0"/>
              <a:t> </a:t>
            </a:r>
            <a:r>
              <a:rPr lang="cs-CZ" sz="2000" dirty="0" err="1" smtClean="0"/>
              <a:t>that</a:t>
            </a:r>
            <a:r>
              <a:rPr lang="cs-CZ" sz="2000" dirty="0" smtClean="0"/>
              <a:t> </a:t>
            </a:r>
            <a:r>
              <a:rPr lang="cs-CZ" sz="2000" dirty="0" err="1" smtClean="0"/>
              <a:t>enough</a:t>
            </a:r>
            <a:r>
              <a:rPr lang="cs-CZ" sz="2000" dirty="0" smtClean="0"/>
              <a:t> </a:t>
            </a:r>
            <a:r>
              <a:rPr lang="cs-CZ" sz="2000" dirty="0" err="1" smtClean="0"/>
              <a:t>is</a:t>
            </a:r>
            <a:r>
              <a:rPr lang="cs-CZ" sz="2000" dirty="0" smtClean="0"/>
              <a:t> </a:t>
            </a:r>
            <a:r>
              <a:rPr lang="cs-CZ" sz="2000" b="1" dirty="0" err="1" smtClean="0"/>
              <a:t>being</a:t>
            </a:r>
            <a:r>
              <a:rPr lang="cs-CZ" sz="2000" b="1" dirty="0" smtClean="0"/>
              <a:t> </a:t>
            </a:r>
            <a:r>
              <a:rPr lang="cs-CZ" sz="2000" dirty="0" smtClean="0"/>
              <a:t>done to </a:t>
            </a:r>
            <a:r>
              <a:rPr lang="cs-CZ" sz="2000" dirty="0" err="1" smtClean="0"/>
              <a:t>help</a:t>
            </a:r>
            <a:r>
              <a:rPr lang="cs-CZ" sz="2000" dirty="0" smtClean="0"/>
              <a:t> </a:t>
            </a:r>
            <a:r>
              <a:rPr lang="cs-CZ" sz="2000" dirty="0" err="1" smtClean="0"/>
              <a:t>elderly</a:t>
            </a:r>
            <a:r>
              <a:rPr lang="cs-CZ" sz="2000" dirty="0" smtClean="0"/>
              <a:t> </a:t>
            </a:r>
            <a:r>
              <a:rPr lang="cs-CZ" sz="2000" dirty="0" err="1" smtClean="0"/>
              <a:t>people</a:t>
            </a:r>
            <a:r>
              <a:rPr lang="cs-CZ" sz="2000" dirty="0" smtClean="0"/>
              <a:t> and I </a:t>
            </a:r>
            <a:r>
              <a:rPr lang="cs-CZ" sz="2000" dirty="0" err="1" smtClean="0"/>
              <a:t>would</a:t>
            </a:r>
            <a:r>
              <a:rPr lang="cs-CZ" sz="2000" dirty="0" smtClean="0"/>
              <a:t> </a:t>
            </a:r>
            <a:r>
              <a:rPr lang="cs-CZ" sz="2000" dirty="0" err="1" smtClean="0"/>
              <a:t>like</a:t>
            </a:r>
            <a:r>
              <a:rPr lang="cs-CZ" sz="2000" dirty="0" smtClean="0"/>
              <a:t> to make </a:t>
            </a:r>
            <a:r>
              <a:rPr lang="cs-CZ" sz="2000" dirty="0" err="1" smtClean="0"/>
              <a:t>some</a:t>
            </a:r>
            <a:r>
              <a:rPr lang="cs-CZ" sz="2000" dirty="0" smtClean="0"/>
              <a:t> </a:t>
            </a:r>
            <a:r>
              <a:rPr lang="cs-CZ" sz="2000" b="1" dirty="0" err="1" smtClean="0"/>
              <a:t>suggestions</a:t>
            </a:r>
            <a:r>
              <a:rPr lang="cs-CZ" sz="2000" b="1" dirty="0" smtClean="0"/>
              <a:t> </a:t>
            </a:r>
            <a:r>
              <a:rPr lang="cs-CZ" sz="2000" dirty="0" smtClean="0"/>
              <a:t>on </a:t>
            </a:r>
            <a:r>
              <a:rPr lang="cs-CZ" sz="2000" dirty="0" err="1" smtClean="0"/>
              <a:t>how</a:t>
            </a:r>
            <a:r>
              <a:rPr lang="cs-CZ" sz="2000" dirty="0" smtClean="0"/>
              <a:t> to make </a:t>
            </a:r>
            <a:r>
              <a:rPr lang="cs-CZ" sz="2000" dirty="0" err="1" smtClean="0"/>
              <a:t>life</a:t>
            </a:r>
            <a:r>
              <a:rPr lang="cs-CZ" sz="2000" dirty="0" smtClean="0"/>
              <a:t> </a:t>
            </a:r>
            <a:r>
              <a:rPr lang="cs-CZ" sz="2000" dirty="0" err="1" smtClean="0"/>
              <a:t>better</a:t>
            </a:r>
            <a:r>
              <a:rPr lang="cs-CZ" sz="2000" dirty="0" smtClean="0"/>
              <a:t> </a:t>
            </a:r>
            <a:r>
              <a:rPr lang="cs-CZ" sz="2000" dirty="0" err="1" smtClean="0"/>
              <a:t>for</a:t>
            </a:r>
            <a:r>
              <a:rPr lang="cs-CZ" sz="2000" dirty="0" smtClean="0"/>
              <a:t> </a:t>
            </a:r>
            <a:r>
              <a:rPr lang="cs-CZ" sz="2000" dirty="0" err="1" smtClean="0"/>
              <a:t>them</a:t>
            </a:r>
            <a:r>
              <a:rPr lang="cs-CZ" sz="2000" dirty="0" smtClean="0"/>
              <a:t>.</a:t>
            </a:r>
          </a:p>
          <a:p>
            <a:pPr marL="0" indent="0">
              <a:buNone/>
            </a:pPr>
            <a:r>
              <a:rPr lang="cs-CZ" sz="2000" dirty="0" smtClean="0"/>
              <a:t>     To </a:t>
            </a:r>
            <a:r>
              <a:rPr lang="cs-CZ" sz="2000" dirty="0" err="1" smtClean="0"/>
              <a:t>begin</a:t>
            </a:r>
            <a:r>
              <a:rPr lang="cs-CZ" sz="2000" dirty="0" smtClean="0"/>
              <a:t> </a:t>
            </a:r>
            <a:r>
              <a:rPr lang="cs-CZ" sz="2000" dirty="0" err="1" smtClean="0"/>
              <a:t>with</a:t>
            </a:r>
            <a:r>
              <a:rPr lang="cs-CZ" sz="2000" dirty="0" smtClean="0"/>
              <a:t>, </a:t>
            </a:r>
            <a:r>
              <a:rPr lang="cs-CZ" sz="2000" dirty="0" err="1" smtClean="0"/>
              <a:t>improvements</a:t>
            </a:r>
            <a:r>
              <a:rPr lang="cs-CZ" sz="2000" dirty="0" smtClean="0"/>
              <a:t> </a:t>
            </a:r>
            <a:r>
              <a:rPr lang="cs-CZ" sz="2000" b="1" dirty="0" err="1" smtClean="0"/>
              <a:t>should</a:t>
            </a:r>
            <a:r>
              <a:rPr lang="cs-CZ" sz="2000" b="1" dirty="0" smtClean="0"/>
              <a:t> </a:t>
            </a:r>
            <a:r>
              <a:rPr lang="cs-CZ" sz="2000" dirty="0" err="1" smtClean="0"/>
              <a:t>be</a:t>
            </a:r>
            <a:r>
              <a:rPr lang="cs-CZ" sz="2000" dirty="0" smtClean="0"/>
              <a:t> made to </a:t>
            </a:r>
            <a:r>
              <a:rPr lang="cs-CZ" sz="2000" dirty="0" err="1" smtClean="0"/>
              <a:t>the</a:t>
            </a:r>
            <a:r>
              <a:rPr lang="cs-CZ" sz="2000" dirty="0" smtClean="0"/>
              <a:t> public transport </a:t>
            </a:r>
            <a:r>
              <a:rPr lang="cs-CZ" sz="2000" dirty="0" err="1" smtClean="0"/>
              <a:t>service</a:t>
            </a:r>
            <a:r>
              <a:rPr lang="cs-CZ" sz="2000" dirty="0" smtClean="0"/>
              <a:t>. </a:t>
            </a:r>
            <a:r>
              <a:rPr lang="cs-CZ" sz="2000" dirty="0" err="1" smtClean="0"/>
              <a:t>Buses</a:t>
            </a:r>
            <a:r>
              <a:rPr lang="cs-CZ" sz="2000" dirty="0" smtClean="0"/>
              <a:t> and </a:t>
            </a:r>
            <a:r>
              <a:rPr lang="cs-CZ" sz="2000" dirty="0" err="1" smtClean="0"/>
              <a:t>trains</a:t>
            </a:r>
            <a:r>
              <a:rPr lang="cs-CZ" sz="2000" dirty="0" smtClean="0"/>
              <a:t> </a:t>
            </a:r>
            <a:r>
              <a:rPr lang="cs-CZ" sz="2000" dirty="0" err="1" smtClean="0"/>
              <a:t>should</a:t>
            </a:r>
            <a:r>
              <a:rPr lang="cs-CZ" sz="2000" dirty="0" smtClean="0"/>
              <a:t> </a:t>
            </a:r>
            <a:r>
              <a:rPr lang="cs-CZ" sz="2000" dirty="0" err="1" smtClean="0"/>
              <a:t>be</a:t>
            </a:r>
            <a:r>
              <a:rPr lang="cs-CZ" sz="2000" dirty="0" smtClean="0"/>
              <a:t> </a:t>
            </a:r>
            <a:r>
              <a:rPr lang="cs-CZ" sz="2000" dirty="0" err="1" smtClean="0"/>
              <a:t>specially</a:t>
            </a:r>
            <a:r>
              <a:rPr lang="cs-CZ" sz="2000" dirty="0" smtClean="0"/>
              <a:t> </a:t>
            </a:r>
            <a:r>
              <a:rPr lang="cs-CZ" sz="2000" dirty="0" err="1" smtClean="0"/>
              <a:t>equipped</a:t>
            </a:r>
            <a:r>
              <a:rPr lang="cs-CZ" sz="2000" dirty="0" smtClean="0"/>
              <a:t> and </a:t>
            </a:r>
            <a:r>
              <a:rPr lang="cs-CZ" sz="2000" dirty="0" err="1" smtClean="0"/>
              <a:t>be</a:t>
            </a:r>
            <a:r>
              <a:rPr lang="cs-CZ" sz="2000" dirty="0" smtClean="0"/>
              <a:t> </a:t>
            </a:r>
            <a:r>
              <a:rPr lang="cs-CZ" sz="2000" b="1" dirty="0" smtClean="0"/>
              <a:t>more </a:t>
            </a:r>
            <a:r>
              <a:rPr lang="cs-CZ" sz="2000" dirty="0" err="1" smtClean="0"/>
              <a:t>frequent</a:t>
            </a:r>
            <a:r>
              <a:rPr lang="cs-CZ" sz="2000" dirty="0" smtClean="0"/>
              <a:t>. </a:t>
            </a:r>
            <a:r>
              <a:rPr lang="cs-CZ" sz="2000" dirty="0" err="1" smtClean="0"/>
              <a:t>This</a:t>
            </a:r>
            <a:r>
              <a:rPr lang="cs-CZ" sz="2000" dirty="0" smtClean="0"/>
              <a:t> </a:t>
            </a:r>
            <a:r>
              <a:rPr lang="cs-CZ" sz="2000" dirty="0" err="1" smtClean="0"/>
              <a:t>means</a:t>
            </a:r>
            <a:r>
              <a:rPr lang="cs-CZ" sz="2000" dirty="0" smtClean="0"/>
              <a:t> </a:t>
            </a:r>
            <a:r>
              <a:rPr lang="cs-CZ" sz="2000" dirty="0" err="1" smtClean="0"/>
              <a:t>that</a:t>
            </a:r>
            <a:r>
              <a:rPr lang="cs-CZ" sz="2000" dirty="0" smtClean="0"/>
              <a:t> </a:t>
            </a:r>
            <a:r>
              <a:rPr lang="cs-CZ" sz="2000" dirty="0" err="1" smtClean="0"/>
              <a:t>elderly</a:t>
            </a:r>
            <a:r>
              <a:rPr lang="cs-CZ" sz="2000" dirty="0" smtClean="0"/>
              <a:t> </a:t>
            </a:r>
            <a:r>
              <a:rPr lang="cs-CZ" sz="2000" dirty="0" err="1" smtClean="0"/>
              <a:t>people</a:t>
            </a:r>
            <a:r>
              <a:rPr lang="cs-CZ" sz="2000" dirty="0" smtClean="0"/>
              <a:t> </a:t>
            </a:r>
            <a:r>
              <a:rPr lang="cs-CZ" sz="2000" dirty="0" err="1" smtClean="0"/>
              <a:t>would</a:t>
            </a:r>
            <a:r>
              <a:rPr lang="cs-CZ" sz="2000" dirty="0" smtClean="0"/>
              <a:t> </a:t>
            </a:r>
            <a:r>
              <a:rPr lang="cs-CZ" sz="2000" dirty="0" err="1" smtClean="0"/>
              <a:t>be</a:t>
            </a:r>
            <a:r>
              <a:rPr lang="cs-CZ" sz="2000" dirty="0" smtClean="0"/>
              <a:t> </a:t>
            </a:r>
            <a:r>
              <a:rPr lang="cs-CZ" sz="2000" b="1" dirty="0" err="1" smtClean="0"/>
              <a:t>able</a:t>
            </a:r>
            <a:r>
              <a:rPr lang="cs-CZ" sz="2000" b="1" dirty="0" smtClean="0"/>
              <a:t> </a:t>
            </a:r>
            <a:r>
              <a:rPr lang="cs-CZ" sz="2000" dirty="0" smtClean="0"/>
              <a:t>to </a:t>
            </a:r>
            <a:r>
              <a:rPr lang="cs-CZ" sz="2000" dirty="0" err="1" smtClean="0"/>
              <a:t>get</a:t>
            </a:r>
            <a:r>
              <a:rPr lang="cs-CZ" sz="2000" dirty="0" smtClean="0"/>
              <a:t> </a:t>
            </a:r>
            <a:r>
              <a:rPr lang="cs-CZ" sz="2000" dirty="0" err="1" smtClean="0"/>
              <a:t>out</a:t>
            </a:r>
            <a:r>
              <a:rPr lang="cs-CZ" sz="2000" dirty="0" smtClean="0"/>
              <a:t> more </a:t>
            </a:r>
            <a:r>
              <a:rPr lang="cs-CZ" sz="2000" dirty="0" err="1" smtClean="0"/>
              <a:t>often</a:t>
            </a:r>
            <a:r>
              <a:rPr lang="cs-CZ" sz="2000" dirty="0" smtClean="0"/>
              <a:t>. </a:t>
            </a:r>
            <a:r>
              <a:rPr lang="cs-CZ" sz="2000" dirty="0" err="1" smtClean="0"/>
              <a:t>Therefore</a:t>
            </a:r>
            <a:r>
              <a:rPr lang="cs-CZ" sz="2000" dirty="0" smtClean="0"/>
              <a:t>, </a:t>
            </a:r>
            <a:r>
              <a:rPr lang="cs-CZ" sz="2000" dirty="0" err="1" smtClean="0"/>
              <a:t>they</a:t>
            </a:r>
            <a:r>
              <a:rPr lang="cs-CZ" sz="2000" dirty="0" smtClean="0"/>
              <a:t> ________ </a:t>
            </a:r>
            <a:r>
              <a:rPr lang="cs-CZ" sz="2000" dirty="0" err="1" smtClean="0"/>
              <a:t>feel</a:t>
            </a:r>
            <a:r>
              <a:rPr lang="cs-CZ" sz="2000" dirty="0" smtClean="0"/>
              <a:t> </a:t>
            </a:r>
            <a:r>
              <a:rPr lang="cs-CZ" sz="2000" dirty="0" err="1" smtClean="0"/>
              <a:t>housebound</a:t>
            </a:r>
            <a:r>
              <a:rPr lang="cs-CZ" sz="2000" dirty="0" smtClean="0"/>
              <a:t> </a:t>
            </a:r>
            <a:r>
              <a:rPr lang="cs-CZ" sz="2000" dirty="0" err="1" smtClean="0"/>
              <a:t>or</a:t>
            </a:r>
            <a:r>
              <a:rPr lang="cs-CZ" sz="2000" dirty="0" smtClean="0"/>
              <a:t> </a:t>
            </a:r>
            <a:r>
              <a:rPr lang="cs-CZ" sz="2000" dirty="0" err="1" smtClean="0"/>
              <a:t>isolated</a:t>
            </a:r>
            <a:r>
              <a:rPr lang="cs-CZ" sz="2000" dirty="0" smtClean="0"/>
              <a:t>.</a:t>
            </a:r>
          </a:p>
          <a:p>
            <a:pPr marL="0" indent="0">
              <a:buNone/>
            </a:pPr>
            <a:r>
              <a:rPr lang="cs-CZ" sz="2000" dirty="0" smtClean="0"/>
              <a:t>     </a:t>
            </a:r>
            <a:r>
              <a:rPr lang="cs-CZ" sz="2000" dirty="0" err="1" smtClean="0"/>
              <a:t>Secondly</a:t>
            </a:r>
            <a:r>
              <a:rPr lang="cs-CZ" sz="2000" dirty="0" smtClean="0"/>
              <a:t>, </a:t>
            </a:r>
            <a:r>
              <a:rPr lang="cs-CZ" sz="2000" dirty="0" err="1" smtClean="0"/>
              <a:t>if</a:t>
            </a:r>
            <a:r>
              <a:rPr lang="cs-CZ" sz="2000" dirty="0" smtClean="0"/>
              <a:t> </a:t>
            </a:r>
            <a:r>
              <a:rPr lang="cs-CZ" sz="2000" dirty="0" err="1" smtClean="0"/>
              <a:t>local</a:t>
            </a:r>
            <a:r>
              <a:rPr lang="cs-CZ" sz="2000" dirty="0" smtClean="0"/>
              <a:t> </a:t>
            </a:r>
            <a:r>
              <a:rPr lang="cs-CZ" sz="2000" dirty="0" err="1" smtClean="0"/>
              <a:t>supermarkets</a:t>
            </a:r>
            <a:r>
              <a:rPr lang="cs-CZ" sz="2000" dirty="0" smtClean="0"/>
              <a:t> </a:t>
            </a:r>
            <a:r>
              <a:rPr lang="cs-CZ" sz="2000" dirty="0" err="1" smtClean="0"/>
              <a:t>provided</a:t>
            </a:r>
            <a:r>
              <a:rPr lang="cs-CZ" sz="2000" dirty="0" smtClean="0"/>
              <a:t> a free </a:t>
            </a:r>
            <a:r>
              <a:rPr lang="cs-CZ" sz="2000" dirty="0" err="1" smtClean="0"/>
              <a:t>home</a:t>
            </a:r>
            <a:r>
              <a:rPr lang="cs-CZ" sz="2000" dirty="0" smtClean="0"/>
              <a:t> ________ </a:t>
            </a:r>
            <a:r>
              <a:rPr lang="cs-CZ" sz="2000" dirty="0" err="1" smtClean="0"/>
              <a:t>service</a:t>
            </a:r>
            <a:r>
              <a:rPr lang="cs-CZ" sz="2000" dirty="0" smtClean="0"/>
              <a:t> </a:t>
            </a:r>
            <a:r>
              <a:rPr lang="cs-CZ" sz="2000" dirty="0" err="1" smtClean="0"/>
              <a:t>for</a:t>
            </a:r>
            <a:r>
              <a:rPr lang="cs-CZ" sz="2000" dirty="0" smtClean="0"/>
              <a:t> </a:t>
            </a:r>
            <a:r>
              <a:rPr lang="cs-CZ" sz="2000" dirty="0" err="1" smtClean="0"/>
              <a:t>elderly</a:t>
            </a:r>
            <a:r>
              <a:rPr lang="cs-CZ" sz="2000" dirty="0" smtClean="0"/>
              <a:t> </a:t>
            </a:r>
            <a:r>
              <a:rPr lang="cs-CZ" sz="2000" dirty="0" err="1" smtClean="0"/>
              <a:t>customers</a:t>
            </a:r>
            <a:r>
              <a:rPr lang="cs-CZ" sz="2000" dirty="0" smtClean="0"/>
              <a:t>, </a:t>
            </a:r>
            <a:r>
              <a:rPr lang="cs-CZ" sz="2000" dirty="0" err="1" smtClean="0"/>
              <a:t>older</a:t>
            </a:r>
            <a:r>
              <a:rPr lang="cs-CZ" sz="2000" dirty="0" smtClean="0"/>
              <a:t> </a:t>
            </a:r>
            <a:r>
              <a:rPr lang="cs-CZ" sz="2000" dirty="0" err="1" smtClean="0"/>
              <a:t>people</a:t>
            </a:r>
            <a:r>
              <a:rPr lang="cs-CZ" sz="2000" dirty="0" smtClean="0"/>
              <a:t> </a:t>
            </a:r>
            <a:r>
              <a:rPr lang="cs-CZ" sz="2000" dirty="0" err="1" smtClean="0"/>
              <a:t>would</a:t>
            </a:r>
            <a:r>
              <a:rPr lang="cs-CZ" sz="2000" dirty="0" smtClean="0"/>
              <a:t> </a:t>
            </a:r>
            <a:r>
              <a:rPr lang="cs-CZ" sz="2000" dirty="0" err="1" smtClean="0"/>
              <a:t>be</a:t>
            </a:r>
            <a:r>
              <a:rPr lang="cs-CZ" sz="2000" dirty="0" smtClean="0"/>
              <a:t> </a:t>
            </a:r>
            <a:r>
              <a:rPr lang="cs-CZ" sz="2000" dirty="0" err="1" smtClean="0"/>
              <a:t>less</a:t>
            </a:r>
            <a:r>
              <a:rPr lang="cs-CZ" sz="2000" dirty="0" smtClean="0"/>
              <a:t> </a:t>
            </a:r>
            <a:r>
              <a:rPr lang="cs-CZ" sz="2000" dirty="0" err="1" smtClean="0"/>
              <a:t>anxious</a:t>
            </a:r>
            <a:r>
              <a:rPr lang="cs-CZ" sz="2000" dirty="0" smtClean="0"/>
              <a:t> and </a:t>
            </a:r>
            <a:r>
              <a:rPr lang="cs-CZ" sz="2000" dirty="0" err="1" smtClean="0"/>
              <a:t>stressed</a:t>
            </a:r>
            <a:r>
              <a:rPr lang="cs-CZ" sz="2000" dirty="0" smtClean="0"/>
              <a:t> </a:t>
            </a:r>
            <a:r>
              <a:rPr lang="cs-CZ" sz="2000" dirty="0" err="1" smtClean="0"/>
              <a:t>about</a:t>
            </a:r>
            <a:r>
              <a:rPr lang="cs-CZ" sz="2000" dirty="0" smtClean="0"/>
              <a:t> shopping and </a:t>
            </a:r>
            <a:r>
              <a:rPr lang="cs-CZ" sz="2000" dirty="0" err="1" smtClean="0"/>
              <a:t>they</a:t>
            </a:r>
            <a:r>
              <a:rPr lang="cs-CZ" sz="2000" dirty="0" smtClean="0"/>
              <a:t> </a:t>
            </a:r>
            <a:r>
              <a:rPr lang="cs-CZ" sz="2000" dirty="0" err="1" smtClean="0"/>
              <a:t>wouldn´t</a:t>
            </a:r>
            <a:r>
              <a:rPr lang="cs-CZ" sz="2000" dirty="0" smtClean="0"/>
              <a:t> </a:t>
            </a:r>
            <a:r>
              <a:rPr lang="cs-CZ" sz="2000" dirty="0" err="1" smtClean="0"/>
              <a:t>have</a:t>
            </a:r>
            <a:r>
              <a:rPr lang="cs-CZ" sz="2000" dirty="0" smtClean="0"/>
              <a:t> to ________ </a:t>
            </a:r>
            <a:r>
              <a:rPr lang="cs-CZ" sz="2000" dirty="0" err="1" smtClean="0"/>
              <a:t>heavy</a:t>
            </a:r>
            <a:r>
              <a:rPr lang="cs-CZ" sz="2000" dirty="0" smtClean="0"/>
              <a:t> </a:t>
            </a:r>
            <a:r>
              <a:rPr lang="cs-CZ" sz="2000" dirty="0" err="1" smtClean="0"/>
              <a:t>bags</a:t>
            </a:r>
            <a:r>
              <a:rPr lang="cs-CZ" sz="2000" dirty="0" smtClean="0"/>
              <a:t>. </a:t>
            </a:r>
            <a:r>
              <a:rPr lang="cs-CZ" sz="2000" dirty="0" err="1" smtClean="0"/>
              <a:t>They</a:t>
            </a:r>
            <a:r>
              <a:rPr lang="cs-CZ" sz="2000" dirty="0" smtClean="0"/>
              <a:t> </a:t>
            </a:r>
            <a:r>
              <a:rPr lang="cs-CZ" sz="2000" dirty="0" err="1" smtClean="0"/>
              <a:t>would</a:t>
            </a:r>
            <a:r>
              <a:rPr lang="cs-CZ" sz="2000" dirty="0" smtClean="0"/>
              <a:t> </a:t>
            </a:r>
            <a:r>
              <a:rPr lang="cs-CZ" sz="2000" dirty="0" err="1" smtClean="0"/>
              <a:t>also</a:t>
            </a:r>
            <a:r>
              <a:rPr lang="cs-CZ" sz="2000" dirty="0" smtClean="0"/>
              <a:t> </a:t>
            </a:r>
            <a:r>
              <a:rPr lang="cs-CZ" sz="2000" dirty="0" err="1" smtClean="0"/>
              <a:t>have</a:t>
            </a:r>
            <a:r>
              <a:rPr lang="cs-CZ" sz="2000" dirty="0" smtClean="0"/>
              <a:t> a </a:t>
            </a:r>
            <a:r>
              <a:rPr lang="cs-CZ" sz="2000" dirty="0" err="1" smtClean="0"/>
              <a:t>healthier</a:t>
            </a:r>
            <a:r>
              <a:rPr lang="cs-CZ" sz="2000" dirty="0" smtClean="0"/>
              <a:t> diet, as </a:t>
            </a:r>
            <a:r>
              <a:rPr lang="cs-CZ" sz="2000" dirty="0" err="1" smtClean="0"/>
              <a:t>they</a:t>
            </a:r>
            <a:r>
              <a:rPr lang="cs-CZ" sz="2000" dirty="0" smtClean="0"/>
              <a:t> </a:t>
            </a:r>
            <a:r>
              <a:rPr lang="cs-CZ" sz="2000" dirty="0" err="1" smtClean="0"/>
              <a:t>would</a:t>
            </a:r>
            <a:r>
              <a:rPr lang="cs-CZ" sz="2000" dirty="0" smtClean="0"/>
              <a:t> </a:t>
            </a:r>
            <a:r>
              <a:rPr lang="cs-CZ" sz="2000" dirty="0" err="1" smtClean="0"/>
              <a:t>be</a:t>
            </a:r>
            <a:r>
              <a:rPr lang="cs-CZ" sz="2000" dirty="0" smtClean="0"/>
              <a:t> </a:t>
            </a:r>
            <a:r>
              <a:rPr lang="cs-CZ" sz="2000" dirty="0" err="1" smtClean="0"/>
              <a:t>able</a:t>
            </a:r>
            <a:r>
              <a:rPr lang="cs-CZ" sz="2000" dirty="0" smtClean="0"/>
              <a:t> to ________ a </a:t>
            </a:r>
            <a:r>
              <a:rPr lang="cs-CZ" sz="2000" dirty="0" err="1" smtClean="0"/>
              <a:t>greater</a:t>
            </a:r>
            <a:r>
              <a:rPr lang="cs-CZ" sz="2000" dirty="0" smtClean="0"/>
              <a:t> variety </a:t>
            </a:r>
            <a:r>
              <a:rPr lang="cs-CZ" sz="2000" dirty="0" err="1" smtClean="0"/>
              <a:t>of</a:t>
            </a:r>
            <a:r>
              <a:rPr lang="cs-CZ" sz="2000" dirty="0" smtClean="0"/>
              <a:t> food.</a:t>
            </a:r>
          </a:p>
          <a:p>
            <a:pPr marL="0" indent="0">
              <a:buNone/>
            </a:pPr>
            <a:r>
              <a:rPr lang="cs-CZ" sz="2000" dirty="0" smtClean="0"/>
              <a:t>     </a:t>
            </a:r>
            <a:r>
              <a:rPr lang="cs-CZ" sz="2000" dirty="0" err="1" smtClean="0"/>
              <a:t>Futhermore</a:t>
            </a:r>
            <a:r>
              <a:rPr lang="cs-CZ" sz="2000" dirty="0" smtClean="0"/>
              <a:t>, I </a:t>
            </a:r>
            <a:r>
              <a:rPr lang="cs-CZ" sz="2000" dirty="0" err="1" smtClean="0"/>
              <a:t>think</a:t>
            </a:r>
            <a:r>
              <a:rPr lang="cs-CZ" sz="2000" dirty="0" smtClean="0"/>
              <a:t> </a:t>
            </a:r>
            <a:r>
              <a:rPr lang="cs-CZ" sz="2000" dirty="0" err="1" smtClean="0"/>
              <a:t>it</a:t>
            </a:r>
            <a:r>
              <a:rPr lang="cs-CZ" sz="2000" dirty="0" smtClean="0"/>
              <a:t> </a:t>
            </a:r>
            <a:r>
              <a:rPr lang="cs-CZ" sz="2000" dirty="0" err="1" smtClean="0"/>
              <a:t>would</a:t>
            </a:r>
            <a:r>
              <a:rPr lang="cs-CZ" sz="2000" dirty="0" smtClean="0"/>
              <a:t> </a:t>
            </a:r>
            <a:r>
              <a:rPr lang="cs-CZ" sz="2000" dirty="0" err="1" smtClean="0"/>
              <a:t>be</a:t>
            </a:r>
            <a:r>
              <a:rPr lang="cs-CZ" sz="2000" dirty="0" smtClean="0"/>
              <a:t> a </a:t>
            </a:r>
            <a:r>
              <a:rPr lang="cs-CZ" sz="2000" dirty="0" err="1" smtClean="0"/>
              <a:t>good</a:t>
            </a:r>
            <a:r>
              <a:rPr lang="cs-CZ" sz="2000" dirty="0" smtClean="0"/>
              <a:t> idea ________ a </a:t>
            </a:r>
            <a:r>
              <a:rPr lang="cs-CZ" sz="2000" dirty="0" err="1" smtClean="0"/>
              <a:t>leisure</a:t>
            </a:r>
            <a:r>
              <a:rPr lang="cs-CZ" sz="2000" dirty="0" smtClean="0"/>
              <a:t> centre and a lunch club </a:t>
            </a:r>
            <a:r>
              <a:rPr lang="cs-CZ" sz="2000" dirty="0" err="1" smtClean="0"/>
              <a:t>were</a:t>
            </a:r>
            <a:r>
              <a:rPr lang="cs-CZ" sz="2000" dirty="0" smtClean="0"/>
              <a:t> set up </a:t>
            </a:r>
            <a:r>
              <a:rPr lang="cs-CZ" sz="2000" dirty="0" err="1" smtClean="0"/>
              <a:t>for</a:t>
            </a:r>
            <a:r>
              <a:rPr lang="cs-CZ" sz="2000" dirty="0" smtClean="0"/>
              <a:t> </a:t>
            </a:r>
            <a:r>
              <a:rPr lang="cs-CZ" sz="2000" dirty="0" err="1" smtClean="0"/>
              <a:t>elderly</a:t>
            </a:r>
            <a:r>
              <a:rPr lang="cs-CZ" sz="2000" dirty="0" smtClean="0"/>
              <a:t> </a:t>
            </a:r>
            <a:r>
              <a:rPr lang="cs-CZ" sz="2000" dirty="0" err="1" smtClean="0"/>
              <a:t>people</a:t>
            </a:r>
            <a:r>
              <a:rPr lang="cs-CZ" sz="2000" dirty="0" smtClean="0"/>
              <a:t> in </a:t>
            </a:r>
            <a:r>
              <a:rPr lang="cs-CZ" sz="2000" dirty="0" err="1" smtClean="0"/>
              <a:t>the</a:t>
            </a:r>
            <a:r>
              <a:rPr lang="cs-CZ" sz="2000" dirty="0" smtClean="0"/>
              <a:t> area. </a:t>
            </a:r>
            <a:r>
              <a:rPr lang="cs-CZ" sz="2000" dirty="0" err="1" smtClean="0"/>
              <a:t>This</a:t>
            </a:r>
            <a:r>
              <a:rPr lang="cs-CZ" sz="2000" dirty="0" smtClean="0"/>
              <a:t> </a:t>
            </a:r>
            <a:r>
              <a:rPr lang="cs-CZ" sz="2000" dirty="0" err="1" smtClean="0"/>
              <a:t>would</a:t>
            </a:r>
            <a:r>
              <a:rPr lang="cs-CZ" sz="2000" dirty="0" smtClean="0"/>
              <a:t> </a:t>
            </a:r>
            <a:r>
              <a:rPr lang="cs-CZ" sz="2000" dirty="0" err="1" smtClean="0"/>
              <a:t>encourage</a:t>
            </a:r>
            <a:r>
              <a:rPr lang="cs-CZ" sz="2000" dirty="0" smtClean="0"/>
              <a:t> </a:t>
            </a:r>
            <a:r>
              <a:rPr lang="cs-CZ" sz="2000" dirty="0" err="1" smtClean="0"/>
              <a:t>them</a:t>
            </a:r>
            <a:r>
              <a:rPr lang="cs-CZ" sz="2000" dirty="0" smtClean="0"/>
              <a:t> to ________ </a:t>
            </a:r>
            <a:r>
              <a:rPr lang="cs-CZ" sz="2000" dirty="0" err="1" smtClean="0"/>
              <a:t>friends</a:t>
            </a:r>
            <a:r>
              <a:rPr lang="cs-CZ" sz="2000" dirty="0" smtClean="0"/>
              <a:t> and </a:t>
            </a:r>
            <a:r>
              <a:rPr lang="cs-CZ" sz="2000" dirty="0" err="1" smtClean="0"/>
              <a:t>have</a:t>
            </a:r>
            <a:r>
              <a:rPr lang="cs-CZ" sz="2000" dirty="0" smtClean="0"/>
              <a:t> a </a:t>
            </a:r>
            <a:r>
              <a:rPr lang="cs-CZ" sz="2000" dirty="0" err="1" smtClean="0"/>
              <a:t>better</a:t>
            </a:r>
            <a:r>
              <a:rPr lang="cs-CZ" sz="2000" dirty="0" smtClean="0"/>
              <a:t> </a:t>
            </a:r>
            <a:r>
              <a:rPr lang="cs-CZ" sz="2000" dirty="0" err="1" smtClean="0"/>
              <a:t>social</a:t>
            </a:r>
            <a:r>
              <a:rPr lang="cs-CZ" sz="2000" dirty="0" smtClean="0"/>
              <a:t> </a:t>
            </a:r>
            <a:r>
              <a:rPr lang="cs-CZ" sz="2000" dirty="0" err="1" smtClean="0"/>
              <a:t>life</a:t>
            </a:r>
            <a:r>
              <a:rPr lang="cs-CZ" sz="2000" dirty="0" smtClean="0"/>
              <a:t>, so </a:t>
            </a:r>
            <a:r>
              <a:rPr lang="cs-CZ" sz="2000" dirty="0" err="1" smtClean="0"/>
              <a:t>they</a:t>
            </a:r>
            <a:r>
              <a:rPr lang="cs-CZ" sz="2000" dirty="0" smtClean="0"/>
              <a:t> </a:t>
            </a:r>
            <a:r>
              <a:rPr lang="cs-CZ" sz="2000" dirty="0" err="1" smtClean="0"/>
              <a:t>would</a:t>
            </a:r>
            <a:r>
              <a:rPr lang="cs-CZ" sz="2000" dirty="0" smtClean="0"/>
              <a:t> </a:t>
            </a:r>
            <a:r>
              <a:rPr lang="cs-CZ" sz="2000" dirty="0" err="1" smtClean="0"/>
              <a:t>enjoy</a:t>
            </a:r>
            <a:r>
              <a:rPr lang="cs-CZ" sz="2000" dirty="0" smtClean="0"/>
              <a:t> </a:t>
            </a:r>
            <a:r>
              <a:rPr lang="cs-CZ" sz="2000" dirty="0" err="1" smtClean="0"/>
              <a:t>life</a:t>
            </a:r>
            <a:r>
              <a:rPr lang="cs-CZ" sz="2000" dirty="0" smtClean="0"/>
              <a:t> more.</a:t>
            </a:r>
          </a:p>
          <a:p>
            <a:pPr marL="0" indent="0">
              <a:buNone/>
            </a:pPr>
            <a:r>
              <a:rPr lang="cs-CZ" sz="2000" dirty="0" smtClean="0"/>
              <a:t>     To sum up, I </a:t>
            </a:r>
            <a:r>
              <a:rPr lang="cs-CZ" sz="2000" dirty="0" err="1" smtClean="0"/>
              <a:t>think</a:t>
            </a:r>
            <a:r>
              <a:rPr lang="cs-CZ" sz="2000" dirty="0" smtClean="0"/>
              <a:t> </a:t>
            </a:r>
            <a:r>
              <a:rPr lang="cs-CZ" sz="2000" dirty="0" err="1" smtClean="0"/>
              <a:t>we</a:t>
            </a:r>
            <a:r>
              <a:rPr lang="cs-CZ" sz="2000" dirty="0" smtClean="0"/>
              <a:t> </a:t>
            </a:r>
            <a:r>
              <a:rPr lang="cs-CZ" sz="2000" dirty="0" err="1" smtClean="0"/>
              <a:t>should</a:t>
            </a:r>
            <a:r>
              <a:rPr lang="cs-CZ" sz="2000" dirty="0" smtClean="0"/>
              <a:t> </a:t>
            </a:r>
            <a:r>
              <a:rPr lang="cs-CZ" sz="2000" dirty="0" err="1" smtClean="0"/>
              <a:t>all</a:t>
            </a:r>
            <a:r>
              <a:rPr lang="cs-CZ" sz="2000" dirty="0" smtClean="0"/>
              <a:t> </a:t>
            </a:r>
            <a:r>
              <a:rPr lang="cs-CZ" sz="2000" dirty="0" err="1" smtClean="0"/>
              <a:t>try</a:t>
            </a:r>
            <a:r>
              <a:rPr lang="cs-CZ" sz="2000" dirty="0" smtClean="0"/>
              <a:t> to ________ </a:t>
            </a:r>
            <a:r>
              <a:rPr lang="cs-CZ" sz="2000" dirty="0" err="1" smtClean="0"/>
              <a:t>our</a:t>
            </a:r>
            <a:r>
              <a:rPr lang="cs-CZ" sz="2000" dirty="0" smtClean="0"/>
              <a:t> </a:t>
            </a:r>
            <a:r>
              <a:rPr lang="cs-CZ" sz="2000" dirty="0" err="1" smtClean="0"/>
              <a:t>elderly</a:t>
            </a:r>
            <a:r>
              <a:rPr lang="cs-CZ" sz="2000" dirty="0" smtClean="0"/>
              <a:t> </a:t>
            </a:r>
            <a:r>
              <a:rPr lang="cs-CZ" sz="2000" dirty="0" err="1" smtClean="0"/>
              <a:t>friends</a:t>
            </a:r>
            <a:r>
              <a:rPr lang="cs-CZ" sz="2000" dirty="0" smtClean="0"/>
              <a:t> and </a:t>
            </a:r>
            <a:r>
              <a:rPr lang="cs-CZ" sz="2000" dirty="0" err="1" smtClean="0"/>
              <a:t>neighbours</a:t>
            </a:r>
            <a:r>
              <a:rPr lang="cs-CZ" sz="2000" dirty="0" smtClean="0"/>
              <a:t>. </a:t>
            </a:r>
            <a:r>
              <a:rPr lang="cs-CZ" sz="2000" dirty="0" err="1" smtClean="0"/>
              <a:t>If</a:t>
            </a:r>
            <a:r>
              <a:rPr lang="cs-CZ" sz="2000" dirty="0" smtClean="0"/>
              <a:t> </a:t>
            </a:r>
            <a:r>
              <a:rPr lang="cs-CZ" sz="2000" dirty="0" err="1" smtClean="0"/>
              <a:t>some</a:t>
            </a:r>
            <a:r>
              <a:rPr lang="cs-CZ" sz="2000" dirty="0" smtClean="0"/>
              <a:t> </a:t>
            </a:r>
            <a:r>
              <a:rPr lang="cs-CZ" sz="2000" dirty="0" err="1" smtClean="0"/>
              <a:t>of</a:t>
            </a:r>
            <a:r>
              <a:rPr lang="cs-CZ" sz="2000" dirty="0" smtClean="0"/>
              <a:t> my </a:t>
            </a:r>
            <a:r>
              <a:rPr lang="cs-CZ" sz="2000" dirty="0" err="1" smtClean="0"/>
              <a:t>suggestions</a:t>
            </a:r>
            <a:r>
              <a:rPr lang="cs-CZ" sz="2000" dirty="0" smtClean="0"/>
              <a:t> ________ </a:t>
            </a:r>
            <a:r>
              <a:rPr lang="cs-CZ" sz="2000" dirty="0" err="1" smtClean="0"/>
              <a:t>carried</a:t>
            </a:r>
            <a:r>
              <a:rPr lang="cs-CZ" sz="2000" dirty="0" smtClean="0"/>
              <a:t> </a:t>
            </a:r>
            <a:r>
              <a:rPr lang="cs-CZ" sz="2000" dirty="0" err="1" smtClean="0"/>
              <a:t>out</a:t>
            </a:r>
            <a:r>
              <a:rPr lang="cs-CZ" sz="2000" dirty="0" smtClean="0"/>
              <a:t>, </a:t>
            </a:r>
            <a:r>
              <a:rPr lang="cs-CZ" sz="2000" dirty="0" err="1" smtClean="0"/>
              <a:t>the</a:t>
            </a:r>
            <a:r>
              <a:rPr lang="cs-CZ" sz="2000" dirty="0" smtClean="0"/>
              <a:t> </a:t>
            </a:r>
            <a:r>
              <a:rPr lang="cs-CZ" sz="2000" dirty="0" err="1" smtClean="0"/>
              <a:t>lives</a:t>
            </a:r>
            <a:r>
              <a:rPr lang="cs-CZ" sz="2000" dirty="0" smtClean="0"/>
              <a:t> </a:t>
            </a:r>
            <a:r>
              <a:rPr lang="cs-CZ" sz="2000" dirty="0" err="1" smtClean="0"/>
              <a:t>of</a:t>
            </a:r>
            <a:r>
              <a:rPr lang="cs-CZ" sz="2000" dirty="0" smtClean="0"/>
              <a:t> </a:t>
            </a:r>
            <a:r>
              <a:rPr lang="cs-CZ" sz="2000" dirty="0" err="1" smtClean="0"/>
              <a:t>elderly</a:t>
            </a:r>
            <a:r>
              <a:rPr lang="cs-CZ" sz="2000" dirty="0" smtClean="0"/>
              <a:t> </a:t>
            </a:r>
            <a:r>
              <a:rPr lang="cs-CZ" sz="2000" dirty="0" err="1" smtClean="0"/>
              <a:t>people</a:t>
            </a:r>
            <a:r>
              <a:rPr lang="cs-CZ" sz="2000" dirty="0" smtClean="0"/>
              <a:t> </a:t>
            </a:r>
            <a:r>
              <a:rPr lang="cs-CZ" sz="2000" dirty="0" err="1" smtClean="0"/>
              <a:t>would</a:t>
            </a:r>
            <a:r>
              <a:rPr lang="cs-CZ" sz="2000" dirty="0" smtClean="0"/>
              <a:t> </a:t>
            </a:r>
            <a:r>
              <a:rPr lang="cs-CZ" sz="2000" dirty="0" err="1" smtClean="0"/>
              <a:t>be</a:t>
            </a:r>
            <a:r>
              <a:rPr lang="cs-CZ" sz="2000" dirty="0" smtClean="0"/>
              <a:t> much </a:t>
            </a:r>
            <a:r>
              <a:rPr lang="cs-CZ" sz="2000" dirty="0" err="1" smtClean="0"/>
              <a:t>easier</a:t>
            </a:r>
            <a:r>
              <a:rPr lang="cs-CZ" sz="2000" dirty="0" smtClean="0"/>
              <a:t>.</a:t>
            </a:r>
          </a:p>
          <a:p>
            <a:pPr marL="0" indent="0">
              <a:buNone/>
            </a:pPr>
            <a:r>
              <a:rPr lang="cs-CZ" sz="2000" dirty="0" smtClean="0"/>
              <a:t>     ________ </a:t>
            </a:r>
            <a:r>
              <a:rPr lang="cs-CZ" sz="2000" dirty="0" err="1" smtClean="0"/>
              <a:t>faithfully</a:t>
            </a:r>
            <a:r>
              <a:rPr lang="cs-CZ" sz="2000" dirty="0" smtClean="0"/>
              <a:t>,</a:t>
            </a:r>
          </a:p>
          <a:p>
            <a:pPr marL="0" indent="0">
              <a:buNone/>
            </a:pPr>
            <a:r>
              <a:rPr lang="cs-CZ" sz="2000" dirty="0" smtClean="0"/>
              <a:t>     J. Wilson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26798687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5000"/>
    </mc:Choice>
    <mc:Fallback xmlns="">
      <p:transition spd="slow" advTm="15000"/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395536" y="-1171097"/>
            <a:ext cx="8229600" cy="1143000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251520" y="116632"/>
            <a:ext cx="8712968" cy="6552728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000" dirty="0" err="1" smtClean="0"/>
              <a:t>Dear</a:t>
            </a:r>
            <a:r>
              <a:rPr lang="cs-CZ" sz="2000" dirty="0" smtClean="0"/>
              <a:t> Sir,</a:t>
            </a:r>
          </a:p>
          <a:p>
            <a:pPr marL="0" indent="0">
              <a:buNone/>
            </a:pPr>
            <a:r>
              <a:rPr lang="cs-CZ" sz="2000" dirty="0" smtClean="0"/>
              <a:t>     I </a:t>
            </a:r>
            <a:r>
              <a:rPr lang="cs-CZ" sz="2000" dirty="0" err="1" smtClean="0"/>
              <a:t>am</a:t>
            </a:r>
            <a:r>
              <a:rPr lang="cs-CZ" sz="2000" dirty="0" smtClean="0"/>
              <a:t> </a:t>
            </a:r>
            <a:r>
              <a:rPr lang="cs-CZ" sz="2000" dirty="0" err="1" smtClean="0"/>
              <a:t>writing</a:t>
            </a:r>
            <a:r>
              <a:rPr lang="cs-CZ" sz="2000" dirty="0" smtClean="0"/>
              <a:t> </a:t>
            </a:r>
            <a:r>
              <a:rPr lang="cs-CZ" sz="2000" b="1" dirty="0" err="1" smtClean="0"/>
              <a:t>regarding</a:t>
            </a:r>
            <a:r>
              <a:rPr lang="cs-CZ" sz="2000" b="1" dirty="0" smtClean="0"/>
              <a:t> </a:t>
            </a:r>
            <a:r>
              <a:rPr lang="cs-CZ" sz="2000" dirty="0" err="1" smtClean="0"/>
              <a:t>the</a:t>
            </a:r>
            <a:r>
              <a:rPr lang="cs-CZ" sz="2000" dirty="0" smtClean="0"/>
              <a:t> </a:t>
            </a:r>
            <a:r>
              <a:rPr lang="cs-CZ" sz="2000" dirty="0" err="1" smtClean="0"/>
              <a:t>problems</a:t>
            </a:r>
            <a:r>
              <a:rPr lang="cs-CZ" sz="2000" dirty="0" smtClean="0"/>
              <a:t> </a:t>
            </a:r>
            <a:r>
              <a:rPr lang="cs-CZ" sz="2000" dirty="0" err="1" smtClean="0"/>
              <a:t>which</a:t>
            </a:r>
            <a:r>
              <a:rPr lang="cs-CZ" sz="2000" dirty="0" smtClean="0"/>
              <a:t> </a:t>
            </a:r>
            <a:r>
              <a:rPr lang="cs-CZ" sz="2000" dirty="0" err="1" smtClean="0"/>
              <a:t>elderly</a:t>
            </a:r>
            <a:r>
              <a:rPr lang="cs-CZ" sz="2000" dirty="0" smtClean="0"/>
              <a:t> </a:t>
            </a:r>
            <a:r>
              <a:rPr lang="cs-CZ" sz="2000" dirty="0" err="1" smtClean="0"/>
              <a:t>people</a:t>
            </a:r>
            <a:r>
              <a:rPr lang="cs-CZ" sz="2000" dirty="0" smtClean="0"/>
              <a:t> in </a:t>
            </a:r>
            <a:r>
              <a:rPr lang="cs-CZ" sz="2000" dirty="0" err="1" smtClean="0"/>
              <a:t>our</a:t>
            </a:r>
            <a:r>
              <a:rPr lang="cs-CZ" sz="2000" dirty="0" smtClean="0"/>
              <a:t> area </a:t>
            </a:r>
            <a:r>
              <a:rPr lang="cs-CZ" sz="2000" dirty="0" err="1" smtClean="0"/>
              <a:t>have</a:t>
            </a:r>
            <a:r>
              <a:rPr lang="cs-CZ" sz="2000" dirty="0" smtClean="0"/>
              <a:t> to face. I do not </a:t>
            </a:r>
            <a:r>
              <a:rPr lang="cs-CZ" sz="2000" dirty="0" err="1" smtClean="0"/>
              <a:t>think</a:t>
            </a:r>
            <a:r>
              <a:rPr lang="cs-CZ" sz="2000" dirty="0" smtClean="0"/>
              <a:t> </a:t>
            </a:r>
            <a:r>
              <a:rPr lang="cs-CZ" sz="2000" dirty="0" err="1" smtClean="0"/>
              <a:t>that</a:t>
            </a:r>
            <a:r>
              <a:rPr lang="cs-CZ" sz="2000" dirty="0" smtClean="0"/>
              <a:t> </a:t>
            </a:r>
            <a:r>
              <a:rPr lang="cs-CZ" sz="2000" dirty="0" err="1" smtClean="0"/>
              <a:t>enough</a:t>
            </a:r>
            <a:r>
              <a:rPr lang="cs-CZ" sz="2000" dirty="0" smtClean="0"/>
              <a:t> </a:t>
            </a:r>
            <a:r>
              <a:rPr lang="cs-CZ" sz="2000" dirty="0" err="1" smtClean="0"/>
              <a:t>is</a:t>
            </a:r>
            <a:r>
              <a:rPr lang="cs-CZ" sz="2000" dirty="0" smtClean="0"/>
              <a:t> </a:t>
            </a:r>
            <a:r>
              <a:rPr lang="cs-CZ" sz="2000" b="1" dirty="0" err="1" smtClean="0"/>
              <a:t>being</a:t>
            </a:r>
            <a:r>
              <a:rPr lang="cs-CZ" sz="2000" b="1" dirty="0" smtClean="0"/>
              <a:t> </a:t>
            </a:r>
            <a:r>
              <a:rPr lang="cs-CZ" sz="2000" dirty="0" smtClean="0"/>
              <a:t>done to </a:t>
            </a:r>
            <a:r>
              <a:rPr lang="cs-CZ" sz="2000" dirty="0" err="1" smtClean="0"/>
              <a:t>help</a:t>
            </a:r>
            <a:r>
              <a:rPr lang="cs-CZ" sz="2000" dirty="0" smtClean="0"/>
              <a:t> </a:t>
            </a:r>
            <a:r>
              <a:rPr lang="cs-CZ" sz="2000" dirty="0" err="1" smtClean="0"/>
              <a:t>elderly</a:t>
            </a:r>
            <a:r>
              <a:rPr lang="cs-CZ" sz="2000" dirty="0" smtClean="0"/>
              <a:t> </a:t>
            </a:r>
            <a:r>
              <a:rPr lang="cs-CZ" sz="2000" dirty="0" err="1" smtClean="0"/>
              <a:t>people</a:t>
            </a:r>
            <a:r>
              <a:rPr lang="cs-CZ" sz="2000" dirty="0" smtClean="0"/>
              <a:t> and I </a:t>
            </a:r>
            <a:r>
              <a:rPr lang="cs-CZ" sz="2000" dirty="0" err="1" smtClean="0"/>
              <a:t>would</a:t>
            </a:r>
            <a:r>
              <a:rPr lang="cs-CZ" sz="2000" dirty="0" smtClean="0"/>
              <a:t> </a:t>
            </a:r>
            <a:r>
              <a:rPr lang="cs-CZ" sz="2000" dirty="0" err="1" smtClean="0"/>
              <a:t>like</a:t>
            </a:r>
            <a:r>
              <a:rPr lang="cs-CZ" sz="2000" dirty="0" smtClean="0"/>
              <a:t> to make </a:t>
            </a:r>
            <a:r>
              <a:rPr lang="cs-CZ" sz="2000" dirty="0" err="1" smtClean="0"/>
              <a:t>some</a:t>
            </a:r>
            <a:r>
              <a:rPr lang="cs-CZ" sz="2000" dirty="0" smtClean="0"/>
              <a:t> </a:t>
            </a:r>
            <a:r>
              <a:rPr lang="cs-CZ" sz="2000" b="1" dirty="0" err="1" smtClean="0"/>
              <a:t>suggestions</a:t>
            </a:r>
            <a:r>
              <a:rPr lang="cs-CZ" sz="2000" b="1" dirty="0" smtClean="0"/>
              <a:t> </a:t>
            </a:r>
            <a:r>
              <a:rPr lang="cs-CZ" sz="2000" dirty="0" smtClean="0"/>
              <a:t>on </a:t>
            </a:r>
            <a:r>
              <a:rPr lang="cs-CZ" sz="2000" dirty="0" err="1" smtClean="0"/>
              <a:t>how</a:t>
            </a:r>
            <a:r>
              <a:rPr lang="cs-CZ" sz="2000" dirty="0" smtClean="0"/>
              <a:t> to make </a:t>
            </a:r>
            <a:r>
              <a:rPr lang="cs-CZ" sz="2000" dirty="0" err="1" smtClean="0"/>
              <a:t>life</a:t>
            </a:r>
            <a:r>
              <a:rPr lang="cs-CZ" sz="2000" dirty="0" smtClean="0"/>
              <a:t> </a:t>
            </a:r>
            <a:r>
              <a:rPr lang="cs-CZ" sz="2000" dirty="0" err="1" smtClean="0"/>
              <a:t>better</a:t>
            </a:r>
            <a:r>
              <a:rPr lang="cs-CZ" sz="2000" dirty="0" smtClean="0"/>
              <a:t> </a:t>
            </a:r>
            <a:r>
              <a:rPr lang="cs-CZ" sz="2000" dirty="0" err="1" smtClean="0"/>
              <a:t>for</a:t>
            </a:r>
            <a:r>
              <a:rPr lang="cs-CZ" sz="2000" dirty="0" smtClean="0"/>
              <a:t> </a:t>
            </a:r>
            <a:r>
              <a:rPr lang="cs-CZ" sz="2000" dirty="0" err="1" smtClean="0"/>
              <a:t>them</a:t>
            </a:r>
            <a:r>
              <a:rPr lang="cs-CZ" sz="2000" dirty="0" smtClean="0"/>
              <a:t>.</a:t>
            </a:r>
          </a:p>
          <a:p>
            <a:pPr marL="0" indent="0">
              <a:buNone/>
            </a:pPr>
            <a:r>
              <a:rPr lang="cs-CZ" sz="2000" dirty="0" smtClean="0"/>
              <a:t>     To </a:t>
            </a:r>
            <a:r>
              <a:rPr lang="cs-CZ" sz="2000" dirty="0" err="1" smtClean="0"/>
              <a:t>begin</a:t>
            </a:r>
            <a:r>
              <a:rPr lang="cs-CZ" sz="2000" dirty="0" smtClean="0"/>
              <a:t> </a:t>
            </a:r>
            <a:r>
              <a:rPr lang="cs-CZ" sz="2000" dirty="0" err="1" smtClean="0"/>
              <a:t>with</a:t>
            </a:r>
            <a:r>
              <a:rPr lang="cs-CZ" sz="2000" dirty="0" smtClean="0"/>
              <a:t>, </a:t>
            </a:r>
            <a:r>
              <a:rPr lang="cs-CZ" sz="2000" dirty="0" err="1" smtClean="0"/>
              <a:t>improvements</a:t>
            </a:r>
            <a:r>
              <a:rPr lang="cs-CZ" sz="2000" dirty="0" smtClean="0"/>
              <a:t> </a:t>
            </a:r>
            <a:r>
              <a:rPr lang="cs-CZ" sz="2000" b="1" dirty="0" err="1" smtClean="0"/>
              <a:t>should</a:t>
            </a:r>
            <a:r>
              <a:rPr lang="cs-CZ" sz="2000" b="1" dirty="0" smtClean="0"/>
              <a:t> </a:t>
            </a:r>
            <a:r>
              <a:rPr lang="cs-CZ" sz="2000" dirty="0" err="1" smtClean="0"/>
              <a:t>be</a:t>
            </a:r>
            <a:r>
              <a:rPr lang="cs-CZ" sz="2000" dirty="0" smtClean="0"/>
              <a:t> made to </a:t>
            </a:r>
            <a:r>
              <a:rPr lang="cs-CZ" sz="2000" dirty="0" err="1" smtClean="0"/>
              <a:t>the</a:t>
            </a:r>
            <a:r>
              <a:rPr lang="cs-CZ" sz="2000" dirty="0" smtClean="0"/>
              <a:t> public transport </a:t>
            </a:r>
            <a:r>
              <a:rPr lang="cs-CZ" sz="2000" dirty="0" err="1" smtClean="0"/>
              <a:t>service</a:t>
            </a:r>
            <a:r>
              <a:rPr lang="cs-CZ" sz="2000" dirty="0" smtClean="0"/>
              <a:t>. </a:t>
            </a:r>
            <a:r>
              <a:rPr lang="cs-CZ" sz="2000" dirty="0" err="1" smtClean="0"/>
              <a:t>Buses</a:t>
            </a:r>
            <a:r>
              <a:rPr lang="cs-CZ" sz="2000" dirty="0" smtClean="0"/>
              <a:t> and </a:t>
            </a:r>
            <a:r>
              <a:rPr lang="cs-CZ" sz="2000" dirty="0" err="1" smtClean="0"/>
              <a:t>trains</a:t>
            </a:r>
            <a:r>
              <a:rPr lang="cs-CZ" sz="2000" dirty="0" smtClean="0"/>
              <a:t> </a:t>
            </a:r>
            <a:r>
              <a:rPr lang="cs-CZ" sz="2000" dirty="0" err="1" smtClean="0"/>
              <a:t>should</a:t>
            </a:r>
            <a:r>
              <a:rPr lang="cs-CZ" sz="2000" dirty="0" smtClean="0"/>
              <a:t> </a:t>
            </a:r>
            <a:r>
              <a:rPr lang="cs-CZ" sz="2000" dirty="0" err="1" smtClean="0"/>
              <a:t>be</a:t>
            </a:r>
            <a:r>
              <a:rPr lang="cs-CZ" sz="2000" dirty="0" smtClean="0"/>
              <a:t> </a:t>
            </a:r>
            <a:r>
              <a:rPr lang="cs-CZ" sz="2000" dirty="0" err="1" smtClean="0"/>
              <a:t>specially</a:t>
            </a:r>
            <a:r>
              <a:rPr lang="cs-CZ" sz="2000" dirty="0" smtClean="0"/>
              <a:t> </a:t>
            </a:r>
            <a:r>
              <a:rPr lang="cs-CZ" sz="2000" dirty="0" err="1" smtClean="0"/>
              <a:t>equipped</a:t>
            </a:r>
            <a:r>
              <a:rPr lang="cs-CZ" sz="2000" dirty="0" smtClean="0"/>
              <a:t> and </a:t>
            </a:r>
            <a:r>
              <a:rPr lang="cs-CZ" sz="2000" dirty="0" err="1" smtClean="0"/>
              <a:t>be</a:t>
            </a:r>
            <a:r>
              <a:rPr lang="cs-CZ" sz="2000" dirty="0" smtClean="0"/>
              <a:t> </a:t>
            </a:r>
            <a:r>
              <a:rPr lang="cs-CZ" sz="2000" b="1" dirty="0" smtClean="0"/>
              <a:t>more </a:t>
            </a:r>
            <a:r>
              <a:rPr lang="cs-CZ" sz="2000" dirty="0" err="1" smtClean="0"/>
              <a:t>frequent</a:t>
            </a:r>
            <a:r>
              <a:rPr lang="cs-CZ" sz="2000" dirty="0" smtClean="0"/>
              <a:t>. </a:t>
            </a:r>
            <a:r>
              <a:rPr lang="cs-CZ" sz="2000" dirty="0" err="1" smtClean="0"/>
              <a:t>This</a:t>
            </a:r>
            <a:r>
              <a:rPr lang="cs-CZ" sz="2000" dirty="0" smtClean="0"/>
              <a:t> </a:t>
            </a:r>
            <a:r>
              <a:rPr lang="cs-CZ" sz="2000" dirty="0" err="1" smtClean="0"/>
              <a:t>means</a:t>
            </a:r>
            <a:r>
              <a:rPr lang="cs-CZ" sz="2000" dirty="0" smtClean="0"/>
              <a:t> </a:t>
            </a:r>
            <a:r>
              <a:rPr lang="cs-CZ" sz="2000" dirty="0" err="1" smtClean="0"/>
              <a:t>that</a:t>
            </a:r>
            <a:r>
              <a:rPr lang="cs-CZ" sz="2000" dirty="0" smtClean="0"/>
              <a:t> </a:t>
            </a:r>
            <a:r>
              <a:rPr lang="cs-CZ" sz="2000" dirty="0" err="1" smtClean="0"/>
              <a:t>elderly</a:t>
            </a:r>
            <a:r>
              <a:rPr lang="cs-CZ" sz="2000" dirty="0" smtClean="0"/>
              <a:t> </a:t>
            </a:r>
            <a:r>
              <a:rPr lang="cs-CZ" sz="2000" dirty="0" err="1" smtClean="0"/>
              <a:t>people</a:t>
            </a:r>
            <a:r>
              <a:rPr lang="cs-CZ" sz="2000" dirty="0" smtClean="0"/>
              <a:t> </a:t>
            </a:r>
            <a:r>
              <a:rPr lang="cs-CZ" sz="2000" dirty="0" err="1" smtClean="0"/>
              <a:t>would</a:t>
            </a:r>
            <a:r>
              <a:rPr lang="cs-CZ" sz="2000" dirty="0" smtClean="0"/>
              <a:t> </a:t>
            </a:r>
            <a:r>
              <a:rPr lang="cs-CZ" sz="2000" dirty="0" err="1" smtClean="0"/>
              <a:t>be</a:t>
            </a:r>
            <a:r>
              <a:rPr lang="cs-CZ" sz="2000" dirty="0" smtClean="0"/>
              <a:t> </a:t>
            </a:r>
            <a:r>
              <a:rPr lang="cs-CZ" sz="2000" b="1" dirty="0" err="1" smtClean="0"/>
              <a:t>able</a:t>
            </a:r>
            <a:r>
              <a:rPr lang="cs-CZ" sz="2000" b="1" dirty="0" smtClean="0"/>
              <a:t> </a:t>
            </a:r>
            <a:r>
              <a:rPr lang="cs-CZ" sz="2000" dirty="0" smtClean="0"/>
              <a:t>to </a:t>
            </a:r>
            <a:r>
              <a:rPr lang="cs-CZ" sz="2000" dirty="0" err="1" smtClean="0"/>
              <a:t>get</a:t>
            </a:r>
            <a:r>
              <a:rPr lang="cs-CZ" sz="2000" dirty="0" smtClean="0"/>
              <a:t> </a:t>
            </a:r>
            <a:r>
              <a:rPr lang="cs-CZ" sz="2000" dirty="0" err="1" smtClean="0"/>
              <a:t>out</a:t>
            </a:r>
            <a:r>
              <a:rPr lang="cs-CZ" sz="2000" dirty="0" smtClean="0"/>
              <a:t> more </a:t>
            </a:r>
            <a:r>
              <a:rPr lang="cs-CZ" sz="2000" dirty="0" err="1" smtClean="0"/>
              <a:t>often</a:t>
            </a:r>
            <a:r>
              <a:rPr lang="cs-CZ" sz="2000" dirty="0" smtClean="0"/>
              <a:t>. </a:t>
            </a:r>
            <a:r>
              <a:rPr lang="cs-CZ" sz="2000" dirty="0" err="1" smtClean="0"/>
              <a:t>Therefore</a:t>
            </a:r>
            <a:r>
              <a:rPr lang="cs-CZ" sz="2000" dirty="0" smtClean="0"/>
              <a:t>, </a:t>
            </a:r>
            <a:r>
              <a:rPr lang="cs-CZ" sz="2000" dirty="0" err="1" smtClean="0"/>
              <a:t>they</a:t>
            </a:r>
            <a:r>
              <a:rPr lang="cs-CZ" sz="2000" dirty="0" smtClean="0"/>
              <a:t> </a:t>
            </a:r>
            <a:r>
              <a:rPr lang="cs-CZ" sz="2000" b="1" dirty="0" err="1" smtClean="0"/>
              <a:t>wouldn´t</a:t>
            </a:r>
            <a:r>
              <a:rPr lang="cs-CZ" sz="2000" b="1" dirty="0" smtClean="0"/>
              <a:t> </a:t>
            </a:r>
            <a:r>
              <a:rPr lang="cs-CZ" sz="2000" dirty="0" err="1" smtClean="0"/>
              <a:t>feel</a:t>
            </a:r>
            <a:r>
              <a:rPr lang="cs-CZ" sz="2000" dirty="0" smtClean="0"/>
              <a:t> </a:t>
            </a:r>
            <a:r>
              <a:rPr lang="cs-CZ" sz="2000" dirty="0" err="1" smtClean="0"/>
              <a:t>housebound</a:t>
            </a:r>
            <a:r>
              <a:rPr lang="cs-CZ" sz="2000" dirty="0" smtClean="0"/>
              <a:t> </a:t>
            </a:r>
            <a:r>
              <a:rPr lang="cs-CZ" sz="2000" dirty="0" err="1" smtClean="0"/>
              <a:t>or</a:t>
            </a:r>
            <a:r>
              <a:rPr lang="cs-CZ" sz="2000" dirty="0" smtClean="0"/>
              <a:t> </a:t>
            </a:r>
            <a:r>
              <a:rPr lang="cs-CZ" sz="2000" dirty="0" err="1" smtClean="0"/>
              <a:t>isolated</a:t>
            </a:r>
            <a:r>
              <a:rPr lang="cs-CZ" sz="2000" dirty="0" smtClean="0"/>
              <a:t>.</a:t>
            </a:r>
          </a:p>
          <a:p>
            <a:pPr marL="0" indent="0">
              <a:buNone/>
            </a:pPr>
            <a:r>
              <a:rPr lang="cs-CZ" sz="2000" dirty="0" smtClean="0"/>
              <a:t>     </a:t>
            </a:r>
            <a:r>
              <a:rPr lang="cs-CZ" sz="2000" dirty="0" err="1" smtClean="0"/>
              <a:t>Secondly</a:t>
            </a:r>
            <a:r>
              <a:rPr lang="cs-CZ" sz="2000" dirty="0" smtClean="0"/>
              <a:t>, </a:t>
            </a:r>
            <a:r>
              <a:rPr lang="cs-CZ" sz="2000" dirty="0" err="1" smtClean="0"/>
              <a:t>if</a:t>
            </a:r>
            <a:r>
              <a:rPr lang="cs-CZ" sz="2000" dirty="0" smtClean="0"/>
              <a:t> </a:t>
            </a:r>
            <a:r>
              <a:rPr lang="cs-CZ" sz="2000" dirty="0" err="1" smtClean="0"/>
              <a:t>local</a:t>
            </a:r>
            <a:r>
              <a:rPr lang="cs-CZ" sz="2000" dirty="0" smtClean="0"/>
              <a:t> </a:t>
            </a:r>
            <a:r>
              <a:rPr lang="cs-CZ" sz="2000" dirty="0" err="1" smtClean="0"/>
              <a:t>supermarkets</a:t>
            </a:r>
            <a:r>
              <a:rPr lang="cs-CZ" sz="2000" dirty="0" smtClean="0"/>
              <a:t> </a:t>
            </a:r>
            <a:r>
              <a:rPr lang="cs-CZ" sz="2000" dirty="0" err="1" smtClean="0"/>
              <a:t>provided</a:t>
            </a:r>
            <a:r>
              <a:rPr lang="cs-CZ" sz="2000" dirty="0" smtClean="0"/>
              <a:t> a free </a:t>
            </a:r>
            <a:r>
              <a:rPr lang="cs-CZ" sz="2000" dirty="0" err="1" smtClean="0"/>
              <a:t>home</a:t>
            </a:r>
            <a:r>
              <a:rPr lang="cs-CZ" sz="2000" dirty="0" smtClean="0"/>
              <a:t> ________ </a:t>
            </a:r>
            <a:r>
              <a:rPr lang="cs-CZ" sz="2000" dirty="0" err="1" smtClean="0"/>
              <a:t>service</a:t>
            </a:r>
            <a:r>
              <a:rPr lang="cs-CZ" sz="2000" dirty="0" smtClean="0"/>
              <a:t> </a:t>
            </a:r>
            <a:r>
              <a:rPr lang="cs-CZ" sz="2000" dirty="0" err="1" smtClean="0"/>
              <a:t>for</a:t>
            </a:r>
            <a:r>
              <a:rPr lang="cs-CZ" sz="2000" dirty="0" smtClean="0"/>
              <a:t> </a:t>
            </a:r>
            <a:r>
              <a:rPr lang="cs-CZ" sz="2000" dirty="0" err="1" smtClean="0"/>
              <a:t>elderly</a:t>
            </a:r>
            <a:r>
              <a:rPr lang="cs-CZ" sz="2000" dirty="0" smtClean="0"/>
              <a:t> </a:t>
            </a:r>
            <a:r>
              <a:rPr lang="cs-CZ" sz="2000" dirty="0" err="1" smtClean="0"/>
              <a:t>customers</a:t>
            </a:r>
            <a:r>
              <a:rPr lang="cs-CZ" sz="2000" dirty="0" smtClean="0"/>
              <a:t>, </a:t>
            </a:r>
            <a:r>
              <a:rPr lang="cs-CZ" sz="2000" dirty="0" err="1" smtClean="0"/>
              <a:t>older</a:t>
            </a:r>
            <a:r>
              <a:rPr lang="cs-CZ" sz="2000" dirty="0" smtClean="0"/>
              <a:t> </a:t>
            </a:r>
            <a:r>
              <a:rPr lang="cs-CZ" sz="2000" dirty="0" err="1" smtClean="0"/>
              <a:t>people</a:t>
            </a:r>
            <a:r>
              <a:rPr lang="cs-CZ" sz="2000" dirty="0" smtClean="0"/>
              <a:t> </a:t>
            </a:r>
            <a:r>
              <a:rPr lang="cs-CZ" sz="2000" dirty="0" err="1" smtClean="0"/>
              <a:t>would</a:t>
            </a:r>
            <a:r>
              <a:rPr lang="cs-CZ" sz="2000" dirty="0" smtClean="0"/>
              <a:t> </a:t>
            </a:r>
            <a:r>
              <a:rPr lang="cs-CZ" sz="2000" dirty="0" err="1" smtClean="0"/>
              <a:t>be</a:t>
            </a:r>
            <a:r>
              <a:rPr lang="cs-CZ" sz="2000" dirty="0" smtClean="0"/>
              <a:t> </a:t>
            </a:r>
            <a:r>
              <a:rPr lang="cs-CZ" sz="2000" dirty="0" err="1" smtClean="0"/>
              <a:t>less</a:t>
            </a:r>
            <a:r>
              <a:rPr lang="cs-CZ" sz="2000" dirty="0" smtClean="0"/>
              <a:t> </a:t>
            </a:r>
            <a:r>
              <a:rPr lang="cs-CZ" sz="2000" dirty="0" err="1" smtClean="0"/>
              <a:t>anxious</a:t>
            </a:r>
            <a:r>
              <a:rPr lang="cs-CZ" sz="2000" dirty="0" smtClean="0"/>
              <a:t> and </a:t>
            </a:r>
            <a:r>
              <a:rPr lang="cs-CZ" sz="2000" dirty="0" err="1" smtClean="0"/>
              <a:t>stressed</a:t>
            </a:r>
            <a:r>
              <a:rPr lang="cs-CZ" sz="2000" dirty="0" smtClean="0"/>
              <a:t> </a:t>
            </a:r>
            <a:r>
              <a:rPr lang="cs-CZ" sz="2000" dirty="0" err="1" smtClean="0"/>
              <a:t>about</a:t>
            </a:r>
            <a:r>
              <a:rPr lang="cs-CZ" sz="2000" dirty="0" smtClean="0"/>
              <a:t> shopping and </a:t>
            </a:r>
            <a:r>
              <a:rPr lang="cs-CZ" sz="2000" dirty="0" err="1" smtClean="0"/>
              <a:t>they</a:t>
            </a:r>
            <a:r>
              <a:rPr lang="cs-CZ" sz="2000" dirty="0" smtClean="0"/>
              <a:t> </a:t>
            </a:r>
            <a:r>
              <a:rPr lang="cs-CZ" sz="2000" dirty="0" err="1" smtClean="0"/>
              <a:t>wouldn´t</a:t>
            </a:r>
            <a:r>
              <a:rPr lang="cs-CZ" sz="2000" dirty="0" smtClean="0"/>
              <a:t> </a:t>
            </a:r>
            <a:r>
              <a:rPr lang="cs-CZ" sz="2000" dirty="0" err="1" smtClean="0"/>
              <a:t>have</a:t>
            </a:r>
            <a:r>
              <a:rPr lang="cs-CZ" sz="2000" dirty="0" smtClean="0"/>
              <a:t> to ________ </a:t>
            </a:r>
            <a:r>
              <a:rPr lang="cs-CZ" sz="2000" dirty="0" err="1" smtClean="0"/>
              <a:t>heavy</a:t>
            </a:r>
            <a:r>
              <a:rPr lang="cs-CZ" sz="2000" dirty="0" smtClean="0"/>
              <a:t> </a:t>
            </a:r>
            <a:r>
              <a:rPr lang="cs-CZ" sz="2000" dirty="0" err="1" smtClean="0"/>
              <a:t>bags</a:t>
            </a:r>
            <a:r>
              <a:rPr lang="cs-CZ" sz="2000" dirty="0" smtClean="0"/>
              <a:t>. </a:t>
            </a:r>
            <a:r>
              <a:rPr lang="cs-CZ" sz="2000" dirty="0" err="1" smtClean="0"/>
              <a:t>They</a:t>
            </a:r>
            <a:r>
              <a:rPr lang="cs-CZ" sz="2000" dirty="0" smtClean="0"/>
              <a:t> </a:t>
            </a:r>
            <a:r>
              <a:rPr lang="cs-CZ" sz="2000" dirty="0" err="1" smtClean="0"/>
              <a:t>would</a:t>
            </a:r>
            <a:r>
              <a:rPr lang="cs-CZ" sz="2000" dirty="0" smtClean="0"/>
              <a:t> </a:t>
            </a:r>
            <a:r>
              <a:rPr lang="cs-CZ" sz="2000" dirty="0" err="1" smtClean="0"/>
              <a:t>also</a:t>
            </a:r>
            <a:r>
              <a:rPr lang="cs-CZ" sz="2000" dirty="0" smtClean="0"/>
              <a:t> </a:t>
            </a:r>
            <a:r>
              <a:rPr lang="cs-CZ" sz="2000" dirty="0" err="1" smtClean="0"/>
              <a:t>have</a:t>
            </a:r>
            <a:r>
              <a:rPr lang="cs-CZ" sz="2000" dirty="0" smtClean="0"/>
              <a:t> a </a:t>
            </a:r>
            <a:r>
              <a:rPr lang="cs-CZ" sz="2000" dirty="0" err="1" smtClean="0"/>
              <a:t>healthier</a:t>
            </a:r>
            <a:r>
              <a:rPr lang="cs-CZ" sz="2000" dirty="0" smtClean="0"/>
              <a:t> diet, as </a:t>
            </a:r>
            <a:r>
              <a:rPr lang="cs-CZ" sz="2000" dirty="0" err="1" smtClean="0"/>
              <a:t>they</a:t>
            </a:r>
            <a:r>
              <a:rPr lang="cs-CZ" sz="2000" dirty="0" smtClean="0"/>
              <a:t> </a:t>
            </a:r>
            <a:r>
              <a:rPr lang="cs-CZ" sz="2000" dirty="0" err="1" smtClean="0"/>
              <a:t>would</a:t>
            </a:r>
            <a:r>
              <a:rPr lang="cs-CZ" sz="2000" dirty="0" smtClean="0"/>
              <a:t> </a:t>
            </a:r>
            <a:r>
              <a:rPr lang="cs-CZ" sz="2000" dirty="0" err="1" smtClean="0"/>
              <a:t>be</a:t>
            </a:r>
            <a:r>
              <a:rPr lang="cs-CZ" sz="2000" dirty="0" smtClean="0"/>
              <a:t> </a:t>
            </a:r>
            <a:r>
              <a:rPr lang="cs-CZ" sz="2000" dirty="0" err="1" smtClean="0"/>
              <a:t>able</a:t>
            </a:r>
            <a:r>
              <a:rPr lang="cs-CZ" sz="2000" dirty="0" smtClean="0"/>
              <a:t> to ________ a </a:t>
            </a:r>
            <a:r>
              <a:rPr lang="cs-CZ" sz="2000" dirty="0" err="1" smtClean="0"/>
              <a:t>greater</a:t>
            </a:r>
            <a:r>
              <a:rPr lang="cs-CZ" sz="2000" dirty="0" smtClean="0"/>
              <a:t> variety </a:t>
            </a:r>
            <a:r>
              <a:rPr lang="cs-CZ" sz="2000" dirty="0" err="1" smtClean="0"/>
              <a:t>of</a:t>
            </a:r>
            <a:r>
              <a:rPr lang="cs-CZ" sz="2000" dirty="0" smtClean="0"/>
              <a:t> food.</a:t>
            </a:r>
          </a:p>
          <a:p>
            <a:pPr marL="0" indent="0">
              <a:buNone/>
            </a:pPr>
            <a:r>
              <a:rPr lang="cs-CZ" sz="2000" dirty="0" smtClean="0"/>
              <a:t>     </a:t>
            </a:r>
            <a:r>
              <a:rPr lang="cs-CZ" sz="2000" dirty="0" err="1" smtClean="0"/>
              <a:t>Futhermore</a:t>
            </a:r>
            <a:r>
              <a:rPr lang="cs-CZ" sz="2000" dirty="0" smtClean="0"/>
              <a:t>, I </a:t>
            </a:r>
            <a:r>
              <a:rPr lang="cs-CZ" sz="2000" dirty="0" err="1" smtClean="0"/>
              <a:t>think</a:t>
            </a:r>
            <a:r>
              <a:rPr lang="cs-CZ" sz="2000" dirty="0" smtClean="0"/>
              <a:t> </a:t>
            </a:r>
            <a:r>
              <a:rPr lang="cs-CZ" sz="2000" dirty="0" err="1" smtClean="0"/>
              <a:t>it</a:t>
            </a:r>
            <a:r>
              <a:rPr lang="cs-CZ" sz="2000" dirty="0" smtClean="0"/>
              <a:t> </a:t>
            </a:r>
            <a:r>
              <a:rPr lang="cs-CZ" sz="2000" dirty="0" err="1" smtClean="0"/>
              <a:t>would</a:t>
            </a:r>
            <a:r>
              <a:rPr lang="cs-CZ" sz="2000" dirty="0" smtClean="0"/>
              <a:t> </a:t>
            </a:r>
            <a:r>
              <a:rPr lang="cs-CZ" sz="2000" dirty="0" err="1" smtClean="0"/>
              <a:t>be</a:t>
            </a:r>
            <a:r>
              <a:rPr lang="cs-CZ" sz="2000" dirty="0" smtClean="0"/>
              <a:t> a </a:t>
            </a:r>
            <a:r>
              <a:rPr lang="cs-CZ" sz="2000" dirty="0" err="1" smtClean="0"/>
              <a:t>good</a:t>
            </a:r>
            <a:r>
              <a:rPr lang="cs-CZ" sz="2000" dirty="0" smtClean="0"/>
              <a:t> idea ________ a </a:t>
            </a:r>
            <a:r>
              <a:rPr lang="cs-CZ" sz="2000" dirty="0" err="1" smtClean="0"/>
              <a:t>leisure</a:t>
            </a:r>
            <a:r>
              <a:rPr lang="cs-CZ" sz="2000" dirty="0" smtClean="0"/>
              <a:t> centre and a lunch club </a:t>
            </a:r>
            <a:r>
              <a:rPr lang="cs-CZ" sz="2000" dirty="0" err="1" smtClean="0"/>
              <a:t>were</a:t>
            </a:r>
            <a:r>
              <a:rPr lang="cs-CZ" sz="2000" dirty="0" smtClean="0"/>
              <a:t> set up </a:t>
            </a:r>
            <a:r>
              <a:rPr lang="cs-CZ" sz="2000" dirty="0" err="1" smtClean="0"/>
              <a:t>for</a:t>
            </a:r>
            <a:r>
              <a:rPr lang="cs-CZ" sz="2000" dirty="0" smtClean="0"/>
              <a:t> </a:t>
            </a:r>
            <a:r>
              <a:rPr lang="cs-CZ" sz="2000" dirty="0" err="1" smtClean="0"/>
              <a:t>elderly</a:t>
            </a:r>
            <a:r>
              <a:rPr lang="cs-CZ" sz="2000" dirty="0" smtClean="0"/>
              <a:t> </a:t>
            </a:r>
            <a:r>
              <a:rPr lang="cs-CZ" sz="2000" dirty="0" err="1" smtClean="0"/>
              <a:t>people</a:t>
            </a:r>
            <a:r>
              <a:rPr lang="cs-CZ" sz="2000" dirty="0" smtClean="0"/>
              <a:t> in </a:t>
            </a:r>
            <a:r>
              <a:rPr lang="cs-CZ" sz="2000" dirty="0" err="1" smtClean="0"/>
              <a:t>the</a:t>
            </a:r>
            <a:r>
              <a:rPr lang="cs-CZ" sz="2000" dirty="0" smtClean="0"/>
              <a:t> area. </a:t>
            </a:r>
            <a:r>
              <a:rPr lang="cs-CZ" sz="2000" dirty="0" err="1" smtClean="0"/>
              <a:t>This</a:t>
            </a:r>
            <a:r>
              <a:rPr lang="cs-CZ" sz="2000" dirty="0" smtClean="0"/>
              <a:t> </a:t>
            </a:r>
            <a:r>
              <a:rPr lang="cs-CZ" sz="2000" dirty="0" err="1" smtClean="0"/>
              <a:t>would</a:t>
            </a:r>
            <a:r>
              <a:rPr lang="cs-CZ" sz="2000" dirty="0" smtClean="0"/>
              <a:t> </a:t>
            </a:r>
            <a:r>
              <a:rPr lang="cs-CZ" sz="2000" dirty="0" err="1" smtClean="0"/>
              <a:t>encourage</a:t>
            </a:r>
            <a:r>
              <a:rPr lang="cs-CZ" sz="2000" dirty="0" smtClean="0"/>
              <a:t> </a:t>
            </a:r>
            <a:r>
              <a:rPr lang="cs-CZ" sz="2000" dirty="0" err="1" smtClean="0"/>
              <a:t>them</a:t>
            </a:r>
            <a:r>
              <a:rPr lang="cs-CZ" sz="2000" dirty="0" smtClean="0"/>
              <a:t> to ________ </a:t>
            </a:r>
            <a:r>
              <a:rPr lang="cs-CZ" sz="2000" dirty="0" err="1" smtClean="0"/>
              <a:t>friends</a:t>
            </a:r>
            <a:r>
              <a:rPr lang="cs-CZ" sz="2000" dirty="0" smtClean="0"/>
              <a:t> and </a:t>
            </a:r>
            <a:r>
              <a:rPr lang="cs-CZ" sz="2000" dirty="0" err="1" smtClean="0"/>
              <a:t>have</a:t>
            </a:r>
            <a:r>
              <a:rPr lang="cs-CZ" sz="2000" dirty="0" smtClean="0"/>
              <a:t> a </a:t>
            </a:r>
            <a:r>
              <a:rPr lang="cs-CZ" sz="2000" dirty="0" err="1" smtClean="0"/>
              <a:t>better</a:t>
            </a:r>
            <a:r>
              <a:rPr lang="cs-CZ" sz="2000" dirty="0" smtClean="0"/>
              <a:t> </a:t>
            </a:r>
            <a:r>
              <a:rPr lang="cs-CZ" sz="2000" dirty="0" err="1" smtClean="0"/>
              <a:t>social</a:t>
            </a:r>
            <a:r>
              <a:rPr lang="cs-CZ" sz="2000" dirty="0" smtClean="0"/>
              <a:t> </a:t>
            </a:r>
            <a:r>
              <a:rPr lang="cs-CZ" sz="2000" dirty="0" err="1" smtClean="0"/>
              <a:t>life</a:t>
            </a:r>
            <a:r>
              <a:rPr lang="cs-CZ" sz="2000" dirty="0" smtClean="0"/>
              <a:t>, so </a:t>
            </a:r>
            <a:r>
              <a:rPr lang="cs-CZ" sz="2000" dirty="0" err="1" smtClean="0"/>
              <a:t>they</a:t>
            </a:r>
            <a:r>
              <a:rPr lang="cs-CZ" sz="2000" dirty="0" smtClean="0"/>
              <a:t> </a:t>
            </a:r>
            <a:r>
              <a:rPr lang="cs-CZ" sz="2000" dirty="0" err="1" smtClean="0"/>
              <a:t>would</a:t>
            </a:r>
            <a:r>
              <a:rPr lang="cs-CZ" sz="2000" dirty="0" smtClean="0"/>
              <a:t> </a:t>
            </a:r>
            <a:r>
              <a:rPr lang="cs-CZ" sz="2000" dirty="0" err="1" smtClean="0"/>
              <a:t>enjoy</a:t>
            </a:r>
            <a:r>
              <a:rPr lang="cs-CZ" sz="2000" dirty="0" smtClean="0"/>
              <a:t> </a:t>
            </a:r>
            <a:r>
              <a:rPr lang="cs-CZ" sz="2000" dirty="0" err="1" smtClean="0"/>
              <a:t>life</a:t>
            </a:r>
            <a:r>
              <a:rPr lang="cs-CZ" sz="2000" dirty="0" smtClean="0"/>
              <a:t> more.</a:t>
            </a:r>
          </a:p>
          <a:p>
            <a:pPr marL="0" indent="0">
              <a:buNone/>
            </a:pPr>
            <a:r>
              <a:rPr lang="cs-CZ" sz="2000" dirty="0" smtClean="0"/>
              <a:t>     To sum up, I </a:t>
            </a:r>
            <a:r>
              <a:rPr lang="cs-CZ" sz="2000" dirty="0" err="1" smtClean="0"/>
              <a:t>think</a:t>
            </a:r>
            <a:r>
              <a:rPr lang="cs-CZ" sz="2000" dirty="0" smtClean="0"/>
              <a:t> </a:t>
            </a:r>
            <a:r>
              <a:rPr lang="cs-CZ" sz="2000" dirty="0" err="1" smtClean="0"/>
              <a:t>we</a:t>
            </a:r>
            <a:r>
              <a:rPr lang="cs-CZ" sz="2000" dirty="0" smtClean="0"/>
              <a:t> </a:t>
            </a:r>
            <a:r>
              <a:rPr lang="cs-CZ" sz="2000" dirty="0" err="1" smtClean="0"/>
              <a:t>should</a:t>
            </a:r>
            <a:r>
              <a:rPr lang="cs-CZ" sz="2000" dirty="0" smtClean="0"/>
              <a:t> </a:t>
            </a:r>
            <a:r>
              <a:rPr lang="cs-CZ" sz="2000" dirty="0" err="1" smtClean="0"/>
              <a:t>all</a:t>
            </a:r>
            <a:r>
              <a:rPr lang="cs-CZ" sz="2000" dirty="0" smtClean="0"/>
              <a:t> </a:t>
            </a:r>
            <a:r>
              <a:rPr lang="cs-CZ" sz="2000" dirty="0" err="1" smtClean="0"/>
              <a:t>try</a:t>
            </a:r>
            <a:r>
              <a:rPr lang="cs-CZ" sz="2000" dirty="0" smtClean="0"/>
              <a:t> to ________ </a:t>
            </a:r>
            <a:r>
              <a:rPr lang="cs-CZ" sz="2000" dirty="0" err="1" smtClean="0"/>
              <a:t>our</a:t>
            </a:r>
            <a:r>
              <a:rPr lang="cs-CZ" sz="2000" dirty="0" smtClean="0"/>
              <a:t> </a:t>
            </a:r>
            <a:r>
              <a:rPr lang="cs-CZ" sz="2000" dirty="0" err="1" smtClean="0"/>
              <a:t>elderly</a:t>
            </a:r>
            <a:r>
              <a:rPr lang="cs-CZ" sz="2000" dirty="0" smtClean="0"/>
              <a:t> </a:t>
            </a:r>
            <a:r>
              <a:rPr lang="cs-CZ" sz="2000" dirty="0" err="1" smtClean="0"/>
              <a:t>friends</a:t>
            </a:r>
            <a:r>
              <a:rPr lang="cs-CZ" sz="2000" dirty="0" smtClean="0"/>
              <a:t> and </a:t>
            </a:r>
            <a:r>
              <a:rPr lang="cs-CZ" sz="2000" dirty="0" err="1" smtClean="0"/>
              <a:t>neighbours</a:t>
            </a:r>
            <a:r>
              <a:rPr lang="cs-CZ" sz="2000" dirty="0" smtClean="0"/>
              <a:t>. </a:t>
            </a:r>
            <a:r>
              <a:rPr lang="cs-CZ" sz="2000" dirty="0" err="1" smtClean="0"/>
              <a:t>If</a:t>
            </a:r>
            <a:r>
              <a:rPr lang="cs-CZ" sz="2000" dirty="0" smtClean="0"/>
              <a:t> </a:t>
            </a:r>
            <a:r>
              <a:rPr lang="cs-CZ" sz="2000" dirty="0" err="1" smtClean="0"/>
              <a:t>some</a:t>
            </a:r>
            <a:r>
              <a:rPr lang="cs-CZ" sz="2000" dirty="0" smtClean="0"/>
              <a:t> </a:t>
            </a:r>
            <a:r>
              <a:rPr lang="cs-CZ" sz="2000" dirty="0" err="1" smtClean="0"/>
              <a:t>of</a:t>
            </a:r>
            <a:r>
              <a:rPr lang="cs-CZ" sz="2000" dirty="0" smtClean="0"/>
              <a:t> my </a:t>
            </a:r>
            <a:r>
              <a:rPr lang="cs-CZ" sz="2000" dirty="0" err="1" smtClean="0"/>
              <a:t>suggestions</a:t>
            </a:r>
            <a:r>
              <a:rPr lang="cs-CZ" sz="2000" dirty="0" smtClean="0"/>
              <a:t> ________ </a:t>
            </a:r>
            <a:r>
              <a:rPr lang="cs-CZ" sz="2000" dirty="0" err="1" smtClean="0"/>
              <a:t>carried</a:t>
            </a:r>
            <a:r>
              <a:rPr lang="cs-CZ" sz="2000" dirty="0" smtClean="0"/>
              <a:t> </a:t>
            </a:r>
            <a:r>
              <a:rPr lang="cs-CZ" sz="2000" dirty="0" err="1" smtClean="0"/>
              <a:t>out</a:t>
            </a:r>
            <a:r>
              <a:rPr lang="cs-CZ" sz="2000" dirty="0" smtClean="0"/>
              <a:t>, </a:t>
            </a:r>
            <a:r>
              <a:rPr lang="cs-CZ" sz="2000" dirty="0" err="1" smtClean="0"/>
              <a:t>the</a:t>
            </a:r>
            <a:r>
              <a:rPr lang="cs-CZ" sz="2000" dirty="0" smtClean="0"/>
              <a:t> </a:t>
            </a:r>
            <a:r>
              <a:rPr lang="cs-CZ" sz="2000" dirty="0" err="1" smtClean="0"/>
              <a:t>lives</a:t>
            </a:r>
            <a:r>
              <a:rPr lang="cs-CZ" sz="2000" dirty="0" smtClean="0"/>
              <a:t> </a:t>
            </a:r>
            <a:r>
              <a:rPr lang="cs-CZ" sz="2000" dirty="0" err="1" smtClean="0"/>
              <a:t>of</a:t>
            </a:r>
            <a:r>
              <a:rPr lang="cs-CZ" sz="2000" dirty="0" smtClean="0"/>
              <a:t> </a:t>
            </a:r>
            <a:r>
              <a:rPr lang="cs-CZ" sz="2000" dirty="0" err="1" smtClean="0"/>
              <a:t>elderly</a:t>
            </a:r>
            <a:r>
              <a:rPr lang="cs-CZ" sz="2000" dirty="0" smtClean="0"/>
              <a:t> </a:t>
            </a:r>
            <a:r>
              <a:rPr lang="cs-CZ" sz="2000" dirty="0" err="1" smtClean="0"/>
              <a:t>people</a:t>
            </a:r>
            <a:r>
              <a:rPr lang="cs-CZ" sz="2000" dirty="0" smtClean="0"/>
              <a:t> </a:t>
            </a:r>
            <a:r>
              <a:rPr lang="cs-CZ" sz="2000" dirty="0" err="1" smtClean="0"/>
              <a:t>would</a:t>
            </a:r>
            <a:r>
              <a:rPr lang="cs-CZ" sz="2000" dirty="0" smtClean="0"/>
              <a:t> </a:t>
            </a:r>
            <a:r>
              <a:rPr lang="cs-CZ" sz="2000" dirty="0" err="1" smtClean="0"/>
              <a:t>be</a:t>
            </a:r>
            <a:r>
              <a:rPr lang="cs-CZ" sz="2000" dirty="0" smtClean="0"/>
              <a:t> much </a:t>
            </a:r>
            <a:r>
              <a:rPr lang="cs-CZ" sz="2000" dirty="0" err="1" smtClean="0"/>
              <a:t>easier</a:t>
            </a:r>
            <a:r>
              <a:rPr lang="cs-CZ" sz="2000" dirty="0" smtClean="0"/>
              <a:t>.</a:t>
            </a:r>
          </a:p>
          <a:p>
            <a:pPr marL="0" indent="0">
              <a:buNone/>
            </a:pPr>
            <a:r>
              <a:rPr lang="cs-CZ" sz="2000" dirty="0" smtClean="0"/>
              <a:t>     ________ </a:t>
            </a:r>
            <a:r>
              <a:rPr lang="cs-CZ" sz="2000" dirty="0" err="1" smtClean="0"/>
              <a:t>faithfully</a:t>
            </a:r>
            <a:r>
              <a:rPr lang="cs-CZ" sz="2000" dirty="0" smtClean="0"/>
              <a:t>,</a:t>
            </a:r>
          </a:p>
          <a:p>
            <a:pPr marL="0" indent="0">
              <a:buNone/>
            </a:pPr>
            <a:r>
              <a:rPr lang="cs-CZ" sz="2000" dirty="0" smtClean="0"/>
              <a:t>     J. Wilson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22442672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5000"/>
    </mc:Choice>
    <mc:Fallback xmlns="">
      <p:transition spd="slow" advTm="15000"/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395536" y="-1171097"/>
            <a:ext cx="8229600" cy="1143000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251520" y="116632"/>
            <a:ext cx="8712968" cy="6552728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000" dirty="0" err="1" smtClean="0"/>
              <a:t>Dear</a:t>
            </a:r>
            <a:r>
              <a:rPr lang="cs-CZ" sz="2000" dirty="0" smtClean="0"/>
              <a:t> Sir,</a:t>
            </a:r>
          </a:p>
          <a:p>
            <a:pPr marL="0" indent="0">
              <a:buNone/>
            </a:pPr>
            <a:r>
              <a:rPr lang="cs-CZ" sz="2000" dirty="0" smtClean="0"/>
              <a:t>     I </a:t>
            </a:r>
            <a:r>
              <a:rPr lang="cs-CZ" sz="2000" dirty="0" err="1" smtClean="0"/>
              <a:t>am</a:t>
            </a:r>
            <a:r>
              <a:rPr lang="cs-CZ" sz="2000" dirty="0" smtClean="0"/>
              <a:t> </a:t>
            </a:r>
            <a:r>
              <a:rPr lang="cs-CZ" sz="2000" dirty="0" err="1" smtClean="0"/>
              <a:t>writing</a:t>
            </a:r>
            <a:r>
              <a:rPr lang="cs-CZ" sz="2000" dirty="0" smtClean="0"/>
              <a:t> </a:t>
            </a:r>
            <a:r>
              <a:rPr lang="cs-CZ" sz="2000" b="1" dirty="0" err="1" smtClean="0"/>
              <a:t>regarding</a:t>
            </a:r>
            <a:r>
              <a:rPr lang="cs-CZ" sz="2000" b="1" dirty="0" smtClean="0"/>
              <a:t> </a:t>
            </a:r>
            <a:r>
              <a:rPr lang="cs-CZ" sz="2000" dirty="0" err="1" smtClean="0"/>
              <a:t>the</a:t>
            </a:r>
            <a:r>
              <a:rPr lang="cs-CZ" sz="2000" dirty="0" smtClean="0"/>
              <a:t> </a:t>
            </a:r>
            <a:r>
              <a:rPr lang="cs-CZ" sz="2000" dirty="0" err="1" smtClean="0"/>
              <a:t>problems</a:t>
            </a:r>
            <a:r>
              <a:rPr lang="cs-CZ" sz="2000" dirty="0" smtClean="0"/>
              <a:t> </a:t>
            </a:r>
            <a:r>
              <a:rPr lang="cs-CZ" sz="2000" dirty="0" err="1" smtClean="0"/>
              <a:t>which</a:t>
            </a:r>
            <a:r>
              <a:rPr lang="cs-CZ" sz="2000" dirty="0" smtClean="0"/>
              <a:t> </a:t>
            </a:r>
            <a:r>
              <a:rPr lang="cs-CZ" sz="2000" dirty="0" err="1" smtClean="0"/>
              <a:t>elderly</a:t>
            </a:r>
            <a:r>
              <a:rPr lang="cs-CZ" sz="2000" dirty="0" smtClean="0"/>
              <a:t> </a:t>
            </a:r>
            <a:r>
              <a:rPr lang="cs-CZ" sz="2000" dirty="0" err="1" smtClean="0"/>
              <a:t>people</a:t>
            </a:r>
            <a:r>
              <a:rPr lang="cs-CZ" sz="2000" dirty="0" smtClean="0"/>
              <a:t> in </a:t>
            </a:r>
            <a:r>
              <a:rPr lang="cs-CZ" sz="2000" dirty="0" err="1" smtClean="0"/>
              <a:t>our</a:t>
            </a:r>
            <a:r>
              <a:rPr lang="cs-CZ" sz="2000" dirty="0" smtClean="0"/>
              <a:t> area </a:t>
            </a:r>
            <a:r>
              <a:rPr lang="cs-CZ" sz="2000" dirty="0" err="1" smtClean="0"/>
              <a:t>have</a:t>
            </a:r>
            <a:r>
              <a:rPr lang="cs-CZ" sz="2000" dirty="0" smtClean="0"/>
              <a:t> to face. I do not </a:t>
            </a:r>
            <a:r>
              <a:rPr lang="cs-CZ" sz="2000" dirty="0" err="1" smtClean="0"/>
              <a:t>think</a:t>
            </a:r>
            <a:r>
              <a:rPr lang="cs-CZ" sz="2000" dirty="0" smtClean="0"/>
              <a:t> </a:t>
            </a:r>
            <a:r>
              <a:rPr lang="cs-CZ" sz="2000" dirty="0" err="1" smtClean="0"/>
              <a:t>that</a:t>
            </a:r>
            <a:r>
              <a:rPr lang="cs-CZ" sz="2000" dirty="0" smtClean="0"/>
              <a:t> </a:t>
            </a:r>
            <a:r>
              <a:rPr lang="cs-CZ" sz="2000" dirty="0" err="1" smtClean="0"/>
              <a:t>enough</a:t>
            </a:r>
            <a:r>
              <a:rPr lang="cs-CZ" sz="2000" dirty="0" smtClean="0"/>
              <a:t> </a:t>
            </a:r>
            <a:r>
              <a:rPr lang="cs-CZ" sz="2000" dirty="0" err="1" smtClean="0"/>
              <a:t>is</a:t>
            </a:r>
            <a:r>
              <a:rPr lang="cs-CZ" sz="2000" dirty="0" smtClean="0"/>
              <a:t> </a:t>
            </a:r>
            <a:r>
              <a:rPr lang="cs-CZ" sz="2000" b="1" dirty="0" err="1" smtClean="0"/>
              <a:t>being</a:t>
            </a:r>
            <a:r>
              <a:rPr lang="cs-CZ" sz="2000" b="1" dirty="0" smtClean="0"/>
              <a:t> </a:t>
            </a:r>
            <a:r>
              <a:rPr lang="cs-CZ" sz="2000" dirty="0" smtClean="0"/>
              <a:t>done to </a:t>
            </a:r>
            <a:r>
              <a:rPr lang="cs-CZ" sz="2000" dirty="0" err="1" smtClean="0"/>
              <a:t>help</a:t>
            </a:r>
            <a:r>
              <a:rPr lang="cs-CZ" sz="2000" dirty="0" smtClean="0"/>
              <a:t> </a:t>
            </a:r>
            <a:r>
              <a:rPr lang="cs-CZ" sz="2000" dirty="0" err="1" smtClean="0"/>
              <a:t>elderly</a:t>
            </a:r>
            <a:r>
              <a:rPr lang="cs-CZ" sz="2000" dirty="0" smtClean="0"/>
              <a:t> </a:t>
            </a:r>
            <a:r>
              <a:rPr lang="cs-CZ" sz="2000" dirty="0" err="1" smtClean="0"/>
              <a:t>people</a:t>
            </a:r>
            <a:r>
              <a:rPr lang="cs-CZ" sz="2000" dirty="0" smtClean="0"/>
              <a:t> and I </a:t>
            </a:r>
            <a:r>
              <a:rPr lang="cs-CZ" sz="2000" dirty="0" err="1" smtClean="0"/>
              <a:t>would</a:t>
            </a:r>
            <a:r>
              <a:rPr lang="cs-CZ" sz="2000" dirty="0" smtClean="0"/>
              <a:t> </a:t>
            </a:r>
            <a:r>
              <a:rPr lang="cs-CZ" sz="2000" dirty="0" err="1" smtClean="0"/>
              <a:t>like</a:t>
            </a:r>
            <a:r>
              <a:rPr lang="cs-CZ" sz="2000" dirty="0" smtClean="0"/>
              <a:t> to make </a:t>
            </a:r>
            <a:r>
              <a:rPr lang="cs-CZ" sz="2000" dirty="0" err="1" smtClean="0"/>
              <a:t>some</a:t>
            </a:r>
            <a:r>
              <a:rPr lang="cs-CZ" sz="2000" dirty="0" smtClean="0"/>
              <a:t> </a:t>
            </a:r>
            <a:r>
              <a:rPr lang="cs-CZ" sz="2000" b="1" dirty="0" err="1" smtClean="0"/>
              <a:t>suggestions</a:t>
            </a:r>
            <a:r>
              <a:rPr lang="cs-CZ" sz="2000" b="1" dirty="0" smtClean="0"/>
              <a:t> </a:t>
            </a:r>
            <a:r>
              <a:rPr lang="cs-CZ" sz="2000" dirty="0" smtClean="0"/>
              <a:t>on </a:t>
            </a:r>
            <a:r>
              <a:rPr lang="cs-CZ" sz="2000" dirty="0" err="1" smtClean="0"/>
              <a:t>how</a:t>
            </a:r>
            <a:r>
              <a:rPr lang="cs-CZ" sz="2000" dirty="0" smtClean="0"/>
              <a:t> to make </a:t>
            </a:r>
            <a:r>
              <a:rPr lang="cs-CZ" sz="2000" dirty="0" err="1" smtClean="0"/>
              <a:t>life</a:t>
            </a:r>
            <a:r>
              <a:rPr lang="cs-CZ" sz="2000" dirty="0" smtClean="0"/>
              <a:t> </a:t>
            </a:r>
            <a:r>
              <a:rPr lang="cs-CZ" sz="2000" dirty="0" err="1" smtClean="0"/>
              <a:t>better</a:t>
            </a:r>
            <a:r>
              <a:rPr lang="cs-CZ" sz="2000" dirty="0" smtClean="0"/>
              <a:t> </a:t>
            </a:r>
            <a:r>
              <a:rPr lang="cs-CZ" sz="2000" dirty="0" err="1" smtClean="0"/>
              <a:t>for</a:t>
            </a:r>
            <a:r>
              <a:rPr lang="cs-CZ" sz="2000" dirty="0" smtClean="0"/>
              <a:t> </a:t>
            </a:r>
            <a:r>
              <a:rPr lang="cs-CZ" sz="2000" dirty="0" err="1" smtClean="0"/>
              <a:t>them</a:t>
            </a:r>
            <a:r>
              <a:rPr lang="cs-CZ" sz="2000" dirty="0" smtClean="0"/>
              <a:t>.</a:t>
            </a:r>
          </a:p>
          <a:p>
            <a:pPr marL="0" indent="0">
              <a:buNone/>
            </a:pPr>
            <a:r>
              <a:rPr lang="cs-CZ" sz="2000" dirty="0" smtClean="0"/>
              <a:t>     To </a:t>
            </a:r>
            <a:r>
              <a:rPr lang="cs-CZ" sz="2000" dirty="0" err="1" smtClean="0"/>
              <a:t>begin</a:t>
            </a:r>
            <a:r>
              <a:rPr lang="cs-CZ" sz="2000" dirty="0" smtClean="0"/>
              <a:t> </a:t>
            </a:r>
            <a:r>
              <a:rPr lang="cs-CZ" sz="2000" dirty="0" err="1" smtClean="0"/>
              <a:t>with</a:t>
            </a:r>
            <a:r>
              <a:rPr lang="cs-CZ" sz="2000" dirty="0" smtClean="0"/>
              <a:t>, </a:t>
            </a:r>
            <a:r>
              <a:rPr lang="cs-CZ" sz="2000" dirty="0" err="1" smtClean="0"/>
              <a:t>improvements</a:t>
            </a:r>
            <a:r>
              <a:rPr lang="cs-CZ" sz="2000" dirty="0" smtClean="0"/>
              <a:t> </a:t>
            </a:r>
            <a:r>
              <a:rPr lang="cs-CZ" sz="2000" b="1" dirty="0" err="1" smtClean="0"/>
              <a:t>should</a:t>
            </a:r>
            <a:r>
              <a:rPr lang="cs-CZ" sz="2000" b="1" dirty="0" smtClean="0"/>
              <a:t> </a:t>
            </a:r>
            <a:r>
              <a:rPr lang="cs-CZ" sz="2000" dirty="0" err="1" smtClean="0"/>
              <a:t>be</a:t>
            </a:r>
            <a:r>
              <a:rPr lang="cs-CZ" sz="2000" dirty="0" smtClean="0"/>
              <a:t> made to </a:t>
            </a:r>
            <a:r>
              <a:rPr lang="cs-CZ" sz="2000" dirty="0" err="1" smtClean="0"/>
              <a:t>the</a:t>
            </a:r>
            <a:r>
              <a:rPr lang="cs-CZ" sz="2000" dirty="0" smtClean="0"/>
              <a:t> public transport </a:t>
            </a:r>
            <a:r>
              <a:rPr lang="cs-CZ" sz="2000" dirty="0" err="1" smtClean="0"/>
              <a:t>service</a:t>
            </a:r>
            <a:r>
              <a:rPr lang="cs-CZ" sz="2000" dirty="0" smtClean="0"/>
              <a:t>. </a:t>
            </a:r>
            <a:r>
              <a:rPr lang="cs-CZ" sz="2000" dirty="0" err="1" smtClean="0"/>
              <a:t>Buses</a:t>
            </a:r>
            <a:r>
              <a:rPr lang="cs-CZ" sz="2000" dirty="0" smtClean="0"/>
              <a:t> and </a:t>
            </a:r>
            <a:r>
              <a:rPr lang="cs-CZ" sz="2000" dirty="0" err="1" smtClean="0"/>
              <a:t>trains</a:t>
            </a:r>
            <a:r>
              <a:rPr lang="cs-CZ" sz="2000" dirty="0" smtClean="0"/>
              <a:t> </a:t>
            </a:r>
            <a:r>
              <a:rPr lang="cs-CZ" sz="2000" dirty="0" err="1" smtClean="0"/>
              <a:t>should</a:t>
            </a:r>
            <a:r>
              <a:rPr lang="cs-CZ" sz="2000" dirty="0" smtClean="0"/>
              <a:t> </a:t>
            </a:r>
            <a:r>
              <a:rPr lang="cs-CZ" sz="2000" dirty="0" err="1" smtClean="0"/>
              <a:t>be</a:t>
            </a:r>
            <a:r>
              <a:rPr lang="cs-CZ" sz="2000" dirty="0" smtClean="0"/>
              <a:t> </a:t>
            </a:r>
            <a:r>
              <a:rPr lang="cs-CZ" sz="2000" dirty="0" err="1" smtClean="0"/>
              <a:t>specially</a:t>
            </a:r>
            <a:r>
              <a:rPr lang="cs-CZ" sz="2000" dirty="0" smtClean="0"/>
              <a:t> </a:t>
            </a:r>
            <a:r>
              <a:rPr lang="cs-CZ" sz="2000" dirty="0" err="1" smtClean="0"/>
              <a:t>equipped</a:t>
            </a:r>
            <a:r>
              <a:rPr lang="cs-CZ" sz="2000" dirty="0" smtClean="0"/>
              <a:t> and </a:t>
            </a:r>
            <a:r>
              <a:rPr lang="cs-CZ" sz="2000" dirty="0" err="1" smtClean="0"/>
              <a:t>be</a:t>
            </a:r>
            <a:r>
              <a:rPr lang="cs-CZ" sz="2000" dirty="0" smtClean="0"/>
              <a:t> </a:t>
            </a:r>
            <a:r>
              <a:rPr lang="cs-CZ" sz="2000" b="1" dirty="0" smtClean="0"/>
              <a:t>more </a:t>
            </a:r>
            <a:r>
              <a:rPr lang="cs-CZ" sz="2000" dirty="0" err="1" smtClean="0"/>
              <a:t>frequent</a:t>
            </a:r>
            <a:r>
              <a:rPr lang="cs-CZ" sz="2000" dirty="0" smtClean="0"/>
              <a:t>. </a:t>
            </a:r>
            <a:r>
              <a:rPr lang="cs-CZ" sz="2000" dirty="0" err="1" smtClean="0"/>
              <a:t>This</a:t>
            </a:r>
            <a:r>
              <a:rPr lang="cs-CZ" sz="2000" dirty="0" smtClean="0"/>
              <a:t> </a:t>
            </a:r>
            <a:r>
              <a:rPr lang="cs-CZ" sz="2000" dirty="0" err="1" smtClean="0"/>
              <a:t>means</a:t>
            </a:r>
            <a:r>
              <a:rPr lang="cs-CZ" sz="2000" dirty="0" smtClean="0"/>
              <a:t> </a:t>
            </a:r>
            <a:r>
              <a:rPr lang="cs-CZ" sz="2000" dirty="0" err="1" smtClean="0"/>
              <a:t>that</a:t>
            </a:r>
            <a:r>
              <a:rPr lang="cs-CZ" sz="2000" dirty="0" smtClean="0"/>
              <a:t> </a:t>
            </a:r>
            <a:r>
              <a:rPr lang="cs-CZ" sz="2000" dirty="0" err="1" smtClean="0"/>
              <a:t>elderly</a:t>
            </a:r>
            <a:r>
              <a:rPr lang="cs-CZ" sz="2000" dirty="0" smtClean="0"/>
              <a:t> </a:t>
            </a:r>
            <a:r>
              <a:rPr lang="cs-CZ" sz="2000" dirty="0" err="1" smtClean="0"/>
              <a:t>people</a:t>
            </a:r>
            <a:r>
              <a:rPr lang="cs-CZ" sz="2000" dirty="0" smtClean="0"/>
              <a:t> </a:t>
            </a:r>
            <a:r>
              <a:rPr lang="cs-CZ" sz="2000" dirty="0" err="1" smtClean="0"/>
              <a:t>would</a:t>
            </a:r>
            <a:r>
              <a:rPr lang="cs-CZ" sz="2000" dirty="0" smtClean="0"/>
              <a:t> </a:t>
            </a:r>
            <a:r>
              <a:rPr lang="cs-CZ" sz="2000" dirty="0" err="1" smtClean="0"/>
              <a:t>be</a:t>
            </a:r>
            <a:r>
              <a:rPr lang="cs-CZ" sz="2000" dirty="0" smtClean="0"/>
              <a:t> </a:t>
            </a:r>
            <a:r>
              <a:rPr lang="cs-CZ" sz="2000" b="1" dirty="0" err="1" smtClean="0"/>
              <a:t>able</a:t>
            </a:r>
            <a:r>
              <a:rPr lang="cs-CZ" sz="2000" b="1" dirty="0" smtClean="0"/>
              <a:t> </a:t>
            </a:r>
            <a:r>
              <a:rPr lang="cs-CZ" sz="2000" dirty="0" smtClean="0"/>
              <a:t>to </a:t>
            </a:r>
            <a:r>
              <a:rPr lang="cs-CZ" sz="2000" dirty="0" err="1" smtClean="0"/>
              <a:t>get</a:t>
            </a:r>
            <a:r>
              <a:rPr lang="cs-CZ" sz="2000" dirty="0" smtClean="0"/>
              <a:t> </a:t>
            </a:r>
            <a:r>
              <a:rPr lang="cs-CZ" sz="2000" dirty="0" err="1" smtClean="0"/>
              <a:t>out</a:t>
            </a:r>
            <a:r>
              <a:rPr lang="cs-CZ" sz="2000" dirty="0" smtClean="0"/>
              <a:t> more </a:t>
            </a:r>
            <a:r>
              <a:rPr lang="cs-CZ" sz="2000" dirty="0" err="1" smtClean="0"/>
              <a:t>often</a:t>
            </a:r>
            <a:r>
              <a:rPr lang="cs-CZ" sz="2000" dirty="0" smtClean="0"/>
              <a:t>. </a:t>
            </a:r>
            <a:r>
              <a:rPr lang="cs-CZ" sz="2000" dirty="0" err="1" smtClean="0"/>
              <a:t>Therefore</a:t>
            </a:r>
            <a:r>
              <a:rPr lang="cs-CZ" sz="2000" dirty="0" smtClean="0"/>
              <a:t>, </a:t>
            </a:r>
            <a:r>
              <a:rPr lang="cs-CZ" sz="2000" dirty="0" err="1" smtClean="0"/>
              <a:t>they</a:t>
            </a:r>
            <a:r>
              <a:rPr lang="cs-CZ" sz="2000" dirty="0" smtClean="0"/>
              <a:t> </a:t>
            </a:r>
            <a:r>
              <a:rPr lang="cs-CZ" sz="2000" b="1" dirty="0" err="1" smtClean="0"/>
              <a:t>wouldn´t</a:t>
            </a:r>
            <a:r>
              <a:rPr lang="cs-CZ" sz="2000" b="1" dirty="0" smtClean="0"/>
              <a:t> </a:t>
            </a:r>
            <a:r>
              <a:rPr lang="cs-CZ" sz="2000" dirty="0" err="1" smtClean="0"/>
              <a:t>feel</a:t>
            </a:r>
            <a:r>
              <a:rPr lang="cs-CZ" sz="2000" dirty="0" smtClean="0"/>
              <a:t> </a:t>
            </a:r>
            <a:r>
              <a:rPr lang="cs-CZ" sz="2000" dirty="0" err="1" smtClean="0"/>
              <a:t>housebound</a:t>
            </a:r>
            <a:r>
              <a:rPr lang="cs-CZ" sz="2000" dirty="0" smtClean="0"/>
              <a:t> </a:t>
            </a:r>
            <a:r>
              <a:rPr lang="cs-CZ" sz="2000" dirty="0" err="1" smtClean="0"/>
              <a:t>or</a:t>
            </a:r>
            <a:r>
              <a:rPr lang="cs-CZ" sz="2000" dirty="0" smtClean="0"/>
              <a:t> </a:t>
            </a:r>
            <a:r>
              <a:rPr lang="cs-CZ" sz="2000" dirty="0" err="1" smtClean="0"/>
              <a:t>isolated</a:t>
            </a:r>
            <a:r>
              <a:rPr lang="cs-CZ" sz="2000" dirty="0" smtClean="0"/>
              <a:t>.</a:t>
            </a:r>
          </a:p>
          <a:p>
            <a:pPr marL="0" indent="0">
              <a:buNone/>
            </a:pPr>
            <a:r>
              <a:rPr lang="cs-CZ" sz="2000" dirty="0" smtClean="0"/>
              <a:t>     </a:t>
            </a:r>
            <a:r>
              <a:rPr lang="cs-CZ" sz="2000" dirty="0" err="1" smtClean="0"/>
              <a:t>Secondly</a:t>
            </a:r>
            <a:r>
              <a:rPr lang="cs-CZ" sz="2000" dirty="0" smtClean="0"/>
              <a:t>, </a:t>
            </a:r>
            <a:r>
              <a:rPr lang="cs-CZ" sz="2000" dirty="0" err="1" smtClean="0"/>
              <a:t>if</a:t>
            </a:r>
            <a:r>
              <a:rPr lang="cs-CZ" sz="2000" dirty="0" smtClean="0"/>
              <a:t> </a:t>
            </a:r>
            <a:r>
              <a:rPr lang="cs-CZ" sz="2000" dirty="0" err="1" smtClean="0"/>
              <a:t>local</a:t>
            </a:r>
            <a:r>
              <a:rPr lang="cs-CZ" sz="2000" dirty="0" smtClean="0"/>
              <a:t> </a:t>
            </a:r>
            <a:r>
              <a:rPr lang="cs-CZ" sz="2000" dirty="0" err="1" smtClean="0"/>
              <a:t>supermarkets</a:t>
            </a:r>
            <a:r>
              <a:rPr lang="cs-CZ" sz="2000" dirty="0" smtClean="0"/>
              <a:t> </a:t>
            </a:r>
            <a:r>
              <a:rPr lang="cs-CZ" sz="2000" dirty="0" err="1" smtClean="0"/>
              <a:t>provided</a:t>
            </a:r>
            <a:r>
              <a:rPr lang="cs-CZ" sz="2000" dirty="0" smtClean="0"/>
              <a:t> a free </a:t>
            </a:r>
            <a:r>
              <a:rPr lang="cs-CZ" sz="2000" dirty="0" err="1" smtClean="0"/>
              <a:t>home</a:t>
            </a:r>
            <a:r>
              <a:rPr lang="cs-CZ" sz="2000" dirty="0" smtClean="0"/>
              <a:t> </a:t>
            </a:r>
            <a:r>
              <a:rPr lang="cs-CZ" sz="2000" b="1" dirty="0" err="1" smtClean="0"/>
              <a:t>delivery</a:t>
            </a:r>
            <a:r>
              <a:rPr lang="cs-CZ" sz="2000" b="1" dirty="0" smtClean="0"/>
              <a:t> </a:t>
            </a:r>
            <a:r>
              <a:rPr lang="cs-CZ" sz="2000" dirty="0" err="1" smtClean="0"/>
              <a:t>service</a:t>
            </a:r>
            <a:r>
              <a:rPr lang="cs-CZ" sz="2000" dirty="0" smtClean="0"/>
              <a:t> </a:t>
            </a:r>
            <a:r>
              <a:rPr lang="cs-CZ" sz="2000" dirty="0" err="1" smtClean="0"/>
              <a:t>for</a:t>
            </a:r>
            <a:r>
              <a:rPr lang="cs-CZ" sz="2000" dirty="0" smtClean="0"/>
              <a:t> </a:t>
            </a:r>
            <a:r>
              <a:rPr lang="cs-CZ" sz="2000" dirty="0" err="1" smtClean="0"/>
              <a:t>elderly</a:t>
            </a:r>
            <a:r>
              <a:rPr lang="cs-CZ" sz="2000" dirty="0" smtClean="0"/>
              <a:t> </a:t>
            </a:r>
            <a:r>
              <a:rPr lang="cs-CZ" sz="2000" dirty="0" err="1" smtClean="0"/>
              <a:t>customers</a:t>
            </a:r>
            <a:r>
              <a:rPr lang="cs-CZ" sz="2000" dirty="0" smtClean="0"/>
              <a:t>, </a:t>
            </a:r>
            <a:r>
              <a:rPr lang="cs-CZ" sz="2000" dirty="0" err="1" smtClean="0"/>
              <a:t>older</a:t>
            </a:r>
            <a:r>
              <a:rPr lang="cs-CZ" sz="2000" dirty="0" smtClean="0"/>
              <a:t> </a:t>
            </a:r>
            <a:r>
              <a:rPr lang="cs-CZ" sz="2000" dirty="0" err="1" smtClean="0"/>
              <a:t>people</a:t>
            </a:r>
            <a:r>
              <a:rPr lang="cs-CZ" sz="2000" dirty="0" smtClean="0"/>
              <a:t> </a:t>
            </a:r>
            <a:r>
              <a:rPr lang="cs-CZ" sz="2000" dirty="0" err="1" smtClean="0"/>
              <a:t>would</a:t>
            </a:r>
            <a:r>
              <a:rPr lang="cs-CZ" sz="2000" dirty="0" smtClean="0"/>
              <a:t> </a:t>
            </a:r>
            <a:r>
              <a:rPr lang="cs-CZ" sz="2000" dirty="0" err="1" smtClean="0"/>
              <a:t>be</a:t>
            </a:r>
            <a:r>
              <a:rPr lang="cs-CZ" sz="2000" dirty="0" smtClean="0"/>
              <a:t> </a:t>
            </a:r>
            <a:r>
              <a:rPr lang="cs-CZ" sz="2000" dirty="0" err="1" smtClean="0"/>
              <a:t>less</a:t>
            </a:r>
            <a:r>
              <a:rPr lang="cs-CZ" sz="2000" dirty="0" smtClean="0"/>
              <a:t> </a:t>
            </a:r>
            <a:r>
              <a:rPr lang="cs-CZ" sz="2000" dirty="0" err="1" smtClean="0"/>
              <a:t>anxious</a:t>
            </a:r>
            <a:r>
              <a:rPr lang="cs-CZ" sz="2000" dirty="0" smtClean="0"/>
              <a:t> and </a:t>
            </a:r>
            <a:r>
              <a:rPr lang="cs-CZ" sz="2000" dirty="0" err="1" smtClean="0"/>
              <a:t>stressed</a:t>
            </a:r>
            <a:r>
              <a:rPr lang="cs-CZ" sz="2000" dirty="0" smtClean="0"/>
              <a:t> </a:t>
            </a:r>
            <a:r>
              <a:rPr lang="cs-CZ" sz="2000" dirty="0" err="1" smtClean="0"/>
              <a:t>about</a:t>
            </a:r>
            <a:r>
              <a:rPr lang="cs-CZ" sz="2000" dirty="0" smtClean="0"/>
              <a:t> shopping and </a:t>
            </a:r>
            <a:r>
              <a:rPr lang="cs-CZ" sz="2000" dirty="0" err="1" smtClean="0"/>
              <a:t>they</a:t>
            </a:r>
            <a:r>
              <a:rPr lang="cs-CZ" sz="2000" dirty="0" smtClean="0"/>
              <a:t> </a:t>
            </a:r>
            <a:r>
              <a:rPr lang="cs-CZ" sz="2000" dirty="0" err="1" smtClean="0"/>
              <a:t>wouldn´t</a:t>
            </a:r>
            <a:r>
              <a:rPr lang="cs-CZ" sz="2000" dirty="0" smtClean="0"/>
              <a:t> </a:t>
            </a:r>
            <a:r>
              <a:rPr lang="cs-CZ" sz="2000" dirty="0" err="1" smtClean="0"/>
              <a:t>have</a:t>
            </a:r>
            <a:r>
              <a:rPr lang="cs-CZ" sz="2000" dirty="0" smtClean="0"/>
              <a:t> to </a:t>
            </a:r>
            <a:r>
              <a:rPr lang="cs-CZ" sz="2000" b="1" dirty="0" err="1" smtClean="0"/>
              <a:t>carry</a:t>
            </a:r>
            <a:r>
              <a:rPr lang="cs-CZ" sz="2000" b="1" dirty="0" smtClean="0"/>
              <a:t> </a:t>
            </a:r>
            <a:r>
              <a:rPr lang="cs-CZ" sz="2000" dirty="0" err="1" smtClean="0"/>
              <a:t>heavy</a:t>
            </a:r>
            <a:r>
              <a:rPr lang="cs-CZ" sz="2000" dirty="0" smtClean="0"/>
              <a:t> </a:t>
            </a:r>
            <a:r>
              <a:rPr lang="cs-CZ" sz="2000" dirty="0" err="1" smtClean="0"/>
              <a:t>bags</a:t>
            </a:r>
            <a:r>
              <a:rPr lang="cs-CZ" sz="2000" dirty="0" smtClean="0"/>
              <a:t>. </a:t>
            </a:r>
            <a:r>
              <a:rPr lang="cs-CZ" sz="2000" dirty="0" err="1" smtClean="0"/>
              <a:t>They</a:t>
            </a:r>
            <a:r>
              <a:rPr lang="cs-CZ" sz="2000" dirty="0" smtClean="0"/>
              <a:t> </a:t>
            </a:r>
            <a:r>
              <a:rPr lang="cs-CZ" sz="2000" dirty="0" err="1" smtClean="0"/>
              <a:t>would</a:t>
            </a:r>
            <a:r>
              <a:rPr lang="cs-CZ" sz="2000" dirty="0" smtClean="0"/>
              <a:t> </a:t>
            </a:r>
            <a:r>
              <a:rPr lang="cs-CZ" sz="2000" dirty="0" err="1" smtClean="0"/>
              <a:t>also</a:t>
            </a:r>
            <a:r>
              <a:rPr lang="cs-CZ" sz="2000" dirty="0" smtClean="0"/>
              <a:t> </a:t>
            </a:r>
            <a:r>
              <a:rPr lang="cs-CZ" sz="2000" dirty="0" err="1" smtClean="0"/>
              <a:t>have</a:t>
            </a:r>
            <a:r>
              <a:rPr lang="cs-CZ" sz="2000" dirty="0" smtClean="0"/>
              <a:t> a </a:t>
            </a:r>
            <a:r>
              <a:rPr lang="cs-CZ" sz="2000" dirty="0" err="1" smtClean="0"/>
              <a:t>healthier</a:t>
            </a:r>
            <a:r>
              <a:rPr lang="cs-CZ" sz="2000" dirty="0" smtClean="0"/>
              <a:t> diet, as </a:t>
            </a:r>
            <a:r>
              <a:rPr lang="cs-CZ" sz="2000" dirty="0" err="1" smtClean="0"/>
              <a:t>they</a:t>
            </a:r>
            <a:r>
              <a:rPr lang="cs-CZ" sz="2000" dirty="0" smtClean="0"/>
              <a:t> </a:t>
            </a:r>
            <a:r>
              <a:rPr lang="cs-CZ" sz="2000" dirty="0" err="1" smtClean="0"/>
              <a:t>would</a:t>
            </a:r>
            <a:r>
              <a:rPr lang="cs-CZ" sz="2000" dirty="0" smtClean="0"/>
              <a:t> </a:t>
            </a:r>
            <a:r>
              <a:rPr lang="cs-CZ" sz="2000" dirty="0" err="1" smtClean="0"/>
              <a:t>be</a:t>
            </a:r>
            <a:r>
              <a:rPr lang="cs-CZ" sz="2000" dirty="0" smtClean="0"/>
              <a:t> </a:t>
            </a:r>
            <a:r>
              <a:rPr lang="cs-CZ" sz="2000" dirty="0" err="1" smtClean="0"/>
              <a:t>able</a:t>
            </a:r>
            <a:r>
              <a:rPr lang="cs-CZ" sz="2000" dirty="0" smtClean="0"/>
              <a:t> to ________ a </a:t>
            </a:r>
            <a:r>
              <a:rPr lang="cs-CZ" sz="2000" dirty="0" err="1" smtClean="0"/>
              <a:t>greater</a:t>
            </a:r>
            <a:r>
              <a:rPr lang="cs-CZ" sz="2000" dirty="0" smtClean="0"/>
              <a:t> variety </a:t>
            </a:r>
            <a:r>
              <a:rPr lang="cs-CZ" sz="2000" dirty="0" err="1" smtClean="0"/>
              <a:t>of</a:t>
            </a:r>
            <a:r>
              <a:rPr lang="cs-CZ" sz="2000" dirty="0" smtClean="0"/>
              <a:t> food.</a:t>
            </a:r>
          </a:p>
          <a:p>
            <a:pPr marL="0" indent="0">
              <a:buNone/>
            </a:pPr>
            <a:r>
              <a:rPr lang="cs-CZ" sz="2000" dirty="0" smtClean="0"/>
              <a:t>     </a:t>
            </a:r>
            <a:r>
              <a:rPr lang="cs-CZ" sz="2000" dirty="0" err="1" smtClean="0"/>
              <a:t>Futhermore</a:t>
            </a:r>
            <a:r>
              <a:rPr lang="cs-CZ" sz="2000" dirty="0" smtClean="0"/>
              <a:t>, I </a:t>
            </a:r>
            <a:r>
              <a:rPr lang="cs-CZ" sz="2000" dirty="0" err="1" smtClean="0"/>
              <a:t>think</a:t>
            </a:r>
            <a:r>
              <a:rPr lang="cs-CZ" sz="2000" dirty="0" smtClean="0"/>
              <a:t> </a:t>
            </a:r>
            <a:r>
              <a:rPr lang="cs-CZ" sz="2000" dirty="0" err="1" smtClean="0"/>
              <a:t>it</a:t>
            </a:r>
            <a:r>
              <a:rPr lang="cs-CZ" sz="2000" dirty="0" smtClean="0"/>
              <a:t> </a:t>
            </a:r>
            <a:r>
              <a:rPr lang="cs-CZ" sz="2000" dirty="0" err="1" smtClean="0"/>
              <a:t>would</a:t>
            </a:r>
            <a:r>
              <a:rPr lang="cs-CZ" sz="2000" dirty="0" smtClean="0"/>
              <a:t> </a:t>
            </a:r>
            <a:r>
              <a:rPr lang="cs-CZ" sz="2000" dirty="0" err="1" smtClean="0"/>
              <a:t>be</a:t>
            </a:r>
            <a:r>
              <a:rPr lang="cs-CZ" sz="2000" dirty="0" smtClean="0"/>
              <a:t> a </a:t>
            </a:r>
            <a:r>
              <a:rPr lang="cs-CZ" sz="2000" dirty="0" err="1" smtClean="0"/>
              <a:t>good</a:t>
            </a:r>
            <a:r>
              <a:rPr lang="cs-CZ" sz="2000" dirty="0" smtClean="0"/>
              <a:t> idea ________ a </a:t>
            </a:r>
            <a:r>
              <a:rPr lang="cs-CZ" sz="2000" dirty="0" err="1" smtClean="0"/>
              <a:t>leisure</a:t>
            </a:r>
            <a:r>
              <a:rPr lang="cs-CZ" sz="2000" dirty="0" smtClean="0"/>
              <a:t> centre and a lunch club </a:t>
            </a:r>
            <a:r>
              <a:rPr lang="cs-CZ" sz="2000" dirty="0" err="1" smtClean="0"/>
              <a:t>were</a:t>
            </a:r>
            <a:r>
              <a:rPr lang="cs-CZ" sz="2000" dirty="0" smtClean="0"/>
              <a:t> set up </a:t>
            </a:r>
            <a:r>
              <a:rPr lang="cs-CZ" sz="2000" dirty="0" err="1" smtClean="0"/>
              <a:t>for</a:t>
            </a:r>
            <a:r>
              <a:rPr lang="cs-CZ" sz="2000" dirty="0" smtClean="0"/>
              <a:t> </a:t>
            </a:r>
            <a:r>
              <a:rPr lang="cs-CZ" sz="2000" dirty="0" err="1" smtClean="0"/>
              <a:t>elderly</a:t>
            </a:r>
            <a:r>
              <a:rPr lang="cs-CZ" sz="2000" dirty="0" smtClean="0"/>
              <a:t> </a:t>
            </a:r>
            <a:r>
              <a:rPr lang="cs-CZ" sz="2000" dirty="0" err="1" smtClean="0"/>
              <a:t>people</a:t>
            </a:r>
            <a:r>
              <a:rPr lang="cs-CZ" sz="2000" dirty="0" smtClean="0"/>
              <a:t> in </a:t>
            </a:r>
            <a:r>
              <a:rPr lang="cs-CZ" sz="2000" dirty="0" err="1" smtClean="0"/>
              <a:t>the</a:t>
            </a:r>
            <a:r>
              <a:rPr lang="cs-CZ" sz="2000" dirty="0" smtClean="0"/>
              <a:t> area. </a:t>
            </a:r>
            <a:r>
              <a:rPr lang="cs-CZ" sz="2000" dirty="0" err="1" smtClean="0"/>
              <a:t>This</a:t>
            </a:r>
            <a:r>
              <a:rPr lang="cs-CZ" sz="2000" dirty="0" smtClean="0"/>
              <a:t> </a:t>
            </a:r>
            <a:r>
              <a:rPr lang="cs-CZ" sz="2000" dirty="0" err="1" smtClean="0"/>
              <a:t>would</a:t>
            </a:r>
            <a:r>
              <a:rPr lang="cs-CZ" sz="2000" dirty="0" smtClean="0"/>
              <a:t> </a:t>
            </a:r>
            <a:r>
              <a:rPr lang="cs-CZ" sz="2000" dirty="0" err="1" smtClean="0"/>
              <a:t>encourage</a:t>
            </a:r>
            <a:r>
              <a:rPr lang="cs-CZ" sz="2000" dirty="0" smtClean="0"/>
              <a:t> </a:t>
            </a:r>
            <a:r>
              <a:rPr lang="cs-CZ" sz="2000" dirty="0" err="1" smtClean="0"/>
              <a:t>them</a:t>
            </a:r>
            <a:r>
              <a:rPr lang="cs-CZ" sz="2000" dirty="0" smtClean="0"/>
              <a:t> to ________ </a:t>
            </a:r>
            <a:r>
              <a:rPr lang="cs-CZ" sz="2000" dirty="0" err="1" smtClean="0"/>
              <a:t>friends</a:t>
            </a:r>
            <a:r>
              <a:rPr lang="cs-CZ" sz="2000" dirty="0" smtClean="0"/>
              <a:t> and </a:t>
            </a:r>
            <a:r>
              <a:rPr lang="cs-CZ" sz="2000" dirty="0" err="1" smtClean="0"/>
              <a:t>have</a:t>
            </a:r>
            <a:r>
              <a:rPr lang="cs-CZ" sz="2000" dirty="0" smtClean="0"/>
              <a:t> a </a:t>
            </a:r>
            <a:r>
              <a:rPr lang="cs-CZ" sz="2000" dirty="0" err="1" smtClean="0"/>
              <a:t>better</a:t>
            </a:r>
            <a:r>
              <a:rPr lang="cs-CZ" sz="2000" dirty="0" smtClean="0"/>
              <a:t> </a:t>
            </a:r>
            <a:r>
              <a:rPr lang="cs-CZ" sz="2000" dirty="0" err="1" smtClean="0"/>
              <a:t>social</a:t>
            </a:r>
            <a:r>
              <a:rPr lang="cs-CZ" sz="2000" dirty="0" smtClean="0"/>
              <a:t> </a:t>
            </a:r>
            <a:r>
              <a:rPr lang="cs-CZ" sz="2000" dirty="0" err="1" smtClean="0"/>
              <a:t>life</a:t>
            </a:r>
            <a:r>
              <a:rPr lang="cs-CZ" sz="2000" dirty="0" smtClean="0"/>
              <a:t>, so </a:t>
            </a:r>
            <a:r>
              <a:rPr lang="cs-CZ" sz="2000" dirty="0" err="1" smtClean="0"/>
              <a:t>they</a:t>
            </a:r>
            <a:r>
              <a:rPr lang="cs-CZ" sz="2000" dirty="0" smtClean="0"/>
              <a:t> </a:t>
            </a:r>
            <a:r>
              <a:rPr lang="cs-CZ" sz="2000" dirty="0" err="1" smtClean="0"/>
              <a:t>would</a:t>
            </a:r>
            <a:r>
              <a:rPr lang="cs-CZ" sz="2000" dirty="0" smtClean="0"/>
              <a:t> </a:t>
            </a:r>
            <a:r>
              <a:rPr lang="cs-CZ" sz="2000" dirty="0" err="1" smtClean="0"/>
              <a:t>enjoy</a:t>
            </a:r>
            <a:r>
              <a:rPr lang="cs-CZ" sz="2000" dirty="0" smtClean="0"/>
              <a:t> </a:t>
            </a:r>
            <a:r>
              <a:rPr lang="cs-CZ" sz="2000" dirty="0" err="1" smtClean="0"/>
              <a:t>life</a:t>
            </a:r>
            <a:r>
              <a:rPr lang="cs-CZ" sz="2000" dirty="0" smtClean="0"/>
              <a:t> more.</a:t>
            </a:r>
          </a:p>
          <a:p>
            <a:pPr marL="0" indent="0">
              <a:buNone/>
            </a:pPr>
            <a:r>
              <a:rPr lang="cs-CZ" sz="2000" dirty="0" smtClean="0"/>
              <a:t>     To sum up, I </a:t>
            </a:r>
            <a:r>
              <a:rPr lang="cs-CZ" sz="2000" dirty="0" err="1" smtClean="0"/>
              <a:t>think</a:t>
            </a:r>
            <a:r>
              <a:rPr lang="cs-CZ" sz="2000" dirty="0" smtClean="0"/>
              <a:t> </a:t>
            </a:r>
            <a:r>
              <a:rPr lang="cs-CZ" sz="2000" dirty="0" err="1" smtClean="0"/>
              <a:t>we</a:t>
            </a:r>
            <a:r>
              <a:rPr lang="cs-CZ" sz="2000" dirty="0" smtClean="0"/>
              <a:t> </a:t>
            </a:r>
            <a:r>
              <a:rPr lang="cs-CZ" sz="2000" dirty="0" err="1" smtClean="0"/>
              <a:t>should</a:t>
            </a:r>
            <a:r>
              <a:rPr lang="cs-CZ" sz="2000" dirty="0" smtClean="0"/>
              <a:t> </a:t>
            </a:r>
            <a:r>
              <a:rPr lang="cs-CZ" sz="2000" dirty="0" err="1" smtClean="0"/>
              <a:t>all</a:t>
            </a:r>
            <a:r>
              <a:rPr lang="cs-CZ" sz="2000" dirty="0" smtClean="0"/>
              <a:t> </a:t>
            </a:r>
            <a:r>
              <a:rPr lang="cs-CZ" sz="2000" dirty="0" err="1" smtClean="0"/>
              <a:t>try</a:t>
            </a:r>
            <a:r>
              <a:rPr lang="cs-CZ" sz="2000" dirty="0" smtClean="0"/>
              <a:t> to ________ </a:t>
            </a:r>
            <a:r>
              <a:rPr lang="cs-CZ" sz="2000" dirty="0" err="1" smtClean="0"/>
              <a:t>our</a:t>
            </a:r>
            <a:r>
              <a:rPr lang="cs-CZ" sz="2000" dirty="0" smtClean="0"/>
              <a:t> </a:t>
            </a:r>
            <a:r>
              <a:rPr lang="cs-CZ" sz="2000" dirty="0" err="1" smtClean="0"/>
              <a:t>elderly</a:t>
            </a:r>
            <a:r>
              <a:rPr lang="cs-CZ" sz="2000" dirty="0" smtClean="0"/>
              <a:t> </a:t>
            </a:r>
            <a:r>
              <a:rPr lang="cs-CZ" sz="2000" dirty="0" err="1" smtClean="0"/>
              <a:t>friends</a:t>
            </a:r>
            <a:r>
              <a:rPr lang="cs-CZ" sz="2000" dirty="0" smtClean="0"/>
              <a:t> and </a:t>
            </a:r>
            <a:r>
              <a:rPr lang="cs-CZ" sz="2000" dirty="0" err="1" smtClean="0"/>
              <a:t>neighbours</a:t>
            </a:r>
            <a:r>
              <a:rPr lang="cs-CZ" sz="2000" dirty="0" smtClean="0"/>
              <a:t>. </a:t>
            </a:r>
            <a:r>
              <a:rPr lang="cs-CZ" sz="2000" dirty="0" err="1" smtClean="0"/>
              <a:t>If</a:t>
            </a:r>
            <a:r>
              <a:rPr lang="cs-CZ" sz="2000" dirty="0" smtClean="0"/>
              <a:t> </a:t>
            </a:r>
            <a:r>
              <a:rPr lang="cs-CZ" sz="2000" dirty="0" err="1" smtClean="0"/>
              <a:t>some</a:t>
            </a:r>
            <a:r>
              <a:rPr lang="cs-CZ" sz="2000" dirty="0" smtClean="0"/>
              <a:t> </a:t>
            </a:r>
            <a:r>
              <a:rPr lang="cs-CZ" sz="2000" dirty="0" err="1" smtClean="0"/>
              <a:t>of</a:t>
            </a:r>
            <a:r>
              <a:rPr lang="cs-CZ" sz="2000" dirty="0" smtClean="0"/>
              <a:t> my </a:t>
            </a:r>
            <a:r>
              <a:rPr lang="cs-CZ" sz="2000" dirty="0" err="1" smtClean="0"/>
              <a:t>suggestions</a:t>
            </a:r>
            <a:r>
              <a:rPr lang="cs-CZ" sz="2000" dirty="0" smtClean="0"/>
              <a:t> ________ </a:t>
            </a:r>
            <a:r>
              <a:rPr lang="cs-CZ" sz="2000" dirty="0" err="1" smtClean="0"/>
              <a:t>carried</a:t>
            </a:r>
            <a:r>
              <a:rPr lang="cs-CZ" sz="2000" dirty="0" smtClean="0"/>
              <a:t> </a:t>
            </a:r>
            <a:r>
              <a:rPr lang="cs-CZ" sz="2000" dirty="0" err="1" smtClean="0"/>
              <a:t>out</a:t>
            </a:r>
            <a:r>
              <a:rPr lang="cs-CZ" sz="2000" dirty="0" smtClean="0"/>
              <a:t>, </a:t>
            </a:r>
            <a:r>
              <a:rPr lang="cs-CZ" sz="2000" dirty="0" err="1" smtClean="0"/>
              <a:t>the</a:t>
            </a:r>
            <a:r>
              <a:rPr lang="cs-CZ" sz="2000" dirty="0" smtClean="0"/>
              <a:t> </a:t>
            </a:r>
            <a:r>
              <a:rPr lang="cs-CZ" sz="2000" dirty="0" err="1" smtClean="0"/>
              <a:t>lives</a:t>
            </a:r>
            <a:r>
              <a:rPr lang="cs-CZ" sz="2000" dirty="0" smtClean="0"/>
              <a:t> </a:t>
            </a:r>
            <a:r>
              <a:rPr lang="cs-CZ" sz="2000" dirty="0" err="1" smtClean="0"/>
              <a:t>of</a:t>
            </a:r>
            <a:r>
              <a:rPr lang="cs-CZ" sz="2000" dirty="0" smtClean="0"/>
              <a:t> </a:t>
            </a:r>
            <a:r>
              <a:rPr lang="cs-CZ" sz="2000" dirty="0" err="1" smtClean="0"/>
              <a:t>elderly</a:t>
            </a:r>
            <a:r>
              <a:rPr lang="cs-CZ" sz="2000" dirty="0" smtClean="0"/>
              <a:t> </a:t>
            </a:r>
            <a:r>
              <a:rPr lang="cs-CZ" sz="2000" dirty="0" err="1" smtClean="0"/>
              <a:t>people</a:t>
            </a:r>
            <a:r>
              <a:rPr lang="cs-CZ" sz="2000" dirty="0" smtClean="0"/>
              <a:t> </a:t>
            </a:r>
            <a:r>
              <a:rPr lang="cs-CZ" sz="2000" dirty="0" err="1" smtClean="0"/>
              <a:t>would</a:t>
            </a:r>
            <a:r>
              <a:rPr lang="cs-CZ" sz="2000" dirty="0" smtClean="0"/>
              <a:t> </a:t>
            </a:r>
            <a:r>
              <a:rPr lang="cs-CZ" sz="2000" dirty="0" err="1" smtClean="0"/>
              <a:t>be</a:t>
            </a:r>
            <a:r>
              <a:rPr lang="cs-CZ" sz="2000" dirty="0" smtClean="0"/>
              <a:t> much </a:t>
            </a:r>
            <a:r>
              <a:rPr lang="cs-CZ" sz="2000" dirty="0" err="1" smtClean="0"/>
              <a:t>easier</a:t>
            </a:r>
            <a:r>
              <a:rPr lang="cs-CZ" sz="2000" dirty="0" smtClean="0"/>
              <a:t>.</a:t>
            </a:r>
          </a:p>
          <a:p>
            <a:pPr marL="0" indent="0">
              <a:buNone/>
            </a:pPr>
            <a:r>
              <a:rPr lang="cs-CZ" sz="2000" dirty="0" smtClean="0"/>
              <a:t>     ________ </a:t>
            </a:r>
            <a:r>
              <a:rPr lang="cs-CZ" sz="2000" dirty="0" err="1" smtClean="0"/>
              <a:t>faithfully</a:t>
            </a:r>
            <a:r>
              <a:rPr lang="cs-CZ" sz="2000" dirty="0" smtClean="0"/>
              <a:t>,</a:t>
            </a:r>
          </a:p>
          <a:p>
            <a:pPr marL="0" indent="0">
              <a:buNone/>
            </a:pPr>
            <a:r>
              <a:rPr lang="cs-CZ" sz="2000" dirty="0" smtClean="0"/>
              <a:t>     J. Wilson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36770449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5000"/>
    </mc:Choice>
    <mc:Fallback xmlns="">
      <p:transition spd="slow" advTm="15000"/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395536" y="-1171097"/>
            <a:ext cx="8229600" cy="1143000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251520" y="116632"/>
            <a:ext cx="8712968" cy="6552728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000" dirty="0" err="1" smtClean="0"/>
              <a:t>Dear</a:t>
            </a:r>
            <a:r>
              <a:rPr lang="cs-CZ" sz="2000" dirty="0" smtClean="0"/>
              <a:t> Sir,</a:t>
            </a:r>
          </a:p>
          <a:p>
            <a:pPr marL="0" indent="0">
              <a:buNone/>
            </a:pPr>
            <a:r>
              <a:rPr lang="cs-CZ" sz="2000" dirty="0" smtClean="0"/>
              <a:t>     I </a:t>
            </a:r>
            <a:r>
              <a:rPr lang="cs-CZ" sz="2000" dirty="0" err="1" smtClean="0"/>
              <a:t>am</a:t>
            </a:r>
            <a:r>
              <a:rPr lang="cs-CZ" sz="2000" dirty="0" smtClean="0"/>
              <a:t> </a:t>
            </a:r>
            <a:r>
              <a:rPr lang="cs-CZ" sz="2000" dirty="0" err="1" smtClean="0"/>
              <a:t>writing</a:t>
            </a:r>
            <a:r>
              <a:rPr lang="cs-CZ" sz="2000" dirty="0" smtClean="0"/>
              <a:t> </a:t>
            </a:r>
            <a:r>
              <a:rPr lang="cs-CZ" sz="2000" b="1" dirty="0" err="1" smtClean="0"/>
              <a:t>regarding</a:t>
            </a:r>
            <a:r>
              <a:rPr lang="cs-CZ" sz="2000" b="1" dirty="0" smtClean="0"/>
              <a:t> </a:t>
            </a:r>
            <a:r>
              <a:rPr lang="cs-CZ" sz="2000" dirty="0" err="1" smtClean="0"/>
              <a:t>the</a:t>
            </a:r>
            <a:r>
              <a:rPr lang="cs-CZ" sz="2000" dirty="0" smtClean="0"/>
              <a:t> </a:t>
            </a:r>
            <a:r>
              <a:rPr lang="cs-CZ" sz="2000" dirty="0" err="1" smtClean="0"/>
              <a:t>problems</a:t>
            </a:r>
            <a:r>
              <a:rPr lang="cs-CZ" sz="2000" dirty="0" smtClean="0"/>
              <a:t> </a:t>
            </a:r>
            <a:r>
              <a:rPr lang="cs-CZ" sz="2000" dirty="0" err="1" smtClean="0"/>
              <a:t>which</a:t>
            </a:r>
            <a:r>
              <a:rPr lang="cs-CZ" sz="2000" dirty="0" smtClean="0"/>
              <a:t> </a:t>
            </a:r>
            <a:r>
              <a:rPr lang="cs-CZ" sz="2000" dirty="0" err="1" smtClean="0"/>
              <a:t>elderly</a:t>
            </a:r>
            <a:r>
              <a:rPr lang="cs-CZ" sz="2000" dirty="0" smtClean="0"/>
              <a:t> </a:t>
            </a:r>
            <a:r>
              <a:rPr lang="cs-CZ" sz="2000" dirty="0" err="1" smtClean="0"/>
              <a:t>people</a:t>
            </a:r>
            <a:r>
              <a:rPr lang="cs-CZ" sz="2000" dirty="0" smtClean="0"/>
              <a:t> in </a:t>
            </a:r>
            <a:r>
              <a:rPr lang="cs-CZ" sz="2000" dirty="0" err="1" smtClean="0"/>
              <a:t>our</a:t>
            </a:r>
            <a:r>
              <a:rPr lang="cs-CZ" sz="2000" dirty="0" smtClean="0"/>
              <a:t> area </a:t>
            </a:r>
            <a:r>
              <a:rPr lang="cs-CZ" sz="2000" dirty="0" err="1" smtClean="0"/>
              <a:t>have</a:t>
            </a:r>
            <a:r>
              <a:rPr lang="cs-CZ" sz="2000" dirty="0" smtClean="0"/>
              <a:t> to face. I do not </a:t>
            </a:r>
            <a:r>
              <a:rPr lang="cs-CZ" sz="2000" dirty="0" err="1" smtClean="0"/>
              <a:t>think</a:t>
            </a:r>
            <a:r>
              <a:rPr lang="cs-CZ" sz="2000" dirty="0" smtClean="0"/>
              <a:t> </a:t>
            </a:r>
            <a:r>
              <a:rPr lang="cs-CZ" sz="2000" dirty="0" err="1" smtClean="0"/>
              <a:t>that</a:t>
            </a:r>
            <a:r>
              <a:rPr lang="cs-CZ" sz="2000" dirty="0" smtClean="0"/>
              <a:t> </a:t>
            </a:r>
            <a:r>
              <a:rPr lang="cs-CZ" sz="2000" dirty="0" err="1" smtClean="0"/>
              <a:t>enough</a:t>
            </a:r>
            <a:r>
              <a:rPr lang="cs-CZ" sz="2000" dirty="0" smtClean="0"/>
              <a:t> </a:t>
            </a:r>
            <a:r>
              <a:rPr lang="cs-CZ" sz="2000" dirty="0" err="1" smtClean="0"/>
              <a:t>is</a:t>
            </a:r>
            <a:r>
              <a:rPr lang="cs-CZ" sz="2000" dirty="0" smtClean="0"/>
              <a:t> </a:t>
            </a:r>
            <a:r>
              <a:rPr lang="cs-CZ" sz="2000" b="1" dirty="0" err="1" smtClean="0"/>
              <a:t>being</a:t>
            </a:r>
            <a:r>
              <a:rPr lang="cs-CZ" sz="2000" b="1" dirty="0" smtClean="0"/>
              <a:t> </a:t>
            </a:r>
            <a:r>
              <a:rPr lang="cs-CZ" sz="2000" dirty="0" smtClean="0"/>
              <a:t>done to </a:t>
            </a:r>
            <a:r>
              <a:rPr lang="cs-CZ" sz="2000" dirty="0" err="1" smtClean="0"/>
              <a:t>help</a:t>
            </a:r>
            <a:r>
              <a:rPr lang="cs-CZ" sz="2000" dirty="0" smtClean="0"/>
              <a:t> </a:t>
            </a:r>
            <a:r>
              <a:rPr lang="cs-CZ" sz="2000" dirty="0" err="1" smtClean="0"/>
              <a:t>elderly</a:t>
            </a:r>
            <a:r>
              <a:rPr lang="cs-CZ" sz="2000" dirty="0" smtClean="0"/>
              <a:t> </a:t>
            </a:r>
            <a:r>
              <a:rPr lang="cs-CZ" sz="2000" dirty="0" err="1" smtClean="0"/>
              <a:t>people</a:t>
            </a:r>
            <a:r>
              <a:rPr lang="cs-CZ" sz="2000" dirty="0" smtClean="0"/>
              <a:t> and I </a:t>
            </a:r>
            <a:r>
              <a:rPr lang="cs-CZ" sz="2000" dirty="0" err="1" smtClean="0"/>
              <a:t>would</a:t>
            </a:r>
            <a:r>
              <a:rPr lang="cs-CZ" sz="2000" dirty="0" smtClean="0"/>
              <a:t> </a:t>
            </a:r>
            <a:r>
              <a:rPr lang="cs-CZ" sz="2000" dirty="0" err="1" smtClean="0"/>
              <a:t>like</a:t>
            </a:r>
            <a:r>
              <a:rPr lang="cs-CZ" sz="2000" dirty="0" smtClean="0"/>
              <a:t> to make </a:t>
            </a:r>
            <a:r>
              <a:rPr lang="cs-CZ" sz="2000" dirty="0" err="1" smtClean="0"/>
              <a:t>some</a:t>
            </a:r>
            <a:r>
              <a:rPr lang="cs-CZ" sz="2000" dirty="0" smtClean="0"/>
              <a:t> </a:t>
            </a:r>
            <a:r>
              <a:rPr lang="cs-CZ" sz="2000" b="1" dirty="0" err="1" smtClean="0"/>
              <a:t>suggestions</a:t>
            </a:r>
            <a:r>
              <a:rPr lang="cs-CZ" sz="2000" b="1" dirty="0" smtClean="0"/>
              <a:t> </a:t>
            </a:r>
            <a:r>
              <a:rPr lang="cs-CZ" sz="2000" dirty="0" smtClean="0"/>
              <a:t>on </a:t>
            </a:r>
            <a:r>
              <a:rPr lang="cs-CZ" sz="2000" dirty="0" err="1" smtClean="0"/>
              <a:t>how</a:t>
            </a:r>
            <a:r>
              <a:rPr lang="cs-CZ" sz="2000" dirty="0" smtClean="0"/>
              <a:t> to make </a:t>
            </a:r>
            <a:r>
              <a:rPr lang="cs-CZ" sz="2000" dirty="0" err="1" smtClean="0"/>
              <a:t>life</a:t>
            </a:r>
            <a:r>
              <a:rPr lang="cs-CZ" sz="2000" dirty="0" smtClean="0"/>
              <a:t> </a:t>
            </a:r>
            <a:r>
              <a:rPr lang="cs-CZ" sz="2000" dirty="0" err="1" smtClean="0"/>
              <a:t>better</a:t>
            </a:r>
            <a:r>
              <a:rPr lang="cs-CZ" sz="2000" dirty="0" smtClean="0"/>
              <a:t> </a:t>
            </a:r>
            <a:r>
              <a:rPr lang="cs-CZ" sz="2000" dirty="0" err="1" smtClean="0"/>
              <a:t>for</a:t>
            </a:r>
            <a:r>
              <a:rPr lang="cs-CZ" sz="2000" dirty="0" smtClean="0"/>
              <a:t> </a:t>
            </a:r>
            <a:r>
              <a:rPr lang="cs-CZ" sz="2000" dirty="0" err="1" smtClean="0"/>
              <a:t>them</a:t>
            </a:r>
            <a:r>
              <a:rPr lang="cs-CZ" sz="2000" dirty="0" smtClean="0"/>
              <a:t>.</a:t>
            </a:r>
          </a:p>
          <a:p>
            <a:pPr marL="0" indent="0">
              <a:buNone/>
            </a:pPr>
            <a:r>
              <a:rPr lang="cs-CZ" sz="2000" dirty="0" smtClean="0"/>
              <a:t>     To </a:t>
            </a:r>
            <a:r>
              <a:rPr lang="cs-CZ" sz="2000" dirty="0" err="1" smtClean="0"/>
              <a:t>begin</a:t>
            </a:r>
            <a:r>
              <a:rPr lang="cs-CZ" sz="2000" dirty="0" smtClean="0"/>
              <a:t> </a:t>
            </a:r>
            <a:r>
              <a:rPr lang="cs-CZ" sz="2000" dirty="0" err="1" smtClean="0"/>
              <a:t>with</a:t>
            </a:r>
            <a:r>
              <a:rPr lang="cs-CZ" sz="2000" dirty="0" smtClean="0"/>
              <a:t>, </a:t>
            </a:r>
            <a:r>
              <a:rPr lang="cs-CZ" sz="2000" dirty="0" err="1" smtClean="0"/>
              <a:t>improvements</a:t>
            </a:r>
            <a:r>
              <a:rPr lang="cs-CZ" sz="2000" dirty="0" smtClean="0"/>
              <a:t> </a:t>
            </a:r>
            <a:r>
              <a:rPr lang="cs-CZ" sz="2000" b="1" dirty="0" err="1" smtClean="0"/>
              <a:t>should</a:t>
            </a:r>
            <a:r>
              <a:rPr lang="cs-CZ" sz="2000" b="1" dirty="0" smtClean="0"/>
              <a:t> </a:t>
            </a:r>
            <a:r>
              <a:rPr lang="cs-CZ" sz="2000" dirty="0" err="1" smtClean="0"/>
              <a:t>be</a:t>
            </a:r>
            <a:r>
              <a:rPr lang="cs-CZ" sz="2000" dirty="0" smtClean="0"/>
              <a:t> made to </a:t>
            </a:r>
            <a:r>
              <a:rPr lang="cs-CZ" sz="2000" dirty="0" err="1" smtClean="0"/>
              <a:t>the</a:t>
            </a:r>
            <a:r>
              <a:rPr lang="cs-CZ" sz="2000" dirty="0" smtClean="0"/>
              <a:t> public transport </a:t>
            </a:r>
            <a:r>
              <a:rPr lang="cs-CZ" sz="2000" dirty="0" err="1" smtClean="0"/>
              <a:t>service</a:t>
            </a:r>
            <a:r>
              <a:rPr lang="cs-CZ" sz="2000" dirty="0" smtClean="0"/>
              <a:t>. </a:t>
            </a:r>
            <a:r>
              <a:rPr lang="cs-CZ" sz="2000" dirty="0" err="1" smtClean="0"/>
              <a:t>Buses</a:t>
            </a:r>
            <a:r>
              <a:rPr lang="cs-CZ" sz="2000" dirty="0" smtClean="0"/>
              <a:t> and </a:t>
            </a:r>
            <a:r>
              <a:rPr lang="cs-CZ" sz="2000" dirty="0" err="1" smtClean="0"/>
              <a:t>trains</a:t>
            </a:r>
            <a:r>
              <a:rPr lang="cs-CZ" sz="2000" dirty="0" smtClean="0"/>
              <a:t> </a:t>
            </a:r>
            <a:r>
              <a:rPr lang="cs-CZ" sz="2000" dirty="0" err="1" smtClean="0"/>
              <a:t>should</a:t>
            </a:r>
            <a:r>
              <a:rPr lang="cs-CZ" sz="2000" dirty="0" smtClean="0"/>
              <a:t> </a:t>
            </a:r>
            <a:r>
              <a:rPr lang="cs-CZ" sz="2000" dirty="0" err="1" smtClean="0"/>
              <a:t>be</a:t>
            </a:r>
            <a:r>
              <a:rPr lang="cs-CZ" sz="2000" dirty="0" smtClean="0"/>
              <a:t> </a:t>
            </a:r>
            <a:r>
              <a:rPr lang="cs-CZ" sz="2000" dirty="0" err="1" smtClean="0"/>
              <a:t>specially</a:t>
            </a:r>
            <a:r>
              <a:rPr lang="cs-CZ" sz="2000" dirty="0" smtClean="0"/>
              <a:t> </a:t>
            </a:r>
            <a:r>
              <a:rPr lang="cs-CZ" sz="2000" dirty="0" err="1" smtClean="0"/>
              <a:t>equipped</a:t>
            </a:r>
            <a:r>
              <a:rPr lang="cs-CZ" sz="2000" dirty="0" smtClean="0"/>
              <a:t> and </a:t>
            </a:r>
            <a:r>
              <a:rPr lang="cs-CZ" sz="2000" dirty="0" err="1" smtClean="0"/>
              <a:t>be</a:t>
            </a:r>
            <a:r>
              <a:rPr lang="cs-CZ" sz="2000" dirty="0" smtClean="0"/>
              <a:t> </a:t>
            </a:r>
            <a:r>
              <a:rPr lang="cs-CZ" sz="2000" b="1" dirty="0" smtClean="0"/>
              <a:t>more </a:t>
            </a:r>
            <a:r>
              <a:rPr lang="cs-CZ" sz="2000" dirty="0" err="1" smtClean="0"/>
              <a:t>frequent</a:t>
            </a:r>
            <a:r>
              <a:rPr lang="cs-CZ" sz="2000" dirty="0" smtClean="0"/>
              <a:t>. </a:t>
            </a:r>
            <a:r>
              <a:rPr lang="cs-CZ" sz="2000" dirty="0" err="1" smtClean="0"/>
              <a:t>This</a:t>
            </a:r>
            <a:r>
              <a:rPr lang="cs-CZ" sz="2000" dirty="0" smtClean="0"/>
              <a:t> </a:t>
            </a:r>
            <a:r>
              <a:rPr lang="cs-CZ" sz="2000" dirty="0" err="1" smtClean="0"/>
              <a:t>means</a:t>
            </a:r>
            <a:r>
              <a:rPr lang="cs-CZ" sz="2000" dirty="0" smtClean="0"/>
              <a:t> </a:t>
            </a:r>
            <a:r>
              <a:rPr lang="cs-CZ" sz="2000" dirty="0" err="1" smtClean="0"/>
              <a:t>that</a:t>
            </a:r>
            <a:r>
              <a:rPr lang="cs-CZ" sz="2000" dirty="0" smtClean="0"/>
              <a:t> </a:t>
            </a:r>
            <a:r>
              <a:rPr lang="cs-CZ" sz="2000" dirty="0" err="1" smtClean="0"/>
              <a:t>elderly</a:t>
            </a:r>
            <a:r>
              <a:rPr lang="cs-CZ" sz="2000" dirty="0" smtClean="0"/>
              <a:t> </a:t>
            </a:r>
            <a:r>
              <a:rPr lang="cs-CZ" sz="2000" dirty="0" err="1" smtClean="0"/>
              <a:t>people</a:t>
            </a:r>
            <a:r>
              <a:rPr lang="cs-CZ" sz="2000" dirty="0" smtClean="0"/>
              <a:t> </a:t>
            </a:r>
            <a:r>
              <a:rPr lang="cs-CZ" sz="2000" dirty="0" err="1" smtClean="0"/>
              <a:t>would</a:t>
            </a:r>
            <a:r>
              <a:rPr lang="cs-CZ" sz="2000" dirty="0" smtClean="0"/>
              <a:t> </a:t>
            </a:r>
            <a:r>
              <a:rPr lang="cs-CZ" sz="2000" dirty="0" err="1" smtClean="0"/>
              <a:t>be</a:t>
            </a:r>
            <a:r>
              <a:rPr lang="cs-CZ" sz="2000" dirty="0" smtClean="0"/>
              <a:t> </a:t>
            </a:r>
            <a:r>
              <a:rPr lang="cs-CZ" sz="2000" b="1" dirty="0" err="1" smtClean="0"/>
              <a:t>able</a:t>
            </a:r>
            <a:r>
              <a:rPr lang="cs-CZ" sz="2000" b="1" dirty="0" smtClean="0"/>
              <a:t> </a:t>
            </a:r>
            <a:r>
              <a:rPr lang="cs-CZ" sz="2000" dirty="0" smtClean="0"/>
              <a:t>to </a:t>
            </a:r>
            <a:r>
              <a:rPr lang="cs-CZ" sz="2000" dirty="0" err="1" smtClean="0"/>
              <a:t>get</a:t>
            </a:r>
            <a:r>
              <a:rPr lang="cs-CZ" sz="2000" dirty="0" smtClean="0"/>
              <a:t> </a:t>
            </a:r>
            <a:r>
              <a:rPr lang="cs-CZ" sz="2000" dirty="0" err="1" smtClean="0"/>
              <a:t>out</a:t>
            </a:r>
            <a:r>
              <a:rPr lang="cs-CZ" sz="2000" dirty="0" smtClean="0"/>
              <a:t> more </a:t>
            </a:r>
            <a:r>
              <a:rPr lang="cs-CZ" sz="2000" dirty="0" err="1" smtClean="0"/>
              <a:t>often</a:t>
            </a:r>
            <a:r>
              <a:rPr lang="cs-CZ" sz="2000" dirty="0" smtClean="0"/>
              <a:t>. </a:t>
            </a:r>
            <a:r>
              <a:rPr lang="cs-CZ" sz="2000" dirty="0" err="1" smtClean="0"/>
              <a:t>Therefore</a:t>
            </a:r>
            <a:r>
              <a:rPr lang="cs-CZ" sz="2000" dirty="0" smtClean="0"/>
              <a:t>, </a:t>
            </a:r>
            <a:r>
              <a:rPr lang="cs-CZ" sz="2000" dirty="0" err="1" smtClean="0"/>
              <a:t>they</a:t>
            </a:r>
            <a:r>
              <a:rPr lang="cs-CZ" sz="2000" dirty="0" smtClean="0"/>
              <a:t> </a:t>
            </a:r>
            <a:r>
              <a:rPr lang="cs-CZ" sz="2000" b="1" dirty="0" err="1" smtClean="0"/>
              <a:t>wouldn´t</a:t>
            </a:r>
            <a:r>
              <a:rPr lang="cs-CZ" sz="2000" b="1" dirty="0" smtClean="0"/>
              <a:t> </a:t>
            </a:r>
            <a:r>
              <a:rPr lang="cs-CZ" sz="2000" dirty="0" err="1" smtClean="0"/>
              <a:t>feel</a:t>
            </a:r>
            <a:r>
              <a:rPr lang="cs-CZ" sz="2000" dirty="0" smtClean="0"/>
              <a:t> </a:t>
            </a:r>
            <a:r>
              <a:rPr lang="cs-CZ" sz="2000" dirty="0" err="1" smtClean="0"/>
              <a:t>housebound</a:t>
            </a:r>
            <a:r>
              <a:rPr lang="cs-CZ" sz="2000" dirty="0" smtClean="0"/>
              <a:t> </a:t>
            </a:r>
            <a:r>
              <a:rPr lang="cs-CZ" sz="2000" dirty="0" err="1" smtClean="0"/>
              <a:t>or</a:t>
            </a:r>
            <a:r>
              <a:rPr lang="cs-CZ" sz="2000" dirty="0" smtClean="0"/>
              <a:t> </a:t>
            </a:r>
            <a:r>
              <a:rPr lang="cs-CZ" sz="2000" dirty="0" err="1" smtClean="0"/>
              <a:t>isolated</a:t>
            </a:r>
            <a:r>
              <a:rPr lang="cs-CZ" sz="2000" dirty="0" smtClean="0"/>
              <a:t>.</a:t>
            </a:r>
          </a:p>
          <a:p>
            <a:pPr marL="0" indent="0">
              <a:buNone/>
            </a:pPr>
            <a:r>
              <a:rPr lang="cs-CZ" sz="2000" dirty="0" smtClean="0"/>
              <a:t>     </a:t>
            </a:r>
            <a:r>
              <a:rPr lang="cs-CZ" sz="2000" dirty="0" err="1" smtClean="0"/>
              <a:t>Secondly</a:t>
            </a:r>
            <a:r>
              <a:rPr lang="cs-CZ" sz="2000" dirty="0" smtClean="0"/>
              <a:t>, </a:t>
            </a:r>
            <a:r>
              <a:rPr lang="cs-CZ" sz="2000" dirty="0" err="1" smtClean="0"/>
              <a:t>if</a:t>
            </a:r>
            <a:r>
              <a:rPr lang="cs-CZ" sz="2000" dirty="0" smtClean="0"/>
              <a:t> </a:t>
            </a:r>
            <a:r>
              <a:rPr lang="cs-CZ" sz="2000" dirty="0" err="1" smtClean="0"/>
              <a:t>local</a:t>
            </a:r>
            <a:r>
              <a:rPr lang="cs-CZ" sz="2000" dirty="0" smtClean="0"/>
              <a:t> </a:t>
            </a:r>
            <a:r>
              <a:rPr lang="cs-CZ" sz="2000" dirty="0" err="1" smtClean="0"/>
              <a:t>supermarkets</a:t>
            </a:r>
            <a:r>
              <a:rPr lang="cs-CZ" sz="2000" dirty="0" smtClean="0"/>
              <a:t> </a:t>
            </a:r>
            <a:r>
              <a:rPr lang="cs-CZ" sz="2000" dirty="0" err="1" smtClean="0"/>
              <a:t>provided</a:t>
            </a:r>
            <a:r>
              <a:rPr lang="cs-CZ" sz="2000" dirty="0" smtClean="0"/>
              <a:t> a free </a:t>
            </a:r>
            <a:r>
              <a:rPr lang="cs-CZ" sz="2000" dirty="0" err="1" smtClean="0"/>
              <a:t>home</a:t>
            </a:r>
            <a:r>
              <a:rPr lang="cs-CZ" sz="2000" dirty="0" smtClean="0"/>
              <a:t> </a:t>
            </a:r>
            <a:r>
              <a:rPr lang="cs-CZ" sz="2000" b="1" dirty="0" err="1" smtClean="0"/>
              <a:t>delivery</a:t>
            </a:r>
            <a:r>
              <a:rPr lang="cs-CZ" sz="2000" b="1" dirty="0" smtClean="0"/>
              <a:t> </a:t>
            </a:r>
            <a:r>
              <a:rPr lang="cs-CZ" sz="2000" dirty="0" err="1" smtClean="0"/>
              <a:t>service</a:t>
            </a:r>
            <a:r>
              <a:rPr lang="cs-CZ" sz="2000" dirty="0" smtClean="0"/>
              <a:t> </a:t>
            </a:r>
            <a:r>
              <a:rPr lang="cs-CZ" sz="2000" dirty="0" err="1" smtClean="0"/>
              <a:t>for</a:t>
            </a:r>
            <a:r>
              <a:rPr lang="cs-CZ" sz="2000" dirty="0" smtClean="0"/>
              <a:t> </a:t>
            </a:r>
            <a:r>
              <a:rPr lang="cs-CZ" sz="2000" dirty="0" err="1" smtClean="0"/>
              <a:t>elderly</a:t>
            </a:r>
            <a:r>
              <a:rPr lang="cs-CZ" sz="2000" dirty="0" smtClean="0"/>
              <a:t> </a:t>
            </a:r>
            <a:r>
              <a:rPr lang="cs-CZ" sz="2000" dirty="0" err="1" smtClean="0"/>
              <a:t>customers</a:t>
            </a:r>
            <a:r>
              <a:rPr lang="cs-CZ" sz="2000" dirty="0" smtClean="0"/>
              <a:t>, </a:t>
            </a:r>
            <a:r>
              <a:rPr lang="cs-CZ" sz="2000" dirty="0" err="1" smtClean="0"/>
              <a:t>older</a:t>
            </a:r>
            <a:r>
              <a:rPr lang="cs-CZ" sz="2000" dirty="0" smtClean="0"/>
              <a:t> </a:t>
            </a:r>
            <a:r>
              <a:rPr lang="cs-CZ" sz="2000" dirty="0" err="1" smtClean="0"/>
              <a:t>people</a:t>
            </a:r>
            <a:r>
              <a:rPr lang="cs-CZ" sz="2000" dirty="0" smtClean="0"/>
              <a:t> </a:t>
            </a:r>
            <a:r>
              <a:rPr lang="cs-CZ" sz="2000" dirty="0" err="1" smtClean="0"/>
              <a:t>would</a:t>
            </a:r>
            <a:r>
              <a:rPr lang="cs-CZ" sz="2000" dirty="0" smtClean="0"/>
              <a:t> </a:t>
            </a:r>
            <a:r>
              <a:rPr lang="cs-CZ" sz="2000" dirty="0" err="1" smtClean="0"/>
              <a:t>be</a:t>
            </a:r>
            <a:r>
              <a:rPr lang="cs-CZ" sz="2000" dirty="0" smtClean="0"/>
              <a:t> </a:t>
            </a:r>
            <a:r>
              <a:rPr lang="cs-CZ" sz="2000" dirty="0" err="1" smtClean="0"/>
              <a:t>less</a:t>
            </a:r>
            <a:r>
              <a:rPr lang="cs-CZ" sz="2000" dirty="0" smtClean="0"/>
              <a:t> </a:t>
            </a:r>
            <a:r>
              <a:rPr lang="cs-CZ" sz="2000" dirty="0" err="1" smtClean="0"/>
              <a:t>anxious</a:t>
            </a:r>
            <a:r>
              <a:rPr lang="cs-CZ" sz="2000" dirty="0" smtClean="0"/>
              <a:t> and </a:t>
            </a:r>
            <a:r>
              <a:rPr lang="cs-CZ" sz="2000" dirty="0" err="1" smtClean="0"/>
              <a:t>stressed</a:t>
            </a:r>
            <a:r>
              <a:rPr lang="cs-CZ" sz="2000" dirty="0" smtClean="0"/>
              <a:t> </a:t>
            </a:r>
            <a:r>
              <a:rPr lang="cs-CZ" sz="2000" dirty="0" err="1" smtClean="0"/>
              <a:t>about</a:t>
            </a:r>
            <a:r>
              <a:rPr lang="cs-CZ" sz="2000" dirty="0" smtClean="0"/>
              <a:t> shopping and </a:t>
            </a:r>
            <a:r>
              <a:rPr lang="cs-CZ" sz="2000" dirty="0" err="1" smtClean="0"/>
              <a:t>they</a:t>
            </a:r>
            <a:r>
              <a:rPr lang="cs-CZ" sz="2000" dirty="0" smtClean="0"/>
              <a:t> </a:t>
            </a:r>
            <a:r>
              <a:rPr lang="cs-CZ" sz="2000" dirty="0" err="1" smtClean="0"/>
              <a:t>wouldn´t</a:t>
            </a:r>
            <a:r>
              <a:rPr lang="cs-CZ" sz="2000" dirty="0" smtClean="0"/>
              <a:t> </a:t>
            </a:r>
            <a:r>
              <a:rPr lang="cs-CZ" sz="2000" dirty="0" err="1" smtClean="0"/>
              <a:t>have</a:t>
            </a:r>
            <a:r>
              <a:rPr lang="cs-CZ" sz="2000" dirty="0" smtClean="0"/>
              <a:t> to </a:t>
            </a:r>
            <a:r>
              <a:rPr lang="cs-CZ" sz="2000" b="1" dirty="0" err="1" smtClean="0"/>
              <a:t>carry</a:t>
            </a:r>
            <a:r>
              <a:rPr lang="cs-CZ" sz="2000" b="1" dirty="0" smtClean="0"/>
              <a:t> </a:t>
            </a:r>
            <a:r>
              <a:rPr lang="cs-CZ" sz="2000" dirty="0" err="1" smtClean="0"/>
              <a:t>heavy</a:t>
            </a:r>
            <a:r>
              <a:rPr lang="cs-CZ" sz="2000" dirty="0" smtClean="0"/>
              <a:t> </a:t>
            </a:r>
            <a:r>
              <a:rPr lang="cs-CZ" sz="2000" dirty="0" err="1" smtClean="0"/>
              <a:t>bags</a:t>
            </a:r>
            <a:r>
              <a:rPr lang="cs-CZ" sz="2000" dirty="0" smtClean="0"/>
              <a:t>. </a:t>
            </a:r>
            <a:r>
              <a:rPr lang="cs-CZ" sz="2000" dirty="0" err="1" smtClean="0"/>
              <a:t>They</a:t>
            </a:r>
            <a:r>
              <a:rPr lang="cs-CZ" sz="2000" dirty="0" smtClean="0"/>
              <a:t> </a:t>
            </a:r>
            <a:r>
              <a:rPr lang="cs-CZ" sz="2000" dirty="0" err="1" smtClean="0"/>
              <a:t>would</a:t>
            </a:r>
            <a:r>
              <a:rPr lang="cs-CZ" sz="2000" dirty="0" smtClean="0"/>
              <a:t> </a:t>
            </a:r>
            <a:r>
              <a:rPr lang="cs-CZ" sz="2000" dirty="0" err="1" smtClean="0"/>
              <a:t>also</a:t>
            </a:r>
            <a:r>
              <a:rPr lang="cs-CZ" sz="2000" dirty="0" smtClean="0"/>
              <a:t> </a:t>
            </a:r>
            <a:r>
              <a:rPr lang="cs-CZ" sz="2000" dirty="0" err="1" smtClean="0"/>
              <a:t>have</a:t>
            </a:r>
            <a:r>
              <a:rPr lang="cs-CZ" sz="2000" dirty="0" smtClean="0"/>
              <a:t> a </a:t>
            </a:r>
            <a:r>
              <a:rPr lang="cs-CZ" sz="2000" dirty="0" err="1" smtClean="0"/>
              <a:t>healthier</a:t>
            </a:r>
            <a:r>
              <a:rPr lang="cs-CZ" sz="2000" dirty="0" smtClean="0"/>
              <a:t> diet, as </a:t>
            </a:r>
            <a:r>
              <a:rPr lang="cs-CZ" sz="2000" dirty="0" err="1" smtClean="0"/>
              <a:t>they</a:t>
            </a:r>
            <a:r>
              <a:rPr lang="cs-CZ" sz="2000" dirty="0" smtClean="0"/>
              <a:t> </a:t>
            </a:r>
            <a:r>
              <a:rPr lang="cs-CZ" sz="2000" dirty="0" err="1" smtClean="0"/>
              <a:t>would</a:t>
            </a:r>
            <a:r>
              <a:rPr lang="cs-CZ" sz="2000" dirty="0" smtClean="0"/>
              <a:t> </a:t>
            </a:r>
            <a:r>
              <a:rPr lang="cs-CZ" sz="2000" dirty="0" err="1" smtClean="0"/>
              <a:t>be</a:t>
            </a:r>
            <a:r>
              <a:rPr lang="cs-CZ" sz="2000" dirty="0" smtClean="0"/>
              <a:t> </a:t>
            </a:r>
            <a:r>
              <a:rPr lang="cs-CZ" sz="2000" dirty="0" err="1" smtClean="0"/>
              <a:t>able</a:t>
            </a:r>
            <a:r>
              <a:rPr lang="cs-CZ" sz="2000" dirty="0" smtClean="0"/>
              <a:t> to </a:t>
            </a:r>
            <a:r>
              <a:rPr lang="cs-CZ" sz="2000" b="1" dirty="0" err="1" smtClean="0"/>
              <a:t>buy</a:t>
            </a:r>
            <a:r>
              <a:rPr lang="cs-CZ" sz="2000" b="1" dirty="0" smtClean="0"/>
              <a:t> </a:t>
            </a:r>
            <a:r>
              <a:rPr lang="cs-CZ" sz="2000" dirty="0" smtClean="0"/>
              <a:t>a </a:t>
            </a:r>
            <a:r>
              <a:rPr lang="cs-CZ" sz="2000" dirty="0" err="1" smtClean="0"/>
              <a:t>greater</a:t>
            </a:r>
            <a:r>
              <a:rPr lang="cs-CZ" sz="2000" dirty="0" smtClean="0"/>
              <a:t> variety </a:t>
            </a:r>
            <a:r>
              <a:rPr lang="cs-CZ" sz="2000" dirty="0" err="1" smtClean="0"/>
              <a:t>of</a:t>
            </a:r>
            <a:r>
              <a:rPr lang="cs-CZ" sz="2000" dirty="0" smtClean="0"/>
              <a:t> food.</a:t>
            </a:r>
          </a:p>
          <a:p>
            <a:pPr marL="0" indent="0">
              <a:buNone/>
            </a:pPr>
            <a:r>
              <a:rPr lang="cs-CZ" sz="2000" dirty="0" smtClean="0"/>
              <a:t>     </a:t>
            </a:r>
            <a:r>
              <a:rPr lang="cs-CZ" sz="2000" dirty="0" err="1" smtClean="0"/>
              <a:t>Futhermore</a:t>
            </a:r>
            <a:r>
              <a:rPr lang="cs-CZ" sz="2000" dirty="0" smtClean="0"/>
              <a:t>, I </a:t>
            </a:r>
            <a:r>
              <a:rPr lang="cs-CZ" sz="2000" dirty="0" err="1" smtClean="0"/>
              <a:t>think</a:t>
            </a:r>
            <a:r>
              <a:rPr lang="cs-CZ" sz="2000" dirty="0" smtClean="0"/>
              <a:t> </a:t>
            </a:r>
            <a:r>
              <a:rPr lang="cs-CZ" sz="2000" dirty="0" err="1" smtClean="0"/>
              <a:t>it</a:t>
            </a:r>
            <a:r>
              <a:rPr lang="cs-CZ" sz="2000" dirty="0" smtClean="0"/>
              <a:t> </a:t>
            </a:r>
            <a:r>
              <a:rPr lang="cs-CZ" sz="2000" dirty="0" err="1" smtClean="0"/>
              <a:t>would</a:t>
            </a:r>
            <a:r>
              <a:rPr lang="cs-CZ" sz="2000" dirty="0" smtClean="0"/>
              <a:t> </a:t>
            </a:r>
            <a:r>
              <a:rPr lang="cs-CZ" sz="2000" dirty="0" err="1" smtClean="0"/>
              <a:t>be</a:t>
            </a:r>
            <a:r>
              <a:rPr lang="cs-CZ" sz="2000" dirty="0" smtClean="0"/>
              <a:t> a </a:t>
            </a:r>
            <a:r>
              <a:rPr lang="cs-CZ" sz="2000" dirty="0" err="1" smtClean="0"/>
              <a:t>good</a:t>
            </a:r>
            <a:r>
              <a:rPr lang="cs-CZ" sz="2000" dirty="0" smtClean="0"/>
              <a:t> idea ________ a </a:t>
            </a:r>
            <a:r>
              <a:rPr lang="cs-CZ" sz="2000" dirty="0" err="1" smtClean="0"/>
              <a:t>leisure</a:t>
            </a:r>
            <a:r>
              <a:rPr lang="cs-CZ" sz="2000" dirty="0" smtClean="0"/>
              <a:t> centre and a lunch club </a:t>
            </a:r>
            <a:r>
              <a:rPr lang="cs-CZ" sz="2000" dirty="0" err="1" smtClean="0"/>
              <a:t>were</a:t>
            </a:r>
            <a:r>
              <a:rPr lang="cs-CZ" sz="2000" dirty="0" smtClean="0"/>
              <a:t> set up </a:t>
            </a:r>
            <a:r>
              <a:rPr lang="cs-CZ" sz="2000" dirty="0" err="1" smtClean="0"/>
              <a:t>for</a:t>
            </a:r>
            <a:r>
              <a:rPr lang="cs-CZ" sz="2000" dirty="0" smtClean="0"/>
              <a:t> </a:t>
            </a:r>
            <a:r>
              <a:rPr lang="cs-CZ" sz="2000" dirty="0" err="1" smtClean="0"/>
              <a:t>elderly</a:t>
            </a:r>
            <a:r>
              <a:rPr lang="cs-CZ" sz="2000" dirty="0" smtClean="0"/>
              <a:t> </a:t>
            </a:r>
            <a:r>
              <a:rPr lang="cs-CZ" sz="2000" dirty="0" err="1" smtClean="0"/>
              <a:t>people</a:t>
            </a:r>
            <a:r>
              <a:rPr lang="cs-CZ" sz="2000" dirty="0" smtClean="0"/>
              <a:t> in </a:t>
            </a:r>
            <a:r>
              <a:rPr lang="cs-CZ" sz="2000" dirty="0" err="1" smtClean="0"/>
              <a:t>the</a:t>
            </a:r>
            <a:r>
              <a:rPr lang="cs-CZ" sz="2000" dirty="0" smtClean="0"/>
              <a:t> area. </a:t>
            </a:r>
            <a:r>
              <a:rPr lang="cs-CZ" sz="2000" dirty="0" err="1" smtClean="0"/>
              <a:t>This</a:t>
            </a:r>
            <a:r>
              <a:rPr lang="cs-CZ" sz="2000" dirty="0" smtClean="0"/>
              <a:t> </a:t>
            </a:r>
            <a:r>
              <a:rPr lang="cs-CZ" sz="2000" dirty="0" err="1" smtClean="0"/>
              <a:t>would</a:t>
            </a:r>
            <a:r>
              <a:rPr lang="cs-CZ" sz="2000" dirty="0" smtClean="0"/>
              <a:t> </a:t>
            </a:r>
            <a:r>
              <a:rPr lang="cs-CZ" sz="2000" dirty="0" err="1" smtClean="0"/>
              <a:t>encourage</a:t>
            </a:r>
            <a:r>
              <a:rPr lang="cs-CZ" sz="2000" dirty="0" smtClean="0"/>
              <a:t> </a:t>
            </a:r>
            <a:r>
              <a:rPr lang="cs-CZ" sz="2000" dirty="0" err="1" smtClean="0"/>
              <a:t>them</a:t>
            </a:r>
            <a:r>
              <a:rPr lang="cs-CZ" sz="2000" dirty="0" smtClean="0"/>
              <a:t> to ________ </a:t>
            </a:r>
            <a:r>
              <a:rPr lang="cs-CZ" sz="2000" dirty="0" err="1" smtClean="0"/>
              <a:t>friends</a:t>
            </a:r>
            <a:r>
              <a:rPr lang="cs-CZ" sz="2000" dirty="0" smtClean="0"/>
              <a:t> and </a:t>
            </a:r>
            <a:r>
              <a:rPr lang="cs-CZ" sz="2000" dirty="0" err="1" smtClean="0"/>
              <a:t>have</a:t>
            </a:r>
            <a:r>
              <a:rPr lang="cs-CZ" sz="2000" dirty="0" smtClean="0"/>
              <a:t> a </a:t>
            </a:r>
            <a:r>
              <a:rPr lang="cs-CZ" sz="2000" dirty="0" err="1" smtClean="0"/>
              <a:t>better</a:t>
            </a:r>
            <a:r>
              <a:rPr lang="cs-CZ" sz="2000" dirty="0" smtClean="0"/>
              <a:t> </a:t>
            </a:r>
            <a:r>
              <a:rPr lang="cs-CZ" sz="2000" dirty="0" err="1" smtClean="0"/>
              <a:t>social</a:t>
            </a:r>
            <a:r>
              <a:rPr lang="cs-CZ" sz="2000" dirty="0" smtClean="0"/>
              <a:t> </a:t>
            </a:r>
            <a:r>
              <a:rPr lang="cs-CZ" sz="2000" dirty="0" err="1" smtClean="0"/>
              <a:t>life</a:t>
            </a:r>
            <a:r>
              <a:rPr lang="cs-CZ" sz="2000" dirty="0" smtClean="0"/>
              <a:t>, so </a:t>
            </a:r>
            <a:r>
              <a:rPr lang="cs-CZ" sz="2000" dirty="0" err="1" smtClean="0"/>
              <a:t>they</a:t>
            </a:r>
            <a:r>
              <a:rPr lang="cs-CZ" sz="2000" dirty="0" smtClean="0"/>
              <a:t> </a:t>
            </a:r>
            <a:r>
              <a:rPr lang="cs-CZ" sz="2000" dirty="0" err="1" smtClean="0"/>
              <a:t>would</a:t>
            </a:r>
            <a:r>
              <a:rPr lang="cs-CZ" sz="2000" dirty="0" smtClean="0"/>
              <a:t> </a:t>
            </a:r>
            <a:r>
              <a:rPr lang="cs-CZ" sz="2000" dirty="0" err="1" smtClean="0"/>
              <a:t>enjoy</a:t>
            </a:r>
            <a:r>
              <a:rPr lang="cs-CZ" sz="2000" dirty="0" smtClean="0"/>
              <a:t> </a:t>
            </a:r>
            <a:r>
              <a:rPr lang="cs-CZ" sz="2000" dirty="0" err="1" smtClean="0"/>
              <a:t>life</a:t>
            </a:r>
            <a:r>
              <a:rPr lang="cs-CZ" sz="2000" dirty="0" smtClean="0"/>
              <a:t> more.</a:t>
            </a:r>
          </a:p>
          <a:p>
            <a:pPr marL="0" indent="0">
              <a:buNone/>
            </a:pPr>
            <a:r>
              <a:rPr lang="cs-CZ" sz="2000" dirty="0" smtClean="0"/>
              <a:t>     To sum up, I </a:t>
            </a:r>
            <a:r>
              <a:rPr lang="cs-CZ" sz="2000" dirty="0" err="1" smtClean="0"/>
              <a:t>think</a:t>
            </a:r>
            <a:r>
              <a:rPr lang="cs-CZ" sz="2000" dirty="0" smtClean="0"/>
              <a:t> </a:t>
            </a:r>
            <a:r>
              <a:rPr lang="cs-CZ" sz="2000" dirty="0" err="1" smtClean="0"/>
              <a:t>we</a:t>
            </a:r>
            <a:r>
              <a:rPr lang="cs-CZ" sz="2000" dirty="0" smtClean="0"/>
              <a:t> </a:t>
            </a:r>
            <a:r>
              <a:rPr lang="cs-CZ" sz="2000" dirty="0" err="1" smtClean="0"/>
              <a:t>should</a:t>
            </a:r>
            <a:r>
              <a:rPr lang="cs-CZ" sz="2000" dirty="0" smtClean="0"/>
              <a:t> </a:t>
            </a:r>
            <a:r>
              <a:rPr lang="cs-CZ" sz="2000" dirty="0" err="1" smtClean="0"/>
              <a:t>all</a:t>
            </a:r>
            <a:r>
              <a:rPr lang="cs-CZ" sz="2000" dirty="0" smtClean="0"/>
              <a:t> </a:t>
            </a:r>
            <a:r>
              <a:rPr lang="cs-CZ" sz="2000" dirty="0" err="1" smtClean="0"/>
              <a:t>try</a:t>
            </a:r>
            <a:r>
              <a:rPr lang="cs-CZ" sz="2000" dirty="0" smtClean="0"/>
              <a:t> to ________ </a:t>
            </a:r>
            <a:r>
              <a:rPr lang="cs-CZ" sz="2000" dirty="0" err="1" smtClean="0"/>
              <a:t>our</a:t>
            </a:r>
            <a:r>
              <a:rPr lang="cs-CZ" sz="2000" dirty="0" smtClean="0"/>
              <a:t> </a:t>
            </a:r>
            <a:r>
              <a:rPr lang="cs-CZ" sz="2000" dirty="0" err="1" smtClean="0"/>
              <a:t>elderly</a:t>
            </a:r>
            <a:r>
              <a:rPr lang="cs-CZ" sz="2000" dirty="0" smtClean="0"/>
              <a:t> </a:t>
            </a:r>
            <a:r>
              <a:rPr lang="cs-CZ" sz="2000" dirty="0" err="1" smtClean="0"/>
              <a:t>friends</a:t>
            </a:r>
            <a:r>
              <a:rPr lang="cs-CZ" sz="2000" dirty="0" smtClean="0"/>
              <a:t> and </a:t>
            </a:r>
            <a:r>
              <a:rPr lang="cs-CZ" sz="2000" dirty="0" err="1" smtClean="0"/>
              <a:t>neighbours</a:t>
            </a:r>
            <a:r>
              <a:rPr lang="cs-CZ" sz="2000" dirty="0" smtClean="0"/>
              <a:t>. </a:t>
            </a:r>
            <a:r>
              <a:rPr lang="cs-CZ" sz="2000" dirty="0" err="1" smtClean="0"/>
              <a:t>If</a:t>
            </a:r>
            <a:r>
              <a:rPr lang="cs-CZ" sz="2000" dirty="0" smtClean="0"/>
              <a:t> </a:t>
            </a:r>
            <a:r>
              <a:rPr lang="cs-CZ" sz="2000" dirty="0" err="1" smtClean="0"/>
              <a:t>some</a:t>
            </a:r>
            <a:r>
              <a:rPr lang="cs-CZ" sz="2000" dirty="0" smtClean="0"/>
              <a:t> </a:t>
            </a:r>
            <a:r>
              <a:rPr lang="cs-CZ" sz="2000" dirty="0" err="1" smtClean="0"/>
              <a:t>of</a:t>
            </a:r>
            <a:r>
              <a:rPr lang="cs-CZ" sz="2000" dirty="0" smtClean="0"/>
              <a:t> my </a:t>
            </a:r>
            <a:r>
              <a:rPr lang="cs-CZ" sz="2000" dirty="0" err="1" smtClean="0"/>
              <a:t>suggestions</a:t>
            </a:r>
            <a:r>
              <a:rPr lang="cs-CZ" sz="2000" dirty="0" smtClean="0"/>
              <a:t> ________ </a:t>
            </a:r>
            <a:r>
              <a:rPr lang="cs-CZ" sz="2000" dirty="0" err="1" smtClean="0"/>
              <a:t>carried</a:t>
            </a:r>
            <a:r>
              <a:rPr lang="cs-CZ" sz="2000" dirty="0" smtClean="0"/>
              <a:t> </a:t>
            </a:r>
            <a:r>
              <a:rPr lang="cs-CZ" sz="2000" dirty="0" err="1" smtClean="0"/>
              <a:t>out</a:t>
            </a:r>
            <a:r>
              <a:rPr lang="cs-CZ" sz="2000" dirty="0" smtClean="0"/>
              <a:t>, </a:t>
            </a:r>
            <a:r>
              <a:rPr lang="cs-CZ" sz="2000" dirty="0" err="1" smtClean="0"/>
              <a:t>the</a:t>
            </a:r>
            <a:r>
              <a:rPr lang="cs-CZ" sz="2000" dirty="0" smtClean="0"/>
              <a:t> </a:t>
            </a:r>
            <a:r>
              <a:rPr lang="cs-CZ" sz="2000" dirty="0" err="1" smtClean="0"/>
              <a:t>lives</a:t>
            </a:r>
            <a:r>
              <a:rPr lang="cs-CZ" sz="2000" dirty="0" smtClean="0"/>
              <a:t> </a:t>
            </a:r>
            <a:r>
              <a:rPr lang="cs-CZ" sz="2000" dirty="0" err="1" smtClean="0"/>
              <a:t>of</a:t>
            </a:r>
            <a:r>
              <a:rPr lang="cs-CZ" sz="2000" dirty="0" smtClean="0"/>
              <a:t> </a:t>
            </a:r>
            <a:r>
              <a:rPr lang="cs-CZ" sz="2000" dirty="0" err="1" smtClean="0"/>
              <a:t>elderly</a:t>
            </a:r>
            <a:r>
              <a:rPr lang="cs-CZ" sz="2000" dirty="0" smtClean="0"/>
              <a:t> </a:t>
            </a:r>
            <a:r>
              <a:rPr lang="cs-CZ" sz="2000" dirty="0" err="1" smtClean="0"/>
              <a:t>people</a:t>
            </a:r>
            <a:r>
              <a:rPr lang="cs-CZ" sz="2000" dirty="0" smtClean="0"/>
              <a:t> </a:t>
            </a:r>
            <a:r>
              <a:rPr lang="cs-CZ" sz="2000" dirty="0" err="1" smtClean="0"/>
              <a:t>would</a:t>
            </a:r>
            <a:r>
              <a:rPr lang="cs-CZ" sz="2000" dirty="0" smtClean="0"/>
              <a:t> </a:t>
            </a:r>
            <a:r>
              <a:rPr lang="cs-CZ" sz="2000" dirty="0" err="1" smtClean="0"/>
              <a:t>be</a:t>
            </a:r>
            <a:r>
              <a:rPr lang="cs-CZ" sz="2000" dirty="0" smtClean="0"/>
              <a:t> much </a:t>
            </a:r>
            <a:r>
              <a:rPr lang="cs-CZ" sz="2000" dirty="0" err="1" smtClean="0"/>
              <a:t>easier</a:t>
            </a:r>
            <a:r>
              <a:rPr lang="cs-CZ" sz="2000" dirty="0" smtClean="0"/>
              <a:t>.</a:t>
            </a:r>
          </a:p>
          <a:p>
            <a:pPr marL="0" indent="0">
              <a:buNone/>
            </a:pPr>
            <a:r>
              <a:rPr lang="cs-CZ" sz="2000" dirty="0" smtClean="0"/>
              <a:t>     ________ </a:t>
            </a:r>
            <a:r>
              <a:rPr lang="cs-CZ" sz="2000" dirty="0" err="1" smtClean="0"/>
              <a:t>faithfully</a:t>
            </a:r>
            <a:r>
              <a:rPr lang="cs-CZ" sz="2000" dirty="0" smtClean="0"/>
              <a:t>,</a:t>
            </a:r>
          </a:p>
          <a:p>
            <a:pPr marL="0" indent="0">
              <a:buNone/>
            </a:pPr>
            <a:r>
              <a:rPr lang="cs-CZ" sz="2000" dirty="0" smtClean="0"/>
              <a:t>     J. Wilson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29405394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5000"/>
    </mc:Choice>
    <mc:Fallback xmlns="">
      <p:transition spd="slow" advTm="15000"/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395536" y="-1171097"/>
            <a:ext cx="8229600" cy="1143000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251520" y="116632"/>
            <a:ext cx="8712968" cy="6552728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000" dirty="0" err="1" smtClean="0"/>
              <a:t>Dear</a:t>
            </a:r>
            <a:r>
              <a:rPr lang="cs-CZ" sz="2000" dirty="0" smtClean="0"/>
              <a:t> Sir,</a:t>
            </a:r>
          </a:p>
          <a:p>
            <a:pPr marL="0" indent="0">
              <a:buNone/>
            </a:pPr>
            <a:r>
              <a:rPr lang="cs-CZ" sz="2000" dirty="0" smtClean="0"/>
              <a:t>     I </a:t>
            </a:r>
            <a:r>
              <a:rPr lang="cs-CZ" sz="2000" dirty="0" err="1" smtClean="0"/>
              <a:t>am</a:t>
            </a:r>
            <a:r>
              <a:rPr lang="cs-CZ" sz="2000" dirty="0" smtClean="0"/>
              <a:t> </a:t>
            </a:r>
            <a:r>
              <a:rPr lang="cs-CZ" sz="2000" dirty="0" err="1" smtClean="0"/>
              <a:t>writing</a:t>
            </a:r>
            <a:r>
              <a:rPr lang="cs-CZ" sz="2000" dirty="0" smtClean="0"/>
              <a:t> </a:t>
            </a:r>
            <a:r>
              <a:rPr lang="cs-CZ" sz="2000" b="1" dirty="0" err="1" smtClean="0"/>
              <a:t>regarding</a:t>
            </a:r>
            <a:r>
              <a:rPr lang="cs-CZ" sz="2000" b="1" dirty="0" smtClean="0"/>
              <a:t> </a:t>
            </a:r>
            <a:r>
              <a:rPr lang="cs-CZ" sz="2000" dirty="0" err="1" smtClean="0"/>
              <a:t>the</a:t>
            </a:r>
            <a:r>
              <a:rPr lang="cs-CZ" sz="2000" dirty="0" smtClean="0"/>
              <a:t> </a:t>
            </a:r>
            <a:r>
              <a:rPr lang="cs-CZ" sz="2000" dirty="0" err="1" smtClean="0"/>
              <a:t>problems</a:t>
            </a:r>
            <a:r>
              <a:rPr lang="cs-CZ" sz="2000" dirty="0" smtClean="0"/>
              <a:t> </a:t>
            </a:r>
            <a:r>
              <a:rPr lang="cs-CZ" sz="2000" dirty="0" err="1" smtClean="0"/>
              <a:t>which</a:t>
            </a:r>
            <a:r>
              <a:rPr lang="cs-CZ" sz="2000" dirty="0" smtClean="0"/>
              <a:t> </a:t>
            </a:r>
            <a:r>
              <a:rPr lang="cs-CZ" sz="2000" dirty="0" err="1" smtClean="0"/>
              <a:t>elderly</a:t>
            </a:r>
            <a:r>
              <a:rPr lang="cs-CZ" sz="2000" dirty="0" smtClean="0"/>
              <a:t> </a:t>
            </a:r>
            <a:r>
              <a:rPr lang="cs-CZ" sz="2000" dirty="0" err="1" smtClean="0"/>
              <a:t>people</a:t>
            </a:r>
            <a:r>
              <a:rPr lang="cs-CZ" sz="2000" dirty="0" smtClean="0"/>
              <a:t> in </a:t>
            </a:r>
            <a:r>
              <a:rPr lang="cs-CZ" sz="2000" dirty="0" err="1" smtClean="0"/>
              <a:t>our</a:t>
            </a:r>
            <a:r>
              <a:rPr lang="cs-CZ" sz="2000" dirty="0" smtClean="0"/>
              <a:t> area </a:t>
            </a:r>
            <a:r>
              <a:rPr lang="cs-CZ" sz="2000" dirty="0" err="1" smtClean="0"/>
              <a:t>have</a:t>
            </a:r>
            <a:r>
              <a:rPr lang="cs-CZ" sz="2000" dirty="0" smtClean="0"/>
              <a:t> to face. I do not </a:t>
            </a:r>
            <a:r>
              <a:rPr lang="cs-CZ" sz="2000" dirty="0" err="1" smtClean="0"/>
              <a:t>think</a:t>
            </a:r>
            <a:r>
              <a:rPr lang="cs-CZ" sz="2000" dirty="0" smtClean="0"/>
              <a:t> </a:t>
            </a:r>
            <a:r>
              <a:rPr lang="cs-CZ" sz="2000" dirty="0" err="1" smtClean="0"/>
              <a:t>that</a:t>
            </a:r>
            <a:r>
              <a:rPr lang="cs-CZ" sz="2000" dirty="0" smtClean="0"/>
              <a:t> </a:t>
            </a:r>
            <a:r>
              <a:rPr lang="cs-CZ" sz="2000" dirty="0" err="1" smtClean="0"/>
              <a:t>enough</a:t>
            </a:r>
            <a:r>
              <a:rPr lang="cs-CZ" sz="2000" dirty="0" smtClean="0"/>
              <a:t> </a:t>
            </a:r>
            <a:r>
              <a:rPr lang="cs-CZ" sz="2000" dirty="0" err="1" smtClean="0"/>
              <a:t>is</a:t>
            </a:r>
            <a:r>
              <a:rPr lang="cs-CZ" sz="2000" dirty="0" smtClean="0"/>
              <a:t> </a:t>
            </a:r>
            <a:r>
              <a:rPr lang="cs-CZ" sz="2000" b="1" dirty="0" err="1" smtClean="0"/>
              <a:t>being</a:t>
            </a:r>
            <a:r>
              <a:rPr lang="cs-CZ" sz="2000" b="1" dirty="0" smtClean="0"/>
              <a:t> </a:t>
            </a:r>
            <a:r>
              <a:rPr lang="cs-CZ" sz="2000" dirty="0" smtClean="0"/>
              <a:t>done to </a:t>
            </a:r>
            <a:r>
              <a:rPr lang="cs-CZ" sz="2000" dirty="0" err="1" smtClean="0"/>
              <a:t>help</a:t>
            </a:r>
            <a:r>
              <a:rPr lang="cs-CZ" sz="2000" dirty="0" smtClean="0"/>
              <a:t> </a:t>
            </a:r>
            <a:r>
              <a:rPr lang="cs-CZ" sz="2000" dirty="0" err="1" smtClean="0"/>
              <a:t>elderly</a:t>
            </a:r>
            <a:r>
              <a:rPr lang="cs-CZ" sz="2000" dirty="0" smtClean="0"/>
              <a:t> </a:t>
            </a:r>
            <a:r>
              <a:rPr lang="cs-CZ" sz="2000" dirty="0" err="1" smtClean="0"/>
              <a:t>people</a:t>
            </a:r>
            <a:r>
              <a:rPr lang="cs-CZ" sz="2000" dirty="0" smtClean="0"/>
              <a:t> and I </a:t>
            </a:r>
            <a:r>
              <a:rPr lang="cs-CZ" sz="2000" dirty="0" err="1" smtClean="0"/>
              <a:t>would</a:t>
            </a:r>
            <a:r>
              <a:rPr lang="cs-CZ" sz="2000" dirty="0" smtClean="0"/>
              <a:t> </a:t>
            </a:r>
            <a:r>
              <a:rPr lang="cs-CZ" sz="2000" dirty="0" err="1" smtClean="0"/>
              <a:t>like</a:t>
            </a:r>
            <a:r>
              <a:rPr lang="cs-CZ" sz="2000" dirty="0" smtClean="0"/>
              <a:t> to make </a:t>
            </a:r>
            <a:r>
              <a:rPr lang="cs-CZ" sz="2000" dirty="0" err="1" smtClean="0"/>
              <a:t>some</a:t>
            </a:r>
            <a:r>
              <a:rPr lang="cs-CZ" sz="2000" dirty="0" smtClean="0"/>
              <a:t> </a:t>
            </a:r>
            <a:r>
              <a:rPr lang="cs-CZ" sz="2000" b="1" dirty="0" err="1" smtClean="0"/>
              <a:t>suggestions</a:t>
            </a:r>
            <a:r>
              <a:rPr lang="cs-CZ" sz="2000" b="1" dirty="0" smtClean="0"/>
              <a:t> </a:t>
            </a:r>
            <a:r>
              <a:rPr lang="cs-CZ" sz="2000" dirty="0" smtClean="0"/>
              <a:t>on </a:t>
            </a:r>
            <a:r>
              <a:rPr lang="cs-CZ" sz="2000" dirty="0" err="1" smtClean="0"/>
              <a:t>how</a:t>
            </a:r>
            <a:r>
              <a:rPr lang="cs-CZ" sz="2000" dirty="0" smtClean="0"/>
              <a:t> to make </a:t>
            </a:r>
            <a:r>
              <a:rPr lang="cs-CZ" sz="2000" dirty="0" err="1" smtClean="0"/>
              <a:t>life</a:t>
            </a:r>
            <a:r>
              <a:rPr lang="cs-CZ" sz="2000" dirty="0" smtClean="0"/>
              <a:t> </a:t>
            </a:r>
            <a:r>
              <a:rPr lang="cs-CZ" sz="2000" dirty="0" err="1" smtClean="0"/>
              <a:t>better</a:t>
            </a:r>
            <a:r>
              <a:rPr lang="cs-CZ" sz="2000" dirty="0" smtClean="0"/>
              <a:t> </a:t>
            </a:r>
            <a:r>
              <a:rPr lang="cs-CZ" sz="2000" dirty="0" err="1" smtClean="0"/>
              <a:t>for</a:t>
            </a:r>
            <a:r>
              <a:rPr lang="cs-CZ" sz="2000" dirty="0" smtClean="0"/>
              <a:t> </a:t>
            </a:r>
            <a:r>
              <a:rPr lang="cs-CZ" sz="2000" dirty="0" err="1" smtClean="0"/>
              <a:t>them</a:t>
            </a:r>
            <a:r>
              <a:rPr lang="cs-CZ" sz="2000" dirty="0" smtClean="0"/>
              <a:t>.</a:t>
            </a:r>
          </a:p>
          <a:p>
            <a:pPr marL="0" indent="0">
              <a:buNone/>
            </a:pPr>
            <a:r>
              <a:rPr lang="cs-CZ" sz="2000" dirty="0" smtClean="0"/>
              <a:t>     To </a:t>
            </a:r>
            <a:r>
              <a:rPr lang="cs-CZ" sz="2000" dirty="0" err="1" smtClean="0"/>
              <a:t>begin</a:t>
            </a:r>
            <a:r>
              <a:rPr lang="cs-CZ" sz="2000" dirty="0" smtClean="0"/>
              <a:t> </a:t>
            </a:r>
            <a:r>
              <a:rPr lang="cs-CZ" sz="2000" dirty="0" err="1" smtClean="0"/>
              <a:t>with</a:t>
            </a:r>
            <a:r>
              <a:rPr lang="cs-CZ" sz="2000" dirty="0" smtClean="0"/>
              <a:t>, </a:t>
            </a:r>
            <a:r>
              <a:rPr lang="cs-CZ" sz="2000" dirty="0" err="1" smtClean="0"/>
              <a:t>improvements</a:t>
            </a:r>
            <a:r>
              <a:rPr lang="cs-CZ" sz="2000" dirty="0" smtClean="0"/>
              <a:t> </a:t>
            </a:r>
            <a:r>
              <a:rPr lang="cs-CZ" sz="2000" b="1" dirty="0" err="1" smtClean="0"/>
              <a:t>should</a:t>
            </a:r>
            <a:r>
              <a:rPr lang="cs-CZ" sz="2000" b="1" dirty="0" smtClean="0"/>
              <a:t> </a:t>
            </a:r>
            <a:r>
              <a:rPr lang="cs-CZ" sz="2000" dirty="0" err="1" smtClean="0"/>
              <a:t>be</a:t>
            </a:r>
            <a:r>
              <a:rPr lang="cs-CZ" sz="2000" dirty="0" smtClean="0"/>
              <a:t> made to </a:t>
            </a:r>
            <a:r>
              <a:rPr lang="cs-CZ" sz="2000" dirty="0" err="1" smtClean="0"/>
              <a:t>the</a:t>
            </a:r>
            <a:r>
              <a:rPr lang="cs-CZ" sz="2000" dirty="0" smtClean="0"/>
              <a:t> public transport </a:t>
            </a:r>
            <a:r>
              <a:rPr lang="cs-CZ" sz="2000" dirty="0" err="1" smtClean="0"/>
              <a:t>service</a:t>
            </a:r>
            <a:r>
              <a:rPr lang="cs-CZ" sz="2000" dirty="0" smtClean="0"/>
              <a:t>. </a:t>
            </a:r>
            <a:r>
              <a:rPr lang="cs-CZ" sz="2000" dirty="0" err="1" smtClean="0"/>
              <a:t>Buses</a:t>
            </a:r>
            <a:r>
              <a:rPr lang="cs-CZ" sz="2000" dirty="0" smtClean="0"/>
              <a:t> and </a:t>
            </a:r>
            <a:r>
              <a:rPr lang="cs-CZ" sz="2000" dirty="0" err="1" smtClean="0"/>
              <a:t>trains</a:t>
            </a:r>
            <a:r>
              <a:rPr lang="cs-CZ" sz="2000" dirty="0" smtClean="0"/>
              <a:t> </a:t>
            </a:r>
            <a:r>
              <a:rPr lang="cs-CZ" sz="2000" dirty="0" err="1" smtClean="0"/>
              <a:t>should</a:t>
            </a:r>
            <a:r>
              <a:rPr lang="cs-CZ" sz="2000" dirty="0" smtClean="0"/>
              <a:t> </a:t>
            </a:r>
            <a:r>
              <a:rPr lang="cs-CZ" sz="2000" dirty="0" err="1" smtClean="0"/>
              <a:t>be</a:t>
            </a:r>
            <a:r>
              <a:rPr lang="cs-CZ" sz="2000" dirty="0" smtClean="0"/>
              <a:t> </a:t>
            </a:r>
            <a:r>
              <a:rPr lang="cs-CZ" sz="2000" dirty="0" err="1" smtClean="0"/>
              <a:t>specially</a:t>
            </a:r>
            <a:r>
              <a:rPr lang="cs-CZ" sz="2000" dirty="0" smtClean="0"/>
              <a:t> </a:t>
            </a:r>
            <a:r>
              <a:rPr lang="cs-CZ" sz="2000" dirty="0" err="1" smtClean="0"/>
              <a:t>equipped</a:t>
            </a:r>
            <a:r>
              <a:rPr lang="cs-CZ" sz="2000" dirty="0" smtClean="0"/>
              <a:t> and </a:t>
            </a:r>
            <a:r>
              <a:rPr lang="cs-CZ" sz="2000" dirty="0" err="1" smtClean="0"/>
              <a:t>be</a:t>
            </a:r>
            <a:r>
              <a:rPr lang="cs-CZ" sz="2000" dirty="0" smtClean="0"/>
              <a:t> </a:t>
            </a:r>
            <a:r>
              <a:rPr lang="cs-CZ" sz="2000" b="1" dirty="0" smtClean="0"/>
              <a:t>more </a:t>
            </a:r>
            <a:r>
              <a:rPr lang="cs-CZ" sz="2000" dirty="0" err="1" smtClean="0"/>
              <a:t>frequent</a:t>
            </a:r>
            <a:r>
              <a:rPr lang="cs-CZ" sz="2000" dirty="0" smtClean="0"/>
              <a:t>. </a:t>
            </a:r>
            <a:r>
              <a:rPr lang="cs-CZ" sz="2000" dirty="0" err="1" smtClean="0"/>
              <a:t>This</a:t>
            </a:r>
            <a:r>
              <a:rPr lang="cs-CZ" sz="2000" dirty="0" smtClean="0"/>
              <a:t> </a:t>
            </a:r>
            <a:r>
              <a:rPr lang="cs-CZ" sz="2000" dirty="0" err="1" smtClean="0"/>
              <a:t>means</a:t>
            </a:r>
            <a:r>
              <a:rPr lang="cs-CZ" sz="2000" dirty="0" smtClean="0"/>
              <a:t> </a:t>
            </a:r>
            <a:r>
              <a:rPr lang="cs-CZ" sz="2000" dirty="0" err="1" smtClean="0"/>
              <a:t>that</a:t>
            </a:r>
            <a:r>
              <a:rPr lang="cs-CZ" sz="2000" dirty="0" smtClean="0"/>
              <a:t> </a:t>
            </a:r>
            <a:r>
              <a:rPr lang="cs-CZ" sz="2000" dirty="0" err="1" smtClean="0"/>
              <a:t>elderly</a:t>
            </a:r>
            <a:r>
              <a:rPr lang="cs-CZ" sz="2000" dirty="0" smtClean="0"/>
              <a:t> </a:t>
            </a:r>
            <a:r>
              <a:rPr lang="cs-CZ" sz="2000" dirty="0" err="1" smtClean="0"/>
              <a:t>people</a:t>
            </a:r>
            <a:r>
              <a:rPr lang="cs-CZ" sz="2000" dirty="0" smtClean="0"/>
              <a:t> </a:t>
            </a:r>
            <a:r>
              <a:rPr lang="cs-CZ" sz="2000" dirty="0" err="1" smtClean="0"/>
              <a:t>would</a:t>
            </a:r>
            <a:r>
              <a:rPr lang="cs-CZ" sz="2000" dirty="0" smtClean="0"/>
              <a:t> </a:t>
            </a:r>
            <a:r>
              <a:rPr lang="cs-CZ" sz="2000" dirty="0" err="1" smtClean="0"/>
              <a:t>be</a:t>
            </a:r>
            <a:r>
              <a:rPr lang="cs-CZ" sz="2000" dirty="0" smtClean="0"/>
              <a:t> </a:t>
            </a:r>
            <a:r>
              <a:rPr lang="cs-CZ" sz="2000" b="1" dirty="0" err="1" smtClean="0"/>
              <a:t>able</a:t>
            </a:r>
            <a:r>
              <a:rPr lang="cs-CZ" sz="2000" b="1" dirty="0" smtClean="0"/>
              <a:t> </a:t>
            </a:r>
            <a:r>
              <a:rPr lang="cs-CZ" sz="2000" dirty="0" smtClean="0"/>
              <a:t>to </a:t>
            </a:r>
            <a:r>
              <a:rPr lang="cs-CZ" sz="2000" dirty="0" err="1" smtClean="0"/>
              <a:t>get</a:t>
            </a:r>
            <a:r>
              <a:rPr lang="cs-CZ" sz="2000" dirty="0" smtClean="0"/>
              <a:t> </a:t>
            </a:r>
            <a:r>
              <a:rPr lang="cs-CZ" sz="2000" dirty="0" err="1" smtClean="0"/>
              <a:t>out</a:t>
            </a:r>
            <a:r>
              <a:rPr lang="cs-CZ" sz="2000" dirty="0" smtClean="0"/>
              <a:t> more </a:t>
            </a:r>
            <a:r>
              <a:rPr lang="cs-CZ" sz="2000" dirty="0" err="1" smtClean="0"/>
              <a:t>often</a:t>
            </a:r>
            <a:r>
              <a:rPr lang="cs-CZ" sz="2000" dirty="0" smtClean="0"/>
              <a:t>. </a:t>
            </a:r>
            <a:r>
              <a:rPr lang="cs-CZ" sz="2000" dirty="0" err="1" smtClean="0"/>
              <a:t>Therefore</a:t>
            </a:r>
            <a:r>
              <a:rPr lang="cs-CZ" sz="2000" dirty="0" smtClean="0"/>
              <a:t>, </a:t>
            </a:r>
            <a:r>
              <a:rPr lang="cs-CZ" sz="2000" dirty="0" err="1" smtClean="0"/>
              <a:t>they</a:t>
            </a:r>
            <a:r>
              <a:rPr lang="cs-CZ" sz="2000" dirty="0" smtClean="0"/>
              <a:t> </a:t>
            </a:r>
            <a:r>
              <a:rPr lang="cs-CZ" sz="2000" b="1" dirty="0" err="1" smtClean="0"/>
              <a:t>wouldn´t</a:t>
            </a:r>
            <a:r>
              <a:rPr lang="cs-CZ" sz="2000" b="1" dirty="0" smtClean="0"/>
              <a:t> </a:t>
            </a:r>
            <a:r>
              <a:rPr lang="cs-CZ" sz="2000" dirty="0" err="1" smtClean="0"/>
              <a:t>feel</a:t>
            </a:r>
            <a:r>
              <a:rPr lang="cs-CZ" sz="2000" dirty="0" smtClean="0"/>
              <a:t> </a:t>
            </a:r>
            <a:r>
              <a:rPr lang="cs-CZ" sz="2000" dirty="0" err="1" smtClean="0"/>
              <a:t>housebound</a:t>
            </a:r>
            <a:r>
              <a:rPr lang="cs-CZ" sz="2000" dirty="0" smtClean="0"/>
              <a:t> </a:t>
            </a:r>
            <a:r>
              <a:rPr lang="cs-CZ" sz="2000" dirty="0" err="1" smtClean="0"/>
              <a:t>or</a:t>
            </a:r>
            <a:r>
              <a:rPr lang="cs-CZ" sz="2000" dirty="0" smtClean="0"/>
              <a:t> </a:t>
            </a:r>
            <a:r>
              <a:rPr lang="cs-CZ" sz="2000" dirty="0" err="1" smtClean="0"/>
              <a:t>isolated</a:t>
            </a:r>
            <a:r>
              <a:rPr lang="cs-CZ" sz="2000" dirty="0" smtClean="0"/>
              <a:t>.</a:t>
            </a:r>
          </a:p>
          <a:p>
            <a:pPr marL="0" indent="0">
              <a:buNone/>
            </a:pPr>
            <a:r>
              <a:rPr lang="cs-CZ" sz="2000" dirty="0" smtClean="0"/>
              <a:t>     </a:t>
            </a:r>
            <a:r>
              <a:rPr lang="cs-CZ" sz="2000" dirty="0" err="1" smtClean="0"/>
              <a:t>Secondly</a:t>
            </a:r>
            <a:r>
              <a:rPr lang="cs-CZ" sz="2000" dirty="0" smtClean="0"/>
              <a:t>, </a:t>
            </a:r>
            <a:r>
              <a:rPr lang="cs-CZ" sz="2000" dirty="0" err="1" smtClean="0"/>
              <a:t>if</a:t>
            </a:r>
            <a:r>
              <a:rPr lang="cs-CZ" sz="2000" dirty="0" smtClean="0"/>
              <a:t> </a:t>
            </a:r>
            <a:r>
              <a:rPr lang="cs-CZ" sz="2000" dirty="0" err="1" smtClean="0"/>
              <a:t>local</a:t>
            </a:r>
            <a:r>
              <a:rPr lang="cs-CZ" sz="2000" dirty="0" smtClean="0"/>
              <a:t> </a:t>
            </a:r>
            <a:r>
              <a:rPr lang="cs-CZ" sz="2000" dirty="0" err="1" smtClean="0"/>
              <a:t>supermarkets</a:t>
            </a:r>
            <a:r>
              <a:rPr lang="cs-CZ" sz="2000" dirty="0" smtClean="0"/>
              <a:t> </a:t>
            </a:r>
            <a:r>
              <a:rPr lang="cs-CZ" sz="2000" dirty="0" err="1" smtClean="0"/>
              <a:t>provided</a:t>
            </a:r>
            <a:r>
              <a:rPr lang="cs-CZ" sz="2000" dirty="0" smtClean="0"/>
              <a:t> a free </a:t>
            </a:r>
            <a:r>
              <a:rPr lang="cs-CZ" sz="2000" dirty="0" err="1" smtClean="0"/>
              <a:t>home</a:t>
            </a:r>
            <a:r>
              <a:rPr lang="cs-CZ" sz="2000" dirty="0" smtClean="0"/>
              <a:t> </a:t>
            </a:r>
            <a:r>
              <a:rPr lang="cs-CZ" sz="2000" b="1" dirty="0" err="1" smtClean="0"/>
              <a:t>delivery</a:t>
            </a:r>
            <a:r>
              <a:rPr lang="cs-CZ" sz="2000" b="1" dirty="0" smtClean="0"/>
              <a:t> </a:t>
            </a:r>
            <a:r>
              <a:rPr lang="cs-CZ" sz="2000" dirty="0" err="1" smtClean="0"/>
              <a:t>service</a:t>
            </a:r>
            <a:r>
              <a:rPr lang="cs-CZ" sz="2000" dirty="0" smtClean="0"/>
              <a:t> </a:t>
            </a:r>
            <a:r>
              <a:rPr lang="cs-CZ" sz="2000" dirty="0" err="1" smtClean="0"/>
              <a:t>for</a:t>
            </a:r>
            <a:r>
              <a:rPr lang="cs-CZ" sz="2000" dirty="0" smtClean="0"/>
              <a:t> </a:t>
            </a:r>
            <a:r>
              <a:rPr lang="cs-CZ" sz="2000" dirty="0" err="1" smtClean="0"/>
              <a:t>elderly</a:t>
            </a:r>
            <a:r>
              <a:rPr lang="cs-CZ" sz="2000" dirty="0" smtClean="0"/>
              <a:t> </a:t>
            </a:r>
            <a:r>
              <a:rPr lang="cs-CZ" sz="2000" dirty="0" err="1" smtClean="0"/>
              <a:t>customers</a:t>
            </a:r>
            <a:r>
              <a:rPr lang="cs-CZ" sz="2000" dirty="0" smtClean="0"/>
              <a:t>, </a:t>
            </a:r>
            <a:r>
              <a:rPr lang="cs-CZ" sz="2000" dirty="0" err="1" smtClean="0"/>
              <a:t>older</a:t>
            </a:r>
            <a:r>
              <a:rPr lang="cs-CZ" sz="2000" dirty="0" smtClean="0"/>
              <a:t> </a:t>
            </a:r>
            <a:r>
              <a:rPr lang="cs-CZ" sz="2000" dirty="0" err="1" smtClean="0"/>
              <a:t>people</a:t>
            </a:r>
            <a:r>
              <a:rPr lang="cs-CZ" sz="2000" dirty="0" smtClean="0"/>
              <a:t> </a:t>
            </a:r>
            <a:r>
              <a:rPr lang="cs-CZ" sz="2000" dirty="0" err="1" smtClean="0"/>
              <a:t>would</a:t>
            </a:r>
            <a:r>
              <a:rPr lang="cs-CZ" sz="2000" dirty="0" smtClean="0"/>
              <a:t> </a:t>
            </a:r>
            <a:r>
              <a:rPr lang="cs-CZ" sz="2000" dirty="0" err="1" smtClean="0"/>
              <a:t>be</a:t>
            </a:r>
            <a:r>
              <a:rPr lang="cs-CZ" sz="2000" dirty="0" smtClean="0"/>
              <a:t> </a:t>
            </a:r>
            <a:r>
              <a:rPr lang="cs-CZ" sz="2000" dirty="0" err="1" smtClean="0"/>
              <a:t>less</a:t>
            </a:r>
            <a:r>
              <a:rPr lang="cs-CZ" sz="2000" dirty="0" smtClean="0"/>
              <a:t> </a:t>
            </a:r>
            <a:r>
              <a:rPr lang="cs-CZ" sz="2000" dirty="0" err="1" smtClean="0"/>
              <a:t>anxious</a:t>
            </a:r>
            <a:r>
              <a:rPr lang="cs-CZ" sz="2000" dirty="0" smtClean="0"/>
              <a:t> and </a:t>
            </a:r>
            <a:r>
              <a:rPr lang="cs-CZ" sz="2000" dirty="0" err="1" smtClean="0"/>
              <a:t>stressed</a:t>
            </a:r>
            <a:r>
              <a:rPr lang="cs-CZ" sz="2000" dirty="0" smtClean="0"/>
              <a:t> </a:t>
            </a:r>
            <a:r>
              <a:rPr lang="cs-CZ" sz="2000" dirty="0" err="1" smtClean="0"/>
              <a:t>about</a:t>
            </a:r>
            <a:r>
              <a:rPr lang="cs-CZ" sz="2000" dirty="0" smtClean="0"/>
              <a:t> shopping and </a:t>
            </a:r>
            <a:r>
              <a:rPr lang="cs-CZ" sz="2000" dirty="0" err="1" smtClean="0"/>
              <a:t>they</a:t>
            </a:r>
            <a:r>
              <a:rPr lang="cs-CZ" sz="2000" dirty="0" smtClean="0"/>
              <a:t> </a:t>
            </a:r>
            <a:r>
              <a:rPr lang="cs-CZ" sz="2000" dirty="0" err="1" smtClean="0"/>
              <a:t>wouldn´t</a:t>
            </a:r>
            <a:r>
              <a:rPr lang="cs-CZ" sz="2000" dirty="0" smtClean="0"/>
              <a:t> </a:t>
            </a:r>
            <a:r>
              <a:rPr lang="cs-CZ" sz="2000" dirty="0" err="1" smtClean="0"/>
              <a:t>have</a:t>
            </a:r>
            <a:r>
              <a:rPr lang="cs-CZ" sz="2000" dirty="0" smtClean="0"/>
              <a:t> to </a:t>
            </a:r>
            <a:r>
              <a:rPr lang="cs-CZ" sz="2000" b="1" dirty="0" err="1" smtClean="0"/>
              <a:t>carry</a:t>
            </a:r>
            <a:r>
              <a:rPr lang="cs-CZ" sz="2000" b="1" dirty="0" smtClean="0"/>
              <a:t> </a:t>
            </a:r>
            <a:r>
              <a:rPr lang="cs-CZ" sz="2000" dirty="0" err="1" smtClean="0"/>
              <a:t>heavy</a:t>
            </a:r>
            <a:r>
              <a:rPr lang="cs-CZ" sz="2000" dirty="0" smtClean="0"/>
              <a:t> </a:t>
            </a:r>
            <a:r>
              <a:rPr lang="cs-CZ" sz="2000" dirty="0" err="1" smtClean="0"/>
              <a:t>bags</a:t>
            </a:r>
            <a:r>
              <a:rPr lang="cs-CZ" sz="2000" dirty="0" smtClean="0"/>
              <a:t>. </a:t>
            </a:r>
            <a:r>
              <a:rPr lang="cs-CZ" sz="2000" dirty="0" err="1" smtClean="0"/>
              <a:t>They</a:t>
            </a:r>
            <a:r>
              <a:rPr lang="cs-CZ" sz="2000" dirty="0" smtClean="0"/>
              <a:t> </a:t>
            </a:r>
            <a:r>
              <a:rPr lang="cs-CZ" sz="2000" dirty="0" err="1" smtClean="0"/>
              <a:t>would</a:t>
            </a:r>
            <a:r>
              <a:rPr lang="cs-CZ" sz="2000" dirty="0" smtClean="0"/>
              <a:t> </a:t>
            </a:r>
            <a:r>
              <a:rPr lang="cs-CZ" sz="2000" dirty="0" err="1" smtClean="0"/>
              <a:t>also</a:t>
            </a:r>
            <a:r>
              <a:rPr lang="cs-CZ" sz="2000" dirty="0" smtClean="0"/>
              <a:t> </a:t>
            </a:r>
            <a:r>
              <a:rPr lang="cs-CZ" sz="2000" dirty="0" err="1" smtClean="0"/>
              <a:t>have</a:t>
            </a:r>
            <a:r>
              <a:rPr lang="cs-CZ" sz="2000" dirty="0" smtClean="0"/>
              <a:t> a </a:t>
            </a:r>
            <a:r>
              <a:rPr lang="cs-CZ" sz="2000" dirty="0" err="1" smtClean="0"/>
              <a:t>healthier</a:t>
            </a:r>
            <a:r>
              <a:rPr lang="cs-CZ" sz="2000" dirty="0" smtClean="0"/>
              <a:t> diet, as </a:t>
            </a:r>
            <a:r>
              <a:rPr lang="cs-CZ" sz="2000" dirty="0" err="1" smtClean="0"/>
              <a:t>they</a:t>
            </a:r>
            <a:r>
              <a:rPr lang="cs-CZ" sz="2000" dirty="0" smtClean="0"/>
              <a:t> </a:t>
            </a:r>
            <a:r>
              <a:rPr lang="cs-CZ" sz="2000" dirty="0" err="1" smtClean="0"/>
              <a:t>would</a:t>
            </a:r>
            <a:r>
              <a:rPr lang="cs-CZ" sz="2000" dirty="0" smtClean="0"/>
              <a:t> </a:t>
            </a:r>
            <a:r>
              <a:rPr lang="cs-CZ" sz="2000" dirty="0" err="1" smtClean="0"/>
              <a:t>be</a:t>
            </a:r>
            <a:r>
              <a:rPr lang="cs-CZ" sz="2000" dirty="0" smtClean="0"/>
              <a:t> </a:t>
            </a:r>
            <a:r>
              <a:rPr lang="cs-CZ" sz="2000" dirty="0" err="1" smtClean="0"/>
              <a:t>able</a:t>
            </a:r>
            <a:r>
              <a:rPr lang="cs-CZ" sz="2000" dirty="0" smtClean="0"/>
              <a:t> to </a:t>
            </a:r>
            <a:r>
              <a:rPr lang="cs-CZ" sz="2000" b="1" dirty="0" err="1" smtClean="0"/>
              <a:t>buy</a:t>
            </a:r>
            <a:r>
              <a:rPr lang="cs-CZ" sz="2000" b="1" dirty="0" smtClean="0"/>
              <a:t> </a:t>
            </a:r>
            <a:r>
              <a:rPr lang="cs-CZ" sz="2000" dirty="0" smtClean="0"/>
              <a:t>a </a:t>
            </a:r>
            <a:r>
              <a:rPr lang="cs-CZ" sz="2000" dirty="0" err="1" smtClean="0"/>
              <a:t>greater</a:t>
            </a:r>
            <a:r>
              <a:rPr lang="cs-CZ" sz="2000" dirty="0" smtClean="0"/>
              <a:t> variety </a:t>
            </a:r>
            <a:r>
              <a:rPr lang="cs-CZ" sz="2000" dirty="0" err="1" smtClean="0"/>
              <a:t>of</a:t>
            </a:r>
            <a:r>
              <a:rPr lang="cs-CZ" sz="2000" dirty="0" smtClean="0"/>
              <a:t> food.</a:t>
            </a:r>
          </a:p>
          <a:p>
            <a:pPr marL="0" indent="0">
              <a:buNone/>
            </a:pPr>
            <a:r>
              <a:rPr lang="cs-CZ" sz="2000" dirty="0" smtClean="0"/>
              <a:t>     </a:t>
            </a:r>
            <a:r>
              <a:rPr lang="cs-CZ" sz="2000" dirty="0" err="1" smtClean="0"/>
              <a:t>Futhermore</a:t>
            </a:r>
            <a:r>
              <a:rPr lang="cs-CZ" sz="2000" dirty="0" smtClean="0"/>
              <a:t>, I </a:t>
            </a:r>
            <a:r>
              <a:rPr lang="cs-CZ" sz="2000" dirty="0" err="1" smtClean="0"/>
              <a:t>think</a:t>
            </a:r>
            <a:r>
              <a:rPr lang="cs-CZ" sz="2000" dirty="0" smtClean="0"/>
              <a:t> </a:t>
            </a:r>
            <a:r>
              <a:rPr lang="cs-CZ" sz="2000" dirty="0" err="1" smtClean="0"/>
              <a:t>it</a:t>
            </a:r>
            <a:r>
              <a:rPr lang="cs-CZ" sz="2000" dirty="0" smtClean="0"/>
              <a:t> </a:t>
            </a:r>
            <a:r>
              <a:rPr lang="cs-CZ" sz="2000" dirty="0" err="1" smtClean="0"/>
              <a:t>would</a:t>
            </a:r>
            <a:r>
              <a:rPr lang="cs-CZ" sz="2000" dirty="0" smtClean="0"/>
              <a:t> </a:t>
            </a:r>
            <a:r>
              <a:rPr lang="cs-CZ" sz="2000" dirty="0" err="1" smtClean="0"/>
              <a:t>be</a:t>
            </a:r>
            <a:r>
              <a:rPr lang="cs-CZ" sz="2000" dirty="0" smtClean="0"/>
              <a:t> a </a:t>
            </a:r>
            <a:r>
              <a:rPr lang="cs-CZ" sz="2000" dirty="0" err="1" smtClean="0"/>
              <a:t>good</a:t>
            </a:r>
            <a:r>
              <a:rPr lang="cs-CZ" sz="2000" dirty="0" smtClean="0"/>
              <a:t> idea </a:t>
            </a:r>
            <a:r>
              <a:rPr lang="cs-CZ" sz="2000" b="1" dirty="0" err="1" smtClean="0"/>
              <a:t>if</a:t>
            </a:r>
            <a:r>
              <a:rPr lang="cs-CZ" sz="2000" b="1" dirty="0" smtClean="0"/>
              <a:t> </a:t>
            </a:r>
            <a:r>
              <a:rPr lang="cs-CZ" sz="2000" dirty="0" smtClean="0"/>
              <a:t>a </a:t>
            </a:r>
            <a:r>
              <a:rPr lang="cs-CZ" sz="2000" dirty="0" err="1" smtClean="0"/>
              <a:t>leisure</a:t>
            </a:r>
            <a:r>
              <a:rPr lang="cs-CZ" sz="2000" dirty="0" smtClean="0"/>
              <a:t> centre and a lunch club </a:t>
            </a:r>
            <a:r>
              <a:rPr lang="cs-CZ" sz="2000" dirty="0" err="1" smtClean="0"/>
              <a:t>were</a:t>
            </a:r>
            <a:r>
              <a:rPr lang="cs-CZ" sz="2000" dirty="0" smtClean="0"/>
              <a:t> set up </a:t>
            </a:r>
            <a:r>
              <a:rPr lang="cs-CZ" sz="2000" dirty="0" err="1" smtClean="0"/>
              <a:t>for</a:t>
            </a:r>
            <a:r>
              <a:rPr lang="cs-CZ" sz="2000" dirty="0" smtClean="0"/>
              <a:t> </a:t>
            </a:r>
            <a:r>
              <a:rPr lang="cs-CZ" sz="2000" dirty="0" err="1" smtClean="0"/>
              <a:t>elderly</a:t>
            </a:r>
            <a:r>
              <a:rPr lang="cs-CZ" sz="2000" dirty="0" smtClean="0"/>
              <a:t> </a:t>
            </a:r>
            <a:r>
              <a:rPr lang="cs-CZ" sz="2000" dirty="0" err="1" smtClean="0"/>
              <a:t>people</a:t>
            </a:r>
            <a:r>
              <a:rPr lang="cs-CZ" sz="2000" dirty="0" smtClean="0"/>
              <a:t> in </a:t>
            </a:r>
            <a:r>
              <a:rPr lang="cs-CZ" sz="2000" dirty="0" err="1" smtClean="0"/>
              <a:t>the</a:t>
            </a:r>
            <a:r>
              <a:rPr lang="cs-CZ" sz="2000" dirty="0" smtClean="0"/>
              <a:t> area. </a:t>
            </a:r>
            <a:r>
              <a:rPr lang="cs-CZ" sz="2000" dirty="0" err="1" smtClean="0"/>
              <a:t>This</a:t>
            </a:r>
            <a:r>
              <a:rPr lang="cs-CZ" sz="2000" dirty="0" smtClean="0"/>
              <a:t> </a:t>
            </a:r>
            <a:r>
              <a:rPr lang="cs-CZ" sz="2000" dirty="0" err="1" smtClean="0"/>
              <a:t>would</a:t>
            </a:r>
            <a:r>
              <a:rPr lang="cs-CZ" sz="2000" dirty="0" smtClean="0"/>
              <a:t> </a:t>
            </a:r>
            <a:r>
              <a:rPr lang="cs-CZ" sz="2000" dirty="0" err="1" smtClean="0"/>
              <a:t>encourage</a:t>
            </a:r>
            <a:r>
              <a:rPr lang="cs-CZ" sz="2000" dirty="0" smtClean="0"/>
              <a:t> </a:t>
            </a:r>
            <a:r>
              <a:rPr lang="cs-CZ" sz="2000" dirty="0" err="1" smtClean="0"/>
              <a:t>them</a:t>
            </a:r>
            <a:r>
              <a:rPr lang="cs-CZ" sz="2000" dirty="0" smtClean="0"/>
              <a:t> to ________ </a:t>
            </a:r>
            <a:r>
              <a:rPr lang="cs-CZ" sz="2000" dirty="0" err="1" smtClean="0"/>
              <a:t>friends</a:t>
            </a:r>
            <a:r>
              <a:rPr lang="cs-CZ" sz="2000" dirty="0" smtClean="0"/>
              <a:t> and </a:t>
            </a:r>
            <a:r>
              <a:rPr lang="cs-CZ" sz="2000" dirty="0" err="1" smtClean="0"/>
              <a:t>have</a:t>
            </a:r>
            <a:r>
              <a:rPr lang="cs-CZ" sz="2000" dirty="0" smtClean="0"/>
              <a:t> a </a:t>
            </a:r>
            <a:r>
              <a:rPr lang="cs-CZ" sz="2000" dirty="0" err="1" smtClean="0"/>
              <a:t>better</a:t>
            </a:r>
            <a:r>
              <a:rPr lang="cs-CZ" sz="2000" dirty="0" smtClean="0"/>
              <a:t> </a:t>
            </a:r>
            <a:r>
              <a:rPr lang="cs-CZ" sz="2000" dirty="0" err="1" smtClean="0"/>
              <a:t>social</a:t>
            </a:r>
            <a:r>
              <a:rPr lang="cs-CZ" sz="2000" dirty="0" smtClean="0"/>
              <a:t> </a:t>
            </a:r>
            <a:r>
              <a:rPr lang="cs-CZ" sz="2000" dirty="0" err="1" smtClean="0"/>
              <a:t>life</a:t>
            </a:r>
            <a:r>
              <a:rPr lang="cs-CZ" sz="2000" dirty="0" smtClean="0"/>
              <a:t>, so </a:t>
            </a:r>
            <a:r>
              <a:rPr lang="cs-CZ" sz="2000" dirty="0" err="1" smtClean="0"/>
              <a:t>they</a:t>
            </a:r>
            <a:r>
              <a:rPr lang="cs-CZ" sz="2000" dirty="0" smtClean="0"/>
              <a:t> </a:t>
            </a:r>
            <a:r>
              <a:rPr lang="cs-CZ" sz="2000" dirty="0" err="1" smtClean="0"/>
              <a:t>would</a:t>
            </a:r>
            <a:r>
              <a:rPr lang="cs-CZ" sz="2000" dirty="0" smtClean="0"/>
              <a:t> </a:t>
            </a:r>
            <a:r>
              <a:rPr lang="cs-CZ" sz="2000" dirty="0" err="1" smtClean="0"/>
              <a:t>enjoy</a:t>
            </a:r>
            <a:r>
              <a:rPr lang="cs-CZ" sz="2000" dirty="0" smtClean="0"/>
              <a:t> </a:t>
            </a:r>
            <a:r>
              <a:rPr lang="cs-CZ" sz="2000" dirty="0" err="1" smtClean="0"/>
              <a:t>life</a:t>
            </a:r>
            <a:r>
              <a:rPr lang="cs-CZ" sz="2000" dirty="0" smtClean="0"/>
              <a:t> more.</a:t>
            </a:r>
          </a:p>
          <a:p>
            <a:pPr marL="0" indent="0">
              <a:buNone/>
            </a:pPr>
            <a:r>
              <a:rPr lang="cs-CZ" sz="2000" dirty="0" smtClean="0"/>
              <a:t>     To sum up, I </a:t>
            </a:r>
            <a:r>
              <a:rPr lang="cs-CZ" sz="2000" dirty="0" err="1" smtClean="0"/>
              <a:t>think</a:t>
            </a:r>
            <a:r>
              <a:rPr lang="cs-CZ" sz="2000" dirty="0" smtClean="0"/>
              <a:t> </a:t>
            </a:r>
            <a:r>
              <a:rPr lang="cs-CZ" sz="2000" dirty="0" err="1" smtClean="0"/>
              <a:t>we</a:t>
            </a:r>
            <a:r>
              <a:rPr lang="cs-CZ" sz="2000" dirty="0" smtClean="0"/>
              <a:t> </a:t>
            </a:r>
            <a:r>
              <a:rPr lang="cs-CZ" sz="2000" dirty="0" err="1" smtClean="0"/>
              <a:t>should</a:t>
            </a:r>
            <a:r>
              <a:rPr lang="cs-CZ" sz="2000" dirty="0" smtClean="0"/>
              <a:t> </a:t>
            </a:r>
            <a:r>
              <a:rPr lang="cs-CZ" sz="2000" dirty="0" err="1" smtClean="0"/>
              <a:t>all</a:t>
            </a:r>
            <a:r>
              <a:rPr lang="cs-CZ" sz="2000" dirty="0" smtClean="0"/>
              <a:t> </a:t>
            </a:r>
            <a:r>
              <a:rPr lang="cs-CZ" sz="2000" dirty="0" err="1" smtClean="0"/>
              <a:t>try</a:t>
            </a:r>
            <a:r>
              <a:rPr lang="cs-CZ" sz="2000" dirty="0" smtClean="0"/>
              <a:t> to ________ </a:t>
            </a:r>
            <a:r>
              <a:rPr lang="cs-CZ" sz="2000" dirty="0" err="1" smtClean="0"/>
              <a:t>our</a:t>
            </a:r>
            <a:r>
              <a:rPr lang="cs-CZ" sz="2000" dirty="0" smtClean="0"/>
              <a:t> </a:t>
            </a:r>
            <a:r>
              <a:rPr lang="cs-CZ" sz="2000" dirty="0" err="1" smtClean="0"/>
              <a:t>elderly</a:t>
            </a:r>
            <a:r>
              <a:rPr lang="cs-CZ" sz="2000" dirty="0" smtClean="0"/>
              <a:t> </a:t>
            </a:r>
            <a:r>
              <a:rPr lang="cs-CZ" sz="2000" dirty="0" err="1" smtClean="0"/>
              <a:t>friends</a:t>
            </a:r>
            <a:r>
              <a:rPr lang="cs-CZ" sz="2000" dirty="0" smtClean="0"/>
              <a:t> and </a:t>
            </a:r>
            <a:r>
              <a:rPr lang="cs-CZ" sz="2000" dirty="0" err="1" smtClean="0"/>
              <a:t>neighbours</a:t>
            </a:r>
            <a:r>
              <a:rPr lang="cs-CZ" sz="2000" dirty="0" smtClean="0"/>
              <a:t>. </a:t>
            </a:r>
            <a:r>
              <a:rPr lang="cs-CZ" sz="2000" dirty="0" err="1" smtClean="0"/>
              <a:t>If</a:t>
            </a:r>
            <a:r>
              <a:rPr lang="cs-CZ" sz="2000" dirty="0" smtClean="0"/>
              <a:t> </a:t>
            </a:r>
            <a:r>
              <a:rPr lang="cs-CZ" sz="2000" dirty="0" err="1" smtClean="0"/>
              <a:t>some</a:t>
            </a:r>
            <a:r>
              <a:rPr lang="cs-CZ" sz="2000" dirty="0" smtClean="0"/>
              <a:t> </a:t>
            </a:r>
            <a:r>
              <a:rPr lang="cs-CZ" sz="2000" dirty="0" err="1" smtClean="0"/>
              <a:t>of</a:t>
            </a:r>
            <a:r>
              <a:rPr lang="cs-CZ" sz="2000" dirty="0" smtClean="0"/>
              <a:t> my </a:t>
            </a:r>
            <a:r>
              <a:rPr lang="cs-CZ" sz="2000" dirty="0" err="1" smtClean="0"/>
              <a:t>suggestions</a:t>
            </a:r>
            <a:r>
              <a:rPr lang="cs-CZ" sz="2000" dirty="0" smtClean="0"/>
              <a:t> ________ </a:t>
            </a:r>
            <a:r>
              <a:rPr lang="cs-CZ" sz="2000" dirty="0" err="1" smtClean="0"/>
              <a:t>carried</a:t>
            </a:r>
            <a:r>
              <a:rPr lang="cs-CZ" sz="2000" dirty="0" smtClean="0"/>
              <a:t> </a:t>
            </a:r>
            <a:r>
              <a:rPr lang="cs-CZ" sz="2000" dirty="0" err="1" smtClean="0"/>
              <a:t>out</a:t>
            </a:r>
            <a:r>
              <a:rPr lang="cs-CZ" sz="2000" dirty="0" smtClean="0"/>
              <a:t>, </a:t>
            </a:r>
            <a:r>
              <a:rPr lang="cs-CZ" sz="2000" dirty="0" err="1" smtClean="0"/>
              <a:t>the</a:t>
            </a:r>
            <a:r>
              <a:rPr lang="cs-CZ" sz="2000" dirty="0" smtClean="0"/>
              <a:t> </a:t>
            </a:r>
            <a:r>
              <a:rPr lang="cs-CZ" sz="2000" dirty="0" err="1" smtClean="0"/>
              <a:t>lives</a:t>
            </a:r>
            <a:r>
              <a:rPr lang="cs-CZ" sz="2000" dirty="0" smtClean="0"/>
              <a:t> </a:t>
            </a:r>
            <a:r>
              <a:rPr lang="cs-CZ" sz="2000" dirty="0" err="1" smtClean="0"/>
              <a:t>of</a:t>
            </a:r>
            <a:r>
              <a:rPr lang="cs-CZ" sz="2000" dirty="0" smtClean="0"/>
              <a:t> </a:t>
            </a:r>
            <a:r>
              <a:rPr lang="cs-CZ" sz="2000" dirty="0" err="1" smtClean="0"/>
              <a:t>elderly</a:t>
            </a:r>
            <a:r>
              <a:rPr lang="cs-CZ" sz="2000" dirty="0" smtClean="0"/>
              <a:t> </a:t>
            </a:r>
            <a:r>
              <a:rPr lang="cs-CZ" sz="2000" dirty="0" err="1" smtClean="0"/>
              <a:t>people</a:t>
            </a:r>
            <a:r>
              <a:rPr lang="cs-CZ" sz="2000" dirty="0" smtClean="0"/>
              <a:t> </a:t>
            </a:r>
            <a:r>
              <a:rPr lang="cs-CZ" sz="2000" dirty="0" err="1" smtClean="0"/>
              <a:t>would</a:t>
            </a:r>
            <a:r>
              <a:rPr lang="cs-CZ" sz="2000" dirty="0" smtClean="0"/>
              <a:t> </a:t>
            </a:r>
            <a:r>
              <a:rPr lang="cs-CZ" sz="2000" dirty="0" err="1" smtClean="0"/>
              <a:t>be</a:t>
            </a:r>
            <a:r>
              <a:rPr lang="cs-CZ" sz="2000" dirty="0" smtClean="0"/>
              <a:t> much </a:t>
            </a:r>
            <a:r>
              <a:rPr lang="cs-CZ" sz="2000" dirty="0" err="1" smtClean="0"/>
              <a:t>easier</a:t>
            </a:r>
            <a:r>
              <a:rPr lang="cs-CZ" sz="2000" dirty="0" smtClean="0"/>
              <a:t>.</a:t>
            </a:r>
          </a:p>
          <a:p>
            <a:pPr marL="0" indent="0">
              <a:buNone/>
            </a:pPr>
            <a:r>
              <a:rPr lang="cs-CZ" sz="2000" dirty="0" smtClean="0"/>
              <a:t>     ________ </a:t>
            </a:r>
            <a:r>
              <a:rPr lang="cs-CZ" sz="2000" dirty="0" err="1" smtClean="0"/>
              <a:t>faithfully</a:t>
            </a:r>
            <a:r>
              <a:rPr lang="cs-CZ" sz="2000" dirty="0" smtClean="0"/>
              <a:t>,</a:t>
            </a:r>
          </a:p>
          <a:p>
            <a:pPr marL="0" indent="0">
              <a:buNone/>
            </a:pPr>
            <a:r>
              <a:rPr lang="cs-CZ" sz="2000" dirty="0" smtClean="0"/>
              <a:t>     J. Wilson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39464036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5000"/>
    </mc:Choice>
    <mc:Fallback xmlns="">
      <p:transition spd="slow" advTm="15000"/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395536" y="-1171097"/>
            <a:ext cx="8229600" cy="1143000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251520" y="116632"/>
            <a:ext cx="8712968" cy="6552728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000" dirty="0" err="1" smtClean="0"/>
              <a:t>Dear</a:t>
            </a:r>
            <a:r>
              <a:rPr lang="cs-CZ" sz="2000" dirty="0" smtClean="0"/>
              <a:t> Sir,</a:t>
            </a:r>
          </a:p>
          <a:p>
            <a:pPr marL="0" indent="0">
              <a:buNone/>
            </a:pPr>
            <a:r>
              <a:rPr lang="cs-CZ" sz="2000" dirty="0" smtClean="0"/>
              <a:t>     I </a:t>
            </a:r>
            <a:r>
              <a:rPr lang="cs-CZ" sz="2000" dirty="0" err="1" smtClean="0"/>
              <a:t>am</a:t>
            </a:r>
            <a:r>
              <a:rPr lang="cs-CZ" sz="2000" dirty="0" smtClean="0"/>
              <a:t> </a:t>
            </a:r>
            <a:r>
              <a:rPr lang="cs-CZ" sz="2000" dirty="0" err="1" smtClean="0"/>
              <a:t>writing</a:t>
            </a:r>
            <a:r>
              <a:rPr lang="cs-CZ" sz="2000" dirty="0" smtClean="0"/>
              <a:t> </a:t>
            </a:r>
            <a:r>
              <a:rPr lang="cs-CZ" sz="2000" b="1" dirty="0" err="1" smtClean="0"/>
              <a:t>regarding</a:t>
            </a:r>
            <a:r>
              <a:rPr lang="cs-CZ" sz="2000" b="1" dirty="0" smtClean="0"/>
              <a:t> </a:t>
            </a:r>
            <a:r>
              <a:rPr lang="cs-CZ" sz="2000" dirty="0" err="1" smtClean="0"/>
              <a:t>the</a:t>
            </a:r>
            <a:r>
              <a:rPr lang="cs-CZ" sz="2000" dirty="0" smtClean="0"/>
              <a:t> </a:t>
            </a:r>
            <a:r>
              <a:rPr lang="cs-CZ" sz="2000" dirty="0" err="1" smtClean="0"/>
              <a:t>problems</a:t>
            </a:r>
            <a:r>
              <a:rPr lang="cs-CZ" sz="2000" dirty="0" smtClean="0"/>
              <a:t> </a:t>
            </a:r>
            <a:r>
              <a:rPr lang="cs-CZ" sz="2000" dirty="0" err="1" smtClean="0"/>
              <a:t>which</a:t>
            </a:r>
            <a:r>
              <a:rPr lang="cs-CZ" sz="2000" dirty="0" smtClean="0"/>
              <a:t> </a:t>
            </a:r>
            <a:r>
              <a:rPr lang="cs-CZ" sz="2000" dirty="0" err="1" smtClean="0"/>
              <a:t>elderly</a:t>
            </a:r>
            <a:r>
              <a:rPr lang="cs-CZ" sz="2000" dirty="0" smtClean="0"/>
              <a:t> </a:t>
            </a:r>
            <a:r>
              <a:rPr lang="cs-CZ" sz="2000" dirty="0" err="1" smtClean="0"/>
              <a:t>people</a:t>
            </a:r>
            <a:r>
              <a:rPr lang="cs-CZ" sz="2000" dirty="0" smtClean="0"/>
              <a:t> in </a:t>
            </a:r>
            <a:r>
              <a:rPr lang="cs-CZ" sz="2000" dirty="0" err="1" smtClean="0"/>
              <a:t>our</a:t>
            </a:r>
            <a:r>
              <a:rPr lang="cs-CZ" sz="2000" dirty="0" smtClean="0"/>
              <a:t> area </a:t>
            </a:r>
            <a:r>
              <a:rPr lang="cs-CZ" sz="2000" dirty="0" err="1" smtClean="0"/>
              <a:t>have</a:t>
            </a:r>
            <a:r>
              <a:rPr lang="cs-CZ" sz="2000" dirty="0" smtClean="0"/>
              <a:t> to face. I do not </a:t>
            </a:r>
            <a:r>
              <a:rPr lang="cs-CZ" sz="2000" dirty="0" err="1" smtClean="0"/>
              <a:t>think</a:t>
            </a:r>
            <a:r>
              <a:rPr lang="cs-CZ" sz="2000" dirty="0" smtClean="0"/>
              <a:t> </a:t>
            </a:r>
            <a:r>
              <a:rPr lang="cs-CZ" sz="2000" dirty="0" err="1" smtClean="0"/>
              <a:t>that</a:t>
            </a:r>
            <a:r>
              <a:rPr lang="cs-CZ" sz="2000" dirty="0" smtClean="0"/>
              <a:t> </a:t>
            </a:r>
            <a:r>
              <a:rPr lang="cs-CZ" sz="2000" dirty="0" err="1" smtClean="0"/>
              <a:t>enough</a:t>
            </a:r>
            <a:r>
              <a:rPr lang="cs-CZ" sz="2000" dirty="0" smtClean="0"/>
              <a:t> </a:t>
            </a:r>
            <a:r>
              <a:rPr lang="cs-CZ" sz="2000" dirty="0" err="1" smtClean="0"/>
              <a:t>is</a:t>
            </a:r>
            <a:r>
              <a:rPr lang="cs-CZ" sz="2000" dirty="0" smtClean="0"/>
              <a:t> </a:t>
            </a:r>
            <a:r>
              <a:rPr lang="cs-CZ" sz="2000" b="1" dirty="0" err="1" smtClean="0"/>
              <a:t>being</a:t>
            </a:r>
            <a:r>
              <a:rPr lang="cs-CZ" sz="2000" b="1" dirty="0" smtClean="0"/>
              <a:t> </a:t>
            </a:r>
            <a:r>
              <a:rPr lang="cs-CZ" sz="2000" dirty="0" smtClean="0"/>
              <a:t>done to </a:t>
            </a:r>
            <a:r>
              <a:rPr lang="cs-CZ" sz="2000" dirty="0" err="1" smtClean="0"/>
              <a:t>help</a:t>
            </a:r>
            <a:r>
              <a:rPr lang="cs-CZ" sz="2000" dirty="0" smtClean="0"/>
              <a:t> </a:t>
            </a:r>
            <a:r>
              <a:rPr lang="cs-CZ" sz="2000" dirty="0" err="1" smtClean="0"/>
              <a:t>elderly</a:t>
            </a:r>
            <a:r>
              <a:rPr lang="cs-CZ" sz="2000" dirty="0" smtClean="0"/>
              <a:t> </a:t>
            </a:r>
            <a:r>
              <a:rPr lang="cs-CZ" sz="2000" dirty="0" err="1" smtClean="0"/>
              <a:t>people</a:t>
            </a:r>
            <a:r>
              <a:rPr lang="cs-CZ" sz="2000" dirty="0" smtClean="0"/>
              <a:t> and I </a:t>
            </a:r>
            <a:r>
              <a:rPr lang="cs-CZ" sz="2000" dirty="0" err="1" smtClean="0"/>
              <a:t>would</a:t>
            </a:r>
            <a:r>
              <a:rPr lang="cs-CZ" sz="2000" dirty="0" smtClean="0"/>
              <a:t> </a:t>
            </a:r>
            <a:r>
              <a:rPr lang="cs-CZ" sz="2000" dirty="0" err="1" smtClean="0"/>
              <a:t>like</a:t>
            </a:r>
            <a:r>
              <a:rPr lang="cs-CZ" sz="2000" dirty="0" smtClean="0"/>
              <a:t> to make </a:t>
            </a:r>
            <a:r>
              <a:rPr lang="cs-CZ" sz="2000" dirty="0" err="1" smtClean="0"/>
              <a:t>some</a:t>
            </a:r>
            <a:r>
              <a:rPr lang="cs-CZ" sz="2000" dirty="0" smtClean="0"/>
              <a:t> </a:t>
            </a:r>
            <a:r>
              <a:rPr lang="cs-CZ" sz="2000" b="1" dirty="0" err="1" smtClean="0"/>
              <a:t>suggestions</a:t>
            </a:r>
            <a:r>
              <a:rPr lang="cs-CZ" sz="2000" b="1" dirty="0" smtClean="0"/>
              <a:t> </a:t>
            </a:r>
            <a:r>
              <a:rPr lang="cs-CZ" sz="2000" dirty="0" smtClean="0"/>
              <a:t>on </a:t>
            </a:r>
            <a:r>
              <a:rPr lang="cs-CZ" sz="2000" dirty="0" err="1" smtClean="0"/>
              <a:t>how</a:t>
            </a:r>
            <a:r>
              <a:rPr lang="cs-CZ" sz="2000" dirty="0" smtClean="0"/>
              <a:t> to make </a:t>
            </a:r>
            <a:r>
              <a:rPr lang="cs-CZ" sz="2000" dirty="0" err="1" smtClean="0"/>
              <a:t>life</a:t>
            </a:r>
            <a:r>
              <a:rPr lang="cs-CZ" sz="2000" dirty="0" smtClean="0"/>
              <a:t> </a:t>
            </a:r>
            <a:r>
              <a:rPr lang="cs-CZ" sz="2000" dirty="0" err="1" smtClean="0"/>
              <a:t>better</a:t>
            </a:r>
            <a:r>
              <a:rPr lang="cs-CZ" sz="2000" dirty="0" smtClean="0"/>
              <a:t> </a:t>
            </a:r>
            <a:r>
              <a:rPr lang="cs-CZ" sz="2000" dirty="0" err="1" smtClean="0"/>
              <a:t>for</a:t>
            </a:r>
            <a:r>
              <a:rPr lang="cs-CZ" sz="2000" dirty="0" smtClean="0"/>
              <a:t> </a:t>
            </a:r>
            <a:r>
              <a:rPr lang="cs-CZ" sz="2000" dirty="0" err="1" smtClean="0"/>
              <a:t>them</a:t>
            </a:r>
            <a:r>
              <a:rPr lang="cs-CZ" sz="2000" dirty="0" smtClean="0"/>
              <a:t>.</a:t>
            </a:r>
          </a:p>
          <a:p>
            <a:pPr marL="0" indent="0">
              <a:buNone/>
            </a:pPr>
            <a:r>
              <a:rPr lang="cs-CZ" sz="2000" dirty="0" smtClean="0"/>
              <a:t>     To </a:t>
            </a:r>
            <a:r>
              <a:rPr lang="cs-CZ" sz="2000" dirty="0" err="1" smtClean="0"/>
              <a:t>begin</a:t>
            </a:r>
            <a:r>
              <a:rPr lang="cs-CZ" sz="2000" dirty="0" smtClean="0"/>
              <a:t> </a:t>
            </a:r>
            <a:r>
              <a:rPr lang="cs-CZ" sz="2000" dirty="0" err="1" smtClean="0"/>
              <a:t>with</a:t>
            </a:r>
            <a:r>
              <a:rPr lang="cs-CZ" sz="2000" dirty="0" smtClean="0"/>
              <a:t>, </a:t>
            </a:r>
            <a:r>
              <a:rPr lang="cs-CZ" sz="2000" dirty="0" err="1" smtClean="0"/>
              <a:t>improvements</a:t>
            </a:r>
            <a:r>
              <a:rPr lang="cs-CZ" sz="2000" dirty="0" smtClean="0"/>
              <a:t> </a:t>
            </a:r>
            <a:r>
              <a:rPr lang="cs-CZ" sz="2000" b="1" dirty="0" err="1" smtClean="0"/>
              <a:t>should</a:t>
            </a:r>
            <a:r>
              <a:rPr lang="cs-CZ" sz="2000" b="1" dirty="0" smtClean="0"/>
              <a:t> </a:t>
            </a:r>
            <a:r>
              <a:rPr lang="cs-CZ" sz="2000" dirty="0" err="1" smtClean="0"/>
              <a:t>be</a:t>
            </a:r>
            <a:r>
              <a:rPr lang="cs-CZ" sz="2000" dirty="0" smtClean="0"/>
              <a:t> made to </a:t>
            </a:r>
            <a:r>
              <a:rPr lang="cs-CZ" sz="2000" dirty="0" err="1" smtClean="0"/>
              <a:t>the</a:t>
            </a:r>
            <a:r>
              <a:rPr lang="cs-CZ" sz="2000" dirty="0" smtClean="0"/>
              <a:t> public transport </a:t>
            </a:r>
            <a:r>
              <a:rPr lang="cs-CZ" sz="2000" dirty="0" err="1" smtClean="0"/>
              <a:t>service</a:t>
            </a:r>
            <a:r>
              <a:rPr lang="cs-CZ" sz="2000" dirty="0" smtClean="0"/>
              <a:t>. </a:t>
            </a:r>
            <a:r>
              <a:rPr lang="cs-CZ" sz="2000" dirty="0" err="1" smtClean="0"/>
              <a:t>Buses</a:t>
            </a:r>
            <a:r>
              <a:rPr lang="cs-CZ" sz="2000" dirty="0" smtClean="0"/>
              <a:t> and </a:t>
            </a:r>
            <a:r>
              <a:rPr lang="cs-CZ" sz="2000" dirty="0" err="1" smtClean="0"/>
              <a:t>trains</a:t>
            </a:r>
            <a:r>
              <a:rPr lang="cs-CZ" sz="2000" dirty="0" smtClean="0"/>
              <a:t> </a:t>
            </a:r>
            <a:r>
              <a:rPr lang="cs-CZ" sz="2000" dirty="0" err="1" smtClean="0"/>
              <a:t>should</a:t>
            </a:r>
            <a:r>
              <a:rPr lang="cs-CZ" sz="2000" dirty="0" smtClean="0"/>
              <a:t> </a:t>
            </a:r>
            <a:r>
              <a:rPr lang="cs-CZ" sz="2000" dirty="0" err="1" smtClean="0"/>
              <a:t>be</a:t>
            </a:r>
            <a:r>
              <a:rPr lang="cs-CZ" sz="2000" dirty="0" smtClean="0"/>
              <a:t> </a:t>
            </a:r>
            <a:r>
              <a:rPr lang="cs-CZ" sz="2000" dirty="0" err="1" smtClean="0"/>
              <a:t>specially</a:t>
            </a:r>
            <a:r>
              <a:rPr lang="cs-CZ" sz="2000" dirty="0" smtClean="0"/>
              <a:t> </a:t>
            </a:r>
            <a:r>
              <a:rPr lang="cs-CZ" sz="2000" dirty="0" err="1" smtClean="0"/>
              <a:t>equipped</a:t>
            </a:r>
            <a:r>
              <a:rPr lang="cs-CZ" sz="2000" dirty="0" smtClean="0"/>
              <a:t> and </a:t>
            </a:r>
            <a:r>
              <a:rPr lang="cs-CZ" sz="2000" dirty="0" err="1" smtClean="0"/>
              <a:t>be</a:t>
            </a:r>
            <a:r>
              <a:rPr lang="cs-CZ" sz="2000" dirty="0" smtClean="0"/>
              <a:t> </a:t>
            </a:r>
            <a:r>
              <a:rPr lang="cs-CZ" sz="2000" b="1" dirty="0" smtClean="0"/>
              <a:t>more </a:t>
            </a:r>
            <a:r>
              <a:rPr lang="cs-CZ" sz="2000" dirty="0" err="1" smtClean="0"/>
              <a:t>frequent</a:t>
            </a:r>
            <a:r>
              <a:rPr lang="cs-CZ" sz="2000" dirty="0" smtClean="0"/>
              <a:t>. </a:t>
            </a:r>
            <a:r>
              <a:rPr lang="cs-CZ" sz="2000" dirty="0" err="1" smtClean="0"/>
              <a:t>This</a:t>
            </a:r>
            <a:r>
              <a:rPr lang="cs-CZ" sz="2000" dirty="0" smtClean="0"/>
              <a:t> </a:t>
            </a:r>
            <a:r>
              <a:rPr lang="cs-CZ" sz="2000" dirty="0" err="1" smtClean="0"/>
              <a:t>means</a:t>
            </a:r>
            <a:r>
              <a:rPr lang="cs-CZ" sz="2000" dirty="0" smtClean="0"/>
              <a:t> </a:t>
            </a:r>
            <a:r>
              <a:rPr lang="cs-CZ" sz="2000" dirty="0" err="1" smtClean="0"/>
              <a:t>that</a:t>
            </a:r>
            <a:r>
              <a:rPr lang="cs-CZ" sz="2000" dirty="0" smtClean="0"/>
              <a:t> </a:t>
            </a:r>
            <a:r>
              <a:rPr lang="cs-CZ" sz="2000" dirty="0" err="1" smtClean="0"/>
              <a:t>elderly</a:t>
            </a:r>
            <a:r>
              <a:rPr lang="cs-CZ" sz="2000" dirty="0" smtClean="0"/>
              <a:t> </a:t>
            </a:r>
            <a:r>
              <a:rPr lang="cs-CZ" sz="2000" dirty="0" err="1" smtClean="0"/>
              <a:t>people</a:t>
            </a:r>
            <a:r>
              <a:rPr lang="cs-CZ" sz="2000" dirty="0" smtClean="0"/>
              <a:t> </a:t>
            </a:r>
            <a:r>
              <a:rPr lang="cs-CZ" sz="2000" dirty="0" err="1" smtClean="0"/>
              <a:t>would</a:t>
            </a:r>
            <a:r>
              <a:rPr lang="cs-CZ" sz="2000" dirty="0" smtClean="0"/>
              <a:t> </a:t>
            </a:r>
            <a:r>
              <a:rPr lang="cs-CZ" sz="2000" dirty="0" err="1" smtClean="0"/>
              <a:t>be</a:t>
            </a:r>
            <a:r>
              <a:rPr lang="cs-CZ" sz="2000" dirty="0" smtClean="0"/>
              <a:t> </a:t>
            </a:r>
            <a:r>
              <a:rPr lang="cs-CZ" sz="2000" b="1" dirty="0" err="1" smtClean="0"/>
              <a:t>able</a:t>
            </a:r>
            <a:r>
              <a:rPr lang="cs-CZ" sz="2000" b="1" dirty="0" smtClean="0"/>
              <a:t> </a:t>
            </a:r>
            <a:r>
              <a:rPr lang="cs-CZ" sz="2000" dirty="0" smtClean="0"/>
              <a:t>to </a:t>
            </a:r>
            <a:r>
              <a:rPr lang="cs-CZ" sz="2000" dirty="0" err="1" smtClean="0"/>
              <a:t>get</a:t>
            </a:r>
            <a:r>
              <a:rPr lang="cs-CZ" sz="2000" dirty="0" smtClean="0"/>
              <a:t> </a:t>
            </a:r>
            <a:r>
              <a:rPr lang="cs-CZ" sz="2000" dirty="0" err="1" smtClean="0"/>
              <a:t>out</a:t>
            </a:r>
            <a:r>
              <a:rPr lang="cs-CZ" sz="2000" dirty="0" smtClean="0"/>
              <a:t> more </a:t>
            </a:r>
            <a:r>
              <a:rPr lang="cs-CZ" sz="2000" dirty="0" err="1" smtClean="0"/>
              <a:t>often</a:t>
            </a:r>
            <a:r>
              <a:rPr lang="cs-CZ" sz="2000" dirty="0" smtClean="0"/>
              <a:t>. </a:t>
            </a:r>
            <a:r>
              <a:rPr lang="cs-CZ" sz="2000" dirty="0" err="1" smtClean="0"/>
              <a:t>Therefore</a:t>
            </a:r>
            <a:r>
              <a:rPr lang="cs-CZ" sz="2000" dirty="0" smtClean="0"/>
              <a:t>, </a:t>
            </a:r>
            <a:r>
              <a:rPr lang="cs-CZ" sz="2000" dirty="0" err="1" smtClean="0"/>
              <a:t>they</a:t>
            </a:r>
            <a:r>
              <a:rPr lang="cs-CZ" sz="2000" dirty="0" smtClean="0"/>
              <a:t> </a:t>
            </a:r>
            <a:r>
              <a:rPr lang="cs-CZ" sz="2000" b="1" dirty="0" err="1" smtClean="0"/>
              <a:t>wouldn´t</a:t>
            </a:r>
            <a:r>
              <a:rPr lang="cs-CZ" sz="2000" b="1" dirty="0" smtClean="0"/>
              <a:t> </a:t>
            </a:r>
            <a:r>
              <a:rPr lang="cs-CZ" sz="2000" dirty="0" err="1" smtClean="0"/>
              <a:t>feel</a:t>
            </a:r>
            <a:r>
              <a:rPr lang="cs-CZ" sz="2000" dirty="0" smtClean="0"/>
              <a:t> </a:t>
            </a:r>
            <a:r>
              <a:rPr lang="cs-CZ" sz="2000" dirty="0" err="1" smtClean="0"/>
              <a:t>housebound</a:t>
            </a:r>
            <a:r>
              <a:rPr lang="cs-CZ" sz="2000" dirty="0" smtClean="0"/>
              <a:t> </a:t>
            </a:r>
            <a:r>
              <a:rPr lang="cs-CZ" sz="2000" dirty="0" err="1" smtClean="0"/>
              <a:t>or</a:t>
            </a:r>
            <a:r>
              <a:rPr lang="cs-CZ" sz="2000" dirty="0" smtClean="0"/>
              <a:t> </a:t>
            </a:r>
            <a:r>
              <a:rPr lang="cs-CZ" sz="2000" dirty="0" err="1" smtClean="0"/>
              <a:t>isolated</a:t>
            </a:r>
            <a:r>
              <a:rPr lang="cs-CZ" sz="2000" dirty="0" smtClean="0"/>
              <a:t>.</a:t>
            </a:r>
          </a:p>
          <a:p>
            <a:pPr marL="0" indent="0">
              <a:buNone/>
            </a:pPr>
            <a:r>
              <a:rPr lang="cs-CZ" sz="2000" dirty="0" smtClean="0"/>
              <a:t>     </a:t>
            </a:r>
            <a:r>
              <a:rPr lang="cs-CZ" sz="2000" dirty="0" err="1" smtClean="0"/>
              <a:t>Secondly</a:t>
            </a:r>
            <a:r>
              <a:rPr lang="cs-CZ" sz="2000" dirty="0" smtClean="0"/>
              <a:t>, </a:t>
            </a:r>
            <a:r>
              <a:rPr lang="cs-CZ" sz="2000" dirty="0" err="1" smtClean="0"/>
              <a:t>if</a:t>
            </a:r>
            <a:r>
              <a:rPr lang="cs-CZ" sz="2000" dirty="0" smtClean="0"/>
              <a:t> </a:t>
            </a:r>
            <a:r>
              <a:rPr lang="cs-CZ" sz="2000" dirty="0" err="1" smtClean="0"/>
              <a:t>local</a:t>
            </a:r>
            <a:r>
              <a:rPr lang="cs-CZ" sz="2000" dirty="0" smtClean="0"/>
              <a:t> </a:t>
            </a:r>
            <a:r>
              <a:rPr lang="cs-CZ" sz="2000" dirty="0" err="1" smtClean="0"/>
              <a:t>supermarkets</a:t>
            </a:r>
            <a:r>
              <a:rPr lang="cs-CZ" sz="2000" dirty="0" smtClean="0"/>
              <a:t> </a:t>
            </a:r>
            <a:r>
              <a:rPr lang="cs-CZ" sz="2000" dirty="0" err="1" smtClean="0"/>
              <a:t>provided</a:t>
            </a:r>
            <a:r>
              <a:rPr lang="cs-CZ" sz="2000" dirty="0" smtClean="0"/>
              <a:t> a free </a:t>
            </a:r>
            <a:r>
              <a:rPr lang="cs-CZ" sz="2000" dirty="0" err="1" smtClean="0"/>
              <a:t>home</a:t>
            </a:r>
            <a:r>
              <a:rPr lang="cs-CZ" sz="2000" dirty="0" smtClean="0"/>
              <a:t> </a:t>
            </a:r>
            <a:r>
              <a:rPr lang="cs-CZ" sz="2000" b="1" dirty="0" err="1" smtClean="0"/>
              <a:t>delivery</a:t>
            </a:r>
            <a:r>
              <a:rPr lang="cs-CZ" sz="2000" b="1" dirty="0" smtClean="0"/>
              <a:t> </a:t>
            </a:r>
            <a:r>
              <a:rPr lang="cs-CZ" sz="2000" dirty="0" err="1" smtClean="0"/>
              <a:t>service</a:t>
            </a:r>
            <a:r>
              <a:rPr lang="cs-CZ" sz="2000" dirty="0" smtClean="0"/>
              <a:t> </a:t>
            </a:r>
            <a:r>
              <a:rPr lang="cs-CZ" sz="2000" dirty="0" err="1" smtClean="0"/>
              <a:t>for</a:t>
            </a:r>
            <a:r>
              <a:rPr lang="cs-CZ" sz="2000" dirty="0" smtClean="0"/>
              <a:t> </a:t>
            </a:r>
            <a:r>
              <a:rPr lang="cs-CZ" sz="2000" dirty="0" err="1" smtClean="0"/>
              <a:t>elderly</a:t>
            </a:r>
            <a:r>
              <a:rPr lang="cs-CZ" sz="2000" dirty="0" smtClean="0"/>
              <a:t> </a:t>
            </a:r>
            <a:r>
              <a:rPr lang="cs-CZ" sz="2000" dirty="0" err="1" smtClean="0"/>
              <a:t>customers</a:t>
            </a:r>
            <a:r>
              <a:rPr lang="cs-CZ" sz="2000" dirty="0" smtClean="0"/>
              <a:t>, </a:t>
            </a:r>
            <a:r>
              <a:rPr lang="cs-CZ" sz="2000" dirty="0" err="1" smtClean="0"/>
              <a:t>older</a:t>
            </a:r>
            <a:r>
              <a:rPr lang="cs-CZ" sz="2000" dirty="0" smtClean="0"/>
              <a:t> </a:t>
            </a:r>
            <a:r>
              <a:rPr lang="cs-CZ" sz="2000" dirty="0" err="1" smtClean="0"/>
              <a:t>people</a:t>
            </a:r>
            <a:r>
              <a:rPr lang="cs-CZ" sz="2000" dirty="0" smtClean="0"/>
              <a:t> </a:t>
            </a:r>
            <a:r>
              <a:rPr lang="cs-CZ" sz="2000" dirty="0" err="1" smtClean="0"/>
              <a:t>would</a:t>
            </a:r>
            <a:r>
              <a:rPr lang="cs-CZ" sz="2000" dirty="0" smtClean="0"/>
              <a:t> </a:t>
            </a:r>
            <a:r>
              <a:rPr lang="cs-CZ" sz="2000" dirty="0" err="1" smtClean="0"/>
              <a:t>be</a:t>
            </a:r>
            <a:r>
              <a:rPr lang="cs-CZ" sz="2000" dirty="0" smtClean="0"/>
              <a:t> </a:t>
            </a:r>
            <a:r>
              <a:rPr lang="cs-CZ" sz="2000" dirty="0" err="1" smtClean="0"/>
              <a:t>less</a:t>
            </a:r>
            <a:r>
              <a:rPr lang="cs-CZ" sz="2000" dirty="0" smtClean="0"/>
              <a:t> </a:t>
            </a:r>
            <a:r>
              <a:rPr lang="cs-CZ" sz="2000" dirty="0" err="1" smtClean="0"/>
              <a:t>anxious</a:t>
            </a:r>
            <a:r>
              <a:rPr lang="cs-CZ" sz="2000" dirty="0" smtClean="0"/>
              <a:t> and </a:t>
            </a:r>
            <a:r>
              <a:rPr lang="cs-CZ" sz="2000" dirty="0" err="1" smtClean="0"/>
              <a:t>stressed</a:t>
            </a:r>
            <a:r>
              <a:rPr lang="cs-CZ" sz="2000" dirty="0" smtClean="0"/>
              <a:t> </a:t>
            </a:r>
            <a:r>
              <a:rPr lang="cs-CZ" sz="2000" dirty="0" err="1" smtClean="0"/>
              <a:t>about</a:t>
            </a:r>
            <a:r>
              <a:rPr lang="cs-CZ" sz="2000" dirty="0" smtClean="0"/>
              <a:t> shopping and </a:t>
            </a:r>
            <a:r>
              <a:rPr lang="cs-CZ" sz="2000" dirty="0" err="1" smtClean="0"/>
              <a:t>they</a:t>
            </a:r>
            <a:r>
              <a:rPr lang="cs-CZ" sz="2000" dirty="0" smtClean="0"/>
              <a:t> </a:t>
            </a:r>
            <a:r>
              <a:rPr lang="cs-CZ" sz="2000" dirty="0" err="1" smtClean="0"/>
              <a:t>wouldn´t</a:t>
            </a:r>
            <a:r>
              <a:rPr lang="cs-CZ" sz="2000" dirty="0" smtClean="0"/>
              <a:t> </a:t>
            </a:r>
            <a:r>
              <a:rPr lang="cs-CZ" sz="2000" dirty="0" err="1" smtClean="0"/>
              <a:t>have</a:t>
            </a:r>
            <a:r>
              <a:rPr lang="cs-CZ" sz="2000" dirty="0" smtClean="0"/>
              <a:t> to </a:t>
            </a:r>
            <a:r>
              <a:rPr lang="cs-CZ" sz="2000" b="1" dirty="0" err="1" smtClean="0"/>
              <a:t>carry</a:t>
            </a:r>
            <a:r>
              <a:rPr lang="cs-CZ" sz="2000" b="1" dirty="0" smtClean="0"/>
              <a:t> </a:t>
            </a:r>
            <a:r>
              <a:rPr lang="cs-CZ" sz="2000" dirty="0" err="1" smtClean="0"/>
              <a:t>heavy</a:t>
            </a:r>
            <a:r>
              <a:rPr lang="cs-CZ" sz="2000" dirty="0" smtClean="0"/>
              <a:t> </a:t>
            </a:r>
            <a:r>
              <a:rPr lang="cs-CZ" sz="2000" dirty="0" err="1" smtClean="0"/>
              <a:t>bags</a:t>
            </a:r>
            <a:r>
              <a:rPr lang="cs-CZ" sz="2000" dirty="0" smtClean="0"/>
              <a:t>. </a:t>
            </a:r>
            <a:r>
              <a:rPr lang="cs-CZ" sz="2000" dirty="0" err="1" smtClean="0"/>
              <a:t>They</a:t>
            </a:r>
            <a:r>
              <a:rPr lang="cs-CZ" sz="2000" dirty="0" smtClean="0"/>
              <a:t> </a:t>
            </a:r>
            <a:r>
              <a:rPr lang="cs-CZ" sz="2000" dirty="0" err="1" smtClean="0"/>
              <a:t>would</a:t>
            </a:r>
            <a:r>
              <a:rPr lang="cs-CZ" sz="2000" dirty="0" smtClean="0"/>
              <a:t> </a:t>
            </a:r>
            <a:r>
              <a:rPr lang="cs-CZ" sz="2000" dirty="0" err="1" smtClean="0"/>
              <a:t>also</a:t>
            </a:r>
            <a:r>
              <a:rPr lang="cs-CZ" sz="2000" dirty="0" smtClean="0"/>
              <a:t> </a:t>
            </a:r>
            <a:r>
              <a:rPr lang="cs-CZ" sz="2000" dirty="0" err="1" smtClean="0"/>
              <a:t>have</a:t>
            </a:r>
            <a:r>
              <a:rPr lang="cs-CZ" sz="2000" dirty="0" smtClean="0"/>
              <a:t> a </a:t>
            </a:r>
            <a:r>
              <a:rPr lang="cs-CZ" sz="2000" dirty="0" err="1" smtClean="0"/>
              <a:t>healthier</a:t>
            </a:r>
            <a:r>
              <a:rPr lang="cs-CZ" sz="2000" dirty="0" smtClean="0"/>
              <a:t> diet, as </a:t>
            </a:r>
            <a:r>
              <a:rPr lang="cs-CZ" sz="2000" dirty="0" err="1" smtClean="0"/>
              <a:t>they</a:t>
            </a:r>
            <a:r>
              <a:rPr lang="cs-CZ" sz="2000" dirty="0" smtClean="0"/>
              <a:t> </a:t>
            </a:r>
            <a:r>
              <a:rPr lang="cs-CZ" sz="2000" dirty="0" err="1" smtClean="0"/>
              <a:t>would</a:t>
            </a:r>
            <a:r>
              <a:rPr lang="cs-CZ" sz="2000" dirty="0" smtClean="0"/>
              <a:t> </a:t>
            </a:r>
            <a:r>
              <a:rPr lang="cs-CZ" sz="2000" dirty="0" err="1" smtClean="0"/>
              <a:t>be</a:t>
            </a:r>
            <a:r>
              <a:rPr lang="cs-CZ" sz="2000" dirty="0" smtClean="0"/>
              <a:t> </a:t>
            </a:r>
            <a:r>
              <a:rPr lang="cs-CZ" sz="2000" dirty="0" err="1" smtClean="0"/>
              <a:t>able</a:t>
            </a:r>
            <a:r>
              <a:rPr lang="cs-CZ" sz="2000" dirty="0" smtClean="0"/>
              <a:t> to </a:t>
            </a:r>
            <a:r>
              <a:rPr lang="cs-CZ" sz="2000" b="1" dirty="0" err="1" smtClean="0"/>
              <a:t>buy</a:t>
            </a:r>
            <a:r>
              <a:rPr lang="cs-CZ" sz="2000" b="1" dirty="0" smtClean="0"/>
              <a:t> </a:t>
            </a:r>
            <a:r>
              <a:rPr lang="cs-CZ" sz="2000" dirty="0" smtClean="0"/>
              <a:t>a </a:t>
            </a:r>
            <a:r>
              <a:rPr lang="cs-CZ" sz="2000" dirty="0" err="1" smtClean="0"/>
              <a:t>greater</a:t>
            </a:r>
            <a:r>
              <a:rPr lang="cs-CZ" sz="2000" dirty="0" smtClean="0"/>
              <a:t> variety </a:t>
            </a:r>
            <a:r>
              <a:rPr lang="cs-CZ" sz="2000" dirty="0" err="1" smtClean="0"/>
              <a:t>of</a:t>
            </a:r>
            <a:r>
              <a:rPr lang="cs-CZ" sz="2000" dirty="0" smtClean="0"/>
              <a:t> food.</a:t>
            </a:r>
          </a:p>
          <a:p>
            <a:pPr marL="0" indent="0">
              <a:buNone/>
            </a:pPr>
            <a:r>
              <a:rPr lang="cs-CZ" sz="2000" dirty="0" smtClean="0"/>
              <a:t>     </a:t>
            </a:r>
            <a:r>
              <a:rPr lang="cs-CZ" sz="2000" dirty="0" err="1" smtClean="0"/>
              <a:t>Futhermore</a:t>
            </a:r>
            <a:r>
              <a:rPr lang="cs-CZ" sz="2000" dirty="0" smtClean="0"/>
              <a:t>, I </a:t>
            </a:r>
            <a:r>
              <a:rPr lang="cs-CZ" sz="2000" dirty="0" err="1" smtClean="0"/>
              <a:t>think</a:t>
            </a:r>
            <a:r>
              <a:rPr lang="cs-CZ" sz="2000" dirty="0" smtClean="0"/>
              <a:t> </a:t>
            </a:r>
            <a:r>
              <a:rPr lang="cs-CZ" sz="2000" dirty="0" err="1" smtClean="0"/>
              <a:t>it</a:t>
            </a:r>
            <a:r>
              <a:rPr lang="cs-CZ" sz="2000" dirty="0" smtClean="0"/>
              <a:t> </a:t>
            </a:r>
            <a:r>
              <a:rPr lang="cs-CZ" sz="2000" dirty="0" err="1" smtClean="0"/>
              <a:t>would</a:t>
            </a:r>
            <a:r>
              <a:rPr lang="cs-CZ" sz="2000" dirty="0" smtClean="0"/>
              <a:t> </a:t>
            </a:r>
            <a:r>
              <a:rPr lang="cs-CZ" sz="2000" dirty="0" err="1" smtClean="0"/>
              <a:t>be</a:t>
            </a:r>
            <a:r>
              <a:rPr lang="cs-CZ" sz="2000" dirty="0" smtClean="0"/>
              <a:t> a </a:t>
            </a:r>
            <a:r>
              <a:rPr lang="cs-CZ" sz="2000" dirty="0" err="1" smtClean="0"/>
              <a:t>good</a:t>
            </a:r>
            <a:r>
              <a:rPr lang="cs-CZ" sz="2000" dirty="0" smtClean="0"/>
              <a:t> idea </a:t>
            </a:r>
            <a:r>
              <a:rPr lang="cs-CZ" sz="2000" b="1" dirty="0" err="1" smtClean="0"/>
              <a:t>if</a:t>
            </a:r>
            <a:r>
              <a:rPr lang="cs-CZ" sz="2000" b="1" dirty="0" smtClean="0"/>
              <a:t> </a:t>
            </a:r>
            <a:r>
              <a:rPr lang="cs-CZ" sz="2000" dirty="0" smtClean="0"/>
              <a:t>a </a:t>
            </a:r>
            <a:r>
              <a:rPr lang="cs-CZ" sz="2000" dirty="0" err="1" smtClean="0"/>
              <a:t>leisure</a:t>
            </a:r>
            <a:r>
              <a:rPr lang="cs-CZ" sz="2000" dirty="0" smtClean="0"/>
              <a:t> centre and a lunch club </a:t>
            </a:r>
            <a:r>
              <a:rPr lang="cs-CZ" sz="2000" dirty="0" err="1" smtClean="0"/>
              <a:t>were</a:t>
            </a:r>
            <a:r>
              <a:rPr lang="cs-CZ" sz="2000" dirty="0" smtClean="0"/>
              <a:t> set up </a:t>
            </a:r>
            <a:r>
              <a:rPr lang="cs-CZ" sz="2000" dirty="0" err="1" smtClean="0"/>
              <a:t>for</a:t>
            </a:r>
            <a:r>
              <a:rPr lang="cs-CZ" sz="2000" dirty="0" smtClean="0"/>
              <a:t> </a:t>
            </a:r>
            <a:r>
              <a:rPr lang="cs-CZ" sz="2000" dirty="0" err="1" smtClean="0"/>
              <a:t>elderly</a:t>
            </a:r>
            <a:r>
              <a:rPr lang="cs-CZ" sz="2000" dirty="0" smtClean="0"/>
              <a:t> </a:t>
            </a:r>
            <a:r>
              <a:rPr lang="cs-CZ" sz="2000" dirty="0" err="1" smtClean="0"/>
              <a:t>people</a:t>
            </a:r>
            <a:r>
              <a:rPr lang="cs-CZ" sz="2000" dirty="0" smtClean="0"/>
              <a:t> in </a:t>
            </a:r>
            <a:r>
              <a:rPr lang="cs-CZ" sz="2000" dirty="0" err="1" smtClean="0"/>
              <a:t>the</a:t>
            </a:r>
            <a:r>
              <a:rPr lang="cs-CZ" sz="2000" dirty="0" smtClean="0"/>
              <a:t> area. </a:t>
            </a:r>
            <a:r>
              <a:rPr lang="cs-CZ" sz="2000" dirty="0" err="1" smtClean="0"/>
              <a:t>This</a:t>
            </a:r>
            <a:r>
              <a:rPr lang="cs-CZ" sz="2000" dirty="0" smtClean="0"/>
              <a:t> </a:t>
            </a:r>
            <a:r>
              <a:rPr lang="cs-CZ" sz="2000" dirty="0" err="1" smtClean="0"/>
              <a:t>would</a:t>
            </a:r>
            <a:r>
              <a:rPr lang="cs-CZ" sz="2000" dirty="0" smtClean="0"/>
              <a:t> </a:t>
            </a:r>
            <a:r>
              <a:rPr lang="cs-CZ" sz="2000" dirty="0" err="1" smtClean="0"/>
              <a:t>encourage</a:t>
            </a:r>
            <a:r>
              <a:rPr lang="cs-CZ" sz="2000" dirty="0" smtClean="0"/>
              <a:t> </a:t>
            </a:r>
            <a:r>
              <a:rPr lang="cs-CZ" sz="2000" dirty="0" err="1" smtClean="0"/>
              <a:t>them</a:t>
            </a:r>
            <a:r>
              <a:rPr lang="cs-CZ" sz="2000" dirty="0" smtClean="0"/>
              <a:t> to </a:t>
            </a:r>
            <a:r>
              <a:rPr lang="cs-CZ" sz="2000" b="1" dirty="0" smtClean="0"/>
              <a:t>make </a:t>
            </a:r>
            <a:r>
              <a:rPr lang="cs-CZ" sz="2000" dirty="0" err="1" smtClean="0"/>
              <a:t>friends</a:t>
            </a:r>
            <a:r>
              <a:rPr lang="cs-CZ" sz="2000" dirty="0" smtClean="0"/>
              <a:t> and </a:t>
            </a:r>
            <a:r>
              <a:rPr lang="cs-CZ" sz="2000" dirty="0" err="1" smtClean="0"/>
              <a:t>have</a:t>
            </a:r>
            <a:r>
              <a:rPr lang="cs-CZ" sz="2000" dirty="0" smtClean="0"/>
              <a:t> a </a:t>
            </a:r>
            <a:r>
              <a:rPr lang="cs-CZ" sz="2000" dirty="0" err="1" smtClean="0"/>
              <a:t>better</a:t>
            </a:r>
            <a:r>
              <a:rPr lang="cs-CZ" sz="2000" dirty="0" smtClean="0"/>
              <a:t> </a:t>
            </a:r>
            <a:r>
              <a:rPr lang="cs-CZ" sz="2000" dirty="0" err="1" smtClean="0"/>
              <a:t>social</a:t>
            </a:r>
            <a:r>
              <a:rPr lang="cs-CZ" sz="2000" dirty="0" smtClean="0"/>
              <a:t> </a:t>
            </a:r>
            <a:r>
              <a:rPr lang="cs-CZ" sz="2000" dirty="0" err="1" smtClean="0"/>
              <a:t>life</a:t>
            </a:r>
            <a:r>
              <a:rPr lang="cs-CZ" sz="2000" dirty="0" smtClean="0"/>
              <a:t>, so </a:t>
            </a:r>
            <a:r>
              <a:rPr lang="cs-CZ" sz="2000" dirty="0" err="1" smtClean="0"/>
              <a:t>they</a:t>
            </a:r>
            <a:r>
              <a:rPr lang="cs-CZ" sz="2000" dirty="0" smtClean="0"/>
              <a:t> </a:t>
            </a:r>
            <a:r>
              <a:rPr lang="cs-CZ" sz="2000" dirty="0" err="1" smtClean="0"/>
              <a:t>would</a:t>
            </a:r>
            <a:r>
              <a:rPr lang="cs-CZ" sz="2000" dirty="0" smtClean="0"/>
              <a:t> </a:t>
            </a:r>
            <a:r>
              <a:rPr lang="cs-CZ" sz="2000" dirty="0" err="1" smtClean="0"/>
              <a:t>enjoy</a:t>
            </a:r>
            <a:r>
              <a:rPr lang="cs-CZ" sz="2000" dirty="0" smtClean="0"/>
              <a:t> </a:t>
            </a:r>
            <a:r>
              <a:rPr lang="cs-CZ" sz="2000" dirty="0" err="1" smtClean="0"/>
              <a:t>life</a:t>
            </a:r>
            <a:r>
              <a:rPr lang="cs-CZ" sz="2000" dirty="0" smtClean="0"/>
              <a:t> more.</a:t>
            </a:r>
          </a:p>
          <a:p>
            <a:pPr marL="0" indent="0">
              <a:buNone/>
            </a:pPr>
            <a:r>
              <a:rPr lang="cs-CZ" sz="2000" dirty="0" smtClean="0"/>
              <a:t>     To sum up, I </a:t>
            </a:r>
            <a:r>
              <a:rPr lang="cs-CZ" sz="2000" dirty="0" err="1" smtClean="0"/>
              <a:t>think</a:t>
            </a:r>
            <a:r>
              <a:rPr lang="cs-CZ" sz="2000" dirty="0" smtClean="0"/>
              <a:t> </a:t>
            </a:r>
            <a:r>
              <a:rPr lang="cs-CZ" sz="2000" dirty="0" err="1" smtClean="0"/>
              <a:t>we</a:t>
            </a:r>
            <a:r>
              <a:rPr lang="cs-CZ" sz="2000" dirty="0" smtClean="0"/>
              <a:t> </a:t>
            </a:r>
            <a:r>
              <a:rPr lang="cs-CZ" sz="2000" dirty="0" err="1" smtClean="0"/>
              <a:t>should</a:t>
            </a:r>
            <a:r>
              <a:rPr lang="cs-CZ" sz="2000" dirty="0" smtClean="0"/>
              <a:t> </a:t>
            </a:r>
            <a:r>
              <a:rPr lang="cs-CZ" sz="2000" dirty="0" err="1" smtClean="0"/>
              <a:t>all</a:t>
            </a:r>
            <a:r>
              <a:rPr lang="cs-CZ" sz="2000" dirty="0" smtClean="0"/>
              <a:t> </a:t>
            </a:r>
            <a:r>
              <a:rPr lang="cs-CZ" sz="2000" dirty="0" err="1" smtClean="0"/>
              <a:t>try</a:t>
            </a:r>
            <a:r>
              <a:rPr lang="cs-CZ" sz="2000" dirty="0" smtClean="0"/>
              <a:t> to ________ </a:t>
            </a:r>
            <a:r>
              <a:rPr lang="cs-CZ" sz="2000" dirty="0" err="1" smtClean="0"/>
              <a:t>our</a:t>
            </a:r>
            <a:r>
              <a:rPr lang="cs-CZ" sz="2000" dirty="0" smtClean="0"/>
              <a:t> </a:t>
            </a:r>
            <a:r>
              <a:rPr lang="cs-CZ" sz="2000" dirty="0" err="1" smtClean="0"/>
              <a:t>elderly</a:t>
            </a:r>
            <a:r>
              <a:rPr lang="cs-CZ" sz="2000" dirty="0" smtClean="0"/>
              <a:t> </a:t>
            </a:r>
            <a:r>
              <a:rPr lang="cs-CZ" sz="2000" dirty="0" err="1" smtClean="0"/>
              <a:t>friends</a:t>
            </a:r>
            <a:r>
              <a:rPr lang="cs-CZ" sz="2000" dirty="0" smtClean="0"/>
              <a:t> and </a:t>
            </a:r>
            <a:r>
              <a:rPr lang="cs-CZ" sz="2000" dirty="0" err="1" smtClean="0"/>
              <a:t>neighbours</a:t>
            </a:r>
            <a:r>
              <a:rPr lang="cs-CZ" sz="2000" dirty="0" smtClean="0"/>
              <a:t>. </a:t>
            </a:r>
            <a:r>
              <a:rPr lang="cs-CZ" sz="2000" dirty="0" err="1" smtClean="0"/>
              <a:t>If</a:t>
            </a:r>
            <a:r>
              <a:rPr lang="cs-CZ" sz="2000" dirty="0" smtClean="0"/>
              <a:t> </a:t>
            </a:r>
            <a:r>
              <a:rPr lang="cs-CZ" sz="2000" dirty="0" err="1" smtClean="0"/>
              <a:t>some</a:t>
            </a:r>
            <a:r>
              <a:rPr lang="cs-CZ" sz="2000" dirty="0" smtClean="0"/>
              <a:t> </a:t>
            </a:r>
            <a:r>
              <a:rPr lang="cs-CZ" sz="2000" dirty="0" err="1" smtClean="0"/>
              <a:t>of</a:t>
            </a:r>
            <a:r>
              <a:rPr lang="cs-CZ" sz="2000" dirty="0" smtClean="0"/>
              <a:t> my </a:t>
            </a:r>
            <a:r>
              <a:rPr lang="cs-CZ" sz="2000" dirty="0" err="1" smtClean="0"/>
              <a:t>suggestions</a:t>
            </a:r>
            <a:r>
              <a:rPr lang="cs-CZ" sz="2000" dirty="0" smtClean="0"/>
              <a:t> ________ </a:t>
            </a:r>
            <a:r>
              <a:rPr lang="cs-CZ" sz="2000" dirty="0" err="1" smtClean="0"/>
              <a:t>carried</a:t>
            </a:r>
            <a:r>
              <a:rPr lang="cs-CZ" sz="2000" dirty="0" smtClean="0"/>
              <a:t> </a:t>
            </a:r>
            <a:r>
              <a:rPr lang="cs-CZ" sz="2000" dirty="0" err="1" smtClean="0"/>
              <a:t>out</a:t>
            </a:r>
            <a:r>
              <a:rPr lang="cs-CZ" sz="2000" dirty="0" smtClean="0"/>
              <a:t>, </a:t>
            </a:r>
            <a:r>
              <a:rPr lang="cs-CZ" sz="2000" dirty="0" err="1" smtClean="0"/>
              <a:t>the</a:t>
            </a:r>
            <a:r>
              <a:rPr lang="cs-CZ" sz="2000" dirty="0" smtClean="0"/>
              <a:t> </a:t>
            </a:r>
            <a:r>
              <a:rPr lang="cs-CZ" sz="2000" dirty="0" err="1" smtClean="0"/>
              <a:t>lives</a:t>
            </a:r>
            <a:r>
              <a:rPr lang="cs-CZ" sz="2000" dirty="0" smtClean="0"/>
              <a:t> </a:t>
            </a:r>
            <a:r>
              <a:rPr lang="cs-CZ" sz="2000" dirty="0" err="1" smtClean="0"/>
              <a:t>of</a:t>
            </a:r>
            <a:r>
              <a:rPr lang="cs-CZ" sz="2000" dirty="0" smtClean="0"/>
              <a:t> </a:t>
            </a:r>
            <a:r>
              <a:rPr lang="cs-CZ" sz="2000" dirty="0" err="1" smtClean="0"/>
              <a:t>elderly</a:t>
            </a:r>
            <a:r>
              <a:rPr lang="cs-CZ" sz="2000" dirty="0" smtClean="0"/>
              <a:t> </a:t>
            </a:r>
            <a:r>
              <a:rPr lang="cs-CZ" sz="2000" dirty="0" err="1" smtClean="0"/>
              <a:t>people</a:t>
            </a:r>
            <a:r>
              <a:rPr lang="cs-CZ" sz="2000" dirty="0" smtClean="0"/>
              <a:t> </a:t>
            </a:r>
            <a:r>
              <a:rPr lang="cs-CZ" sz="2000" dirty="0" err="1" smtClean="0"/>
              <a:t>would</a:t>
            </a:r>
            <a:r>
              <a:rPr lang="cs-CZ" sz="2000" dirty="0" smtClean="0"/>
              <a:t> </a:t>
            </a:r>
            <a:r>
              <a:rPr lang="cs-CZ" sz="2000" dirty="0" err="1" smtClean="0"/>
              <a:t>be</a:t>
            </a:r>
            <a:r>
              <a:rPr lang="cs-CZ" sz="2000" dirty="0" smtClean="0"/>
              <a:t> much </a:t>
            </a:r>
            <a:r>
              <a:rPr lang="cs-CZ" sz="2000" dirty="0" err="1" smtClean="0"/>
              <a:t>easier</a:t>
            </a:r>
            <a:r>
              <a:rPr lang="cs-CZ" sz="2000" dirty="0" smtClean="0"/>
              <a:t>.</a:t>
            </a:r>
          </a:p>
          <a:p>
            <a:pPr marL="0" indent="0">
              <a:buNone/>
            </a:pPr>
            <a:r>
              <a:rPr lang="cs-CZ" sz="2000" dirty="0" smtClean="0"/>
              <a:t>     ________ </a:t>
            </a:r>
            <a:r>
              <a:rPr lang="cs-CZ" sz="2000" dirty="0" err="1" smtClean="0"/>
              <a:t>faithfully</a:t>
            </a:r>
            <a:r>
              <a:rPr lang="cs-CZ" sz="2000" dirty="0" smtClean="0"/>
              <a:t>,</a:t>
            </a:r>
          </a:p>
          <a:p>
            <a:pPr marL="0" indent="0">
              <a:buNone/>
            </a:pPr>
            <a:r>
              <a:rPr lang="cs-CZ" sz="2000" dirty="0" smtClean="0"/>
              <a:t>     J. Wilson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42351660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5000"/>
    </mc:Choice>
    <mc:Fallback xmlns="">
      <p:transition spd="slow" advTm="15000"/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395536" y="-1171097"/>
            <a:ext cx="8229600" cy="1143000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251520" y="116632"/>
            <a:ext cx="8712968" cy="6552728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000" dirty="0" err="1" smtClean="0"/>
              <a:t>Dear</a:t>
            </a:r>
            <a:r>
              <a:rPr lang="cs-CZ" sz="2000" dirty="0" smtClean="0"/>
              <a:t> Sir,</a:t>
            </a:r>
          </a:p>
          <a:p>
            <a:pPr marL="0" indent="0">
              <a:buNone/>
            </a:pPr>
            <a:r>
              <a:rPr lang="cs-CZ" sz="2000" dirty="0" smtClean="0"/>
              <a:t>     I </a:t>
            </a:r>
            <a:r>
              <a:rPr lang="cs-CZ" sz="2000" dirty="0" err="1" smtClean="0"/>
              <a:t>am</a:t>
            </a:r>
            <a:r>
              <a:rPr lang="cs-CZ" sz="2000" dirty="0" smtClean="0"/>
              <a:t> </a:t>
            </a:r>
            <a:r>
              <a:rPr lang="cs-CZ" sz="2000" dirty="0" err="1" smtClean="0"/>
              <a:t>writing</a:t>
            </a:r>
            <a:r>
              <a:rPr lang="cs-CZ" sz="2000" dirty="0" smtClean="0"/>
              <a:t> </a:t>
            </a:r>
            <a:r>
              <a:rPr lang="cs-CZ" sz="2000" b="1" dirty="0" err="1" smtClean="0"/>
              <a:t>regarding</a:t>
            </a:r>
            <a:r>
              <a:rPr lang="cs-CZ" sz="2000" b="1" dirty="0" smtClean="0"/>
              <a:t> </a:t>
            </a:r>
            <a:r>
              <a:rPr lang="cs-CZ" sz="2000" dirty="0" err="1" smtClean="0"/>
              <a:t>the</a:t>
            </a:r>
            <a:r>
              <a:rPr lang="cs-CZ" sz="2000" dirty="0" smtClean="0"/>
              <a:t> </a:t>
            </a:r>
            <a:r>
              <a:rPr lang="cs-CZ" sz="2000" dirty="0" err="1" smtClean="0"/>
              <a:t>problems</a:t>
            </a:r>
            <a:r>
              <a:rPr lang="cs-CZ" sz="2000" dirty="0" smtClean="0"/>
              <a:t> </a:t>
            </a:r>
            <a:r>
              <a:rPr lang="cs-CZ" sz="2000" dirty="0" err="1" smtClean="0"/>
              <a:t>which</a:t>
            </a:r>
            <a:r>
              <a:rPr lang="cs-CZ" sz="2000" dirty="0" smtClean="0"/>
              <a:t> </a:t>
            </a:r>
            <a:r>
              <a:rPr lang="cs-CZ" sz="2000" dirty="0" err="1" smtClean="0"/>
              <a:t>elderly</a:t>
            </a:r>
            <a:r>
              <a:rPr lang="cs-CZ" sz="2000" dirty="0" smtClean="0"/>
              <a:t> </a:t>
            </a:r>
            <a:r>
              <a:rPr lang="cs-CZ" sz="2000" dirty="0" err="1" smtClean="0"/>
              <a:t>people</a:t>
            </a:r>
            <a:r>
              <a:rPr lang="cs-CZ" sz="2000" dirty="0" smtClean="0"/>
              <a:t> in </a:t>
            </a:r>
            <a:r>
              <a:rPr lang="cs-CZ" sz="2000" dirty="0" err="1" smtClean="0"/>
              <a:t>our</a:t>
            </a:r>
            <a:r>
              <a:rPr lang="cs-CZ" sz="2000" dirty="0" smtClean="0"/>
              <a:t> area </a:t>
            </a:r>
            <a:r>
              <a:rPr lang="cs-CZ" sz="2000" dirty="0" err="1" smtClean="0"/>
              <a:t>have</a:t>
            </a:r>
            <a:r>
              <a:rPr lang="cs-CZ" sz="2000" dirty="0" smtClean="0"/>
              <a:t> to face. I do not </a:t>
            </a:r>
            <a:r>
              <a:rPr lang="cs-CZ" sz="2000" dirty="0" err="1" smtClean="0"/>
              <a:t>think</a:t>
            </a:r>
            <a:r>
              <a:rPr lang="cs-CZ" sz="2000" dirty="0" smtClean="0"/>
              <a:t> </a:t>
            </a:r>
            <a:r>
              <a:rPr lang="cs-CZ" sz="2000" dirty="0" err="1" smtClean="0"/>
              <a:t>that</a:t>
            </a:r>
            <a:r>
              <a:rPr lang="cs-CZ" sz="2000" dirty="0" smtClean="0"/>
              <a:t> </a:t>
            </a:r>
            <a:r>
              <a:rPr lang="cs-CZ" sz="2000" dirty="0" err="1" smtClean="0"/>
              <a:t>enough</a:t>
            </a:r>
            <a:r>
              <a:rPr lang="cs-CZ" sz="2000" dirty="0" smtClean="0"/>
              <a:t> </a:t>
            </a:r>
            <a:r>
              <a:rPr lang="cs-CZ" sz="2000" dirty="0" err="1" smtClean="0"/>
              <a:t>is</a:t>
            </a:r>
            <a:r>
              <a:rPr lang="cs-CZ" sz="2000" dirty="0" smtClean="0"/>
              <a:t> </a:t>
            </a:r>
            <a:r>
              <a:rPr lang="cs-CZ" sz="2000" b="1" dirty="0" err="1" smtClean="0"/>
              <a:t>being</a:t>
            </a:r>
            <a:r>
              <a:rPr lang="cs-CZ" sz="2000" b="1" dirty="0" smtClean="0"/>
              <a:t> </a:t>
            </a:r>
            <a:r>
              <a:rPr lang="cs-CZ" sz="2000" dirty="0" smtClean="0"/>
              <a:t>done to </a:t>
            </a:r>
            <a:r>
              <a:rPr lang="cs-CZ" sz="2000" dirty="0" err="1" smtClean="0"/>
              <a:t>help</a:t>
            </a:r>
            <a:r>
              <a:rPr lang="cs-CZ" sz="2000" dirty="0" smtClean="0"/>
              <a:t> </a:t>
            </a:r>
            <a:r>
              <a:rPr lang="cs-CZ" sz="2000" dirty="0" err="1" smtClean="0"/>
              <a:t>elderly</a:t>
            </a:r>
            <a:r>
              <a:rPr lang="cs-CZ" sz="2000" dirty="0" smtClean="0"/>
              <a:t> </a:t>
            </a:r>
            <a:r>
              <a:rPr lang="cs-CZ" sz="2000" dirty="0" err="1" smtClean="0"/>
              <a:t>people</a:t>
            </a:r>
            <a:r>
              <a:rPr lang="cs-CZ" sz="2000" dirty="0" smtClean="0"/>
              <a:t> and I </a:t>
            </a:r>
            <a:r>
              <a:rPr lang="cs-CZ" sz="2000" dirty="0" err="1" smtClean="0"/>
              <a:t>would</a:t>
            </a:r>
            <a:r>
              <a:rPr lang="cs-CZ" sz="2000" dirty="0" smtClean="0"/>
              <a:t> </a:t>
            </a:r>
            <a:r>
              <a:rPr lang="cs-CZ" sz="2000" dirty="0" err="1" smtClean="0"/>
              <a:t>like</a:t>
            </a:r>
            <a:r>
              <a:rPr lang="cs-CZ" sz="2000" dirty="0" smtClean="0"/>
              <a:t> to make </a:t>
            </a:r>
            <a:r>
              <a:rPr lang="cs-CZ" sz="2000" dirty="0" err="1" smtClean="0"/>
              <a:t>some</a:t>
            </a:r>
            <a:r>
              <a:rPr lang="cs-CZ" sz="2000" dirty="0" smtClean="0"/>
              <a:t> </a:t>
            </a:r>
            <a:r>
              <a:rPr lang="cs-CZ" sz="2000" b="1" dirty="0" err="1" smtClean="0"/>
              <a:t>suggestions</a:t>
            </a:r>
            <a:r>
              <a:rPr lang="cs-CZ" sz="2000" b="1" dirty="0" smtClean="0"/>
              <a:t> </a:t>
            </a:r>
            <a:r>
              <a:rPr lang="cs-CZ" sz="2000" dirty="0" smtClean="0"/>
              <a:t>on </a:t>
            </a:r>
            <a:r>
              <a:rPr lang="cs-CZ" sz="2000" dirty="0" err="1" smtClean="0"/>
              <a:t>how</a:t>
            </a:r>
            <a:r>
              <a:rPr lang="cs-CZ" sz="2000" dirty="0" smtClean="0"/>
              <a:t> to make </a:t>
            </a:r>
            <a:r>
              <a:rPr lang="cs-CZ" sz="2000" dirty="0" err="1" smtClean="0"/>
              <a:t>life</a:t>
            </a:r>
            <a:r>
              <a:rPr lang="cs-CZ" sz="2000" dirty="0" smtClean="0"/>
              <a:t> </a:t>
            </a:r>
            <a:r>
              <a:rPr lang="cs-CZ" sz="2000" dirty="0" err="1" smtClean="0"/>
              <a:t>better</a:t>
            </a:r>
            <a:r>
              <a:rPr lang="cs-CZ" sz="2000" dirty="0" smtClean="0"/>
              <a:t> </a:t>
            </a:r>
            <a:r>
              <a:rPr lang="cs-CZ" sz="2000" dirty="0" err="1" smtClean="0"/>
              <a:t>for</a:t>
            </a:r>
            <a:r>
              <a:rPr lang="cs-CZ" sz="2000" dirty="0" smtClean="0"/>
              <a:t> </a:t>
            </a:r>
            <a:r>
              <a:rPr lang="cs-CZ" sz="2000" dirty="0" err="1" smtClean="0"/>
              <a:t>them</a:t>
            </a:r>
            <a:r>
              <a:rPr lang="cs-CZ" sz="2000" dirty="0" smtClean="0"/>
              <a:t>.</a:t>
            </a:r>
          </a:p>
          <a:p>
            <a:pPr marL="0" indent="0">
              <a:buNone/>
            </a:pPr>
            <a:r>
              <a:rPr lang="cs-CZ" sz="2000" dirty="0" smtClean="0"/>
              <a:t>     To </a:t>
            </a:r>
            <a:r>
              <a:rPr lang="cs-CZ" sz="2000" dirty="0" err="1" smtClean="0"/>
              <a:t>begin</a:t>
            </a:r>
            <a:r>
              <a:rPr lang="cs-CZ" sz="2000" dirty="0" smtClean="0"/>
              <a:t> </a:t>
            </a:r>
            <a:r>
              <a:rPr lang="cs-CZ" sz="2000" dirty="0" err="1" smtClean="0"/>
              <a:t>with</a:t>
            </a:r>
            <a:r>
              <a:rPr lang="cs-CZ" sz="2000" dirty="0" smtClean="0"/>
              <a:t>, </a:t>
            </a:r>
            <a:r>
              <a:rPr lang="cs-CZ" sz="2000" dirty="0" err="1" smtClean="0"/>
              <a:t>improvements</a:t>
            </a:r>
            <a:r>
              <a:rPr lang="cs-CZ" sz="2000" dirty="0" smtClean="0"/>
              <a:t> </a:t>
            </a:r>
            <a:r>
              <a:rPr lang="cs-CZ" sz="2000" b="1" dirty="0" err="1" smtClean="0"/>
              <a:t>should</a:t>
            </a:r>
            <a:r>
              <a:rPr lang="cs-CZ" sz="2000" b="1" dirty="0" smtClean="0"/>
              <a:t> </a:t>
            </a:r>
            <a:r>
              <a:rPr lang="cs-CZ" sz="2000" dirty="0" err="1" smtClean="0"/>
              <a:t>be</a:t>
            </a:r>
            <a:r>
              <a:rPr lang="cs-CZ" sz="2000" dirty="0" smtClean="0"/>
              <a:t> made to </a:t>
            </a:r>
            <a:r>
              <a:rPr lang="cs-CZ" sz="2000" dirty="0" err="1" smtClean="0"/>
              <a:t>the</a:t>
            </a:r>
            <a:r>
              <a:rPr lang="cs-CZ" sz="2000" dirty="0" smtClean="0"/>
              <a:t> public transport </a:t>
            </a:r>
            <a:r>
              <a:rPr lang="cs-CZ" sz="2000" dirty="0" err="1" smtClean="0"/>
              <a:t>service</a:t>
            </a:r>
            <a:r>
              <a:rPr lang="cs-CZ" sz="2000" dirty="0" smtClean="0"/>
              <a:t>. </a:t>
            </a:r>
            <a:r>
              <a:rPr lang="cs-CZ" sz="2000" dirty="0" err="1" smtClean="0"/>
              <a:t>Buses</a:t>
            </a:r>
            <a:r>
              <a:rPr lang="cs-CZ" sz="2000" dirty="0" smtClean="0"/>
              <a:t> and </a:t>
            </a:r>
            <a:r>
              <a:rPr lang="cs-CZ" sz="2000" dirty="0" err="1" smtClean="0"/>
              <a:t>trains</a:t>
            </a:r>
            <a:r>
              <a:rPr lang="cs-CZ" sz="2000" dirty="0" smtClean="0"/>
              <a:t> </a:t>
            </a:r>
            <a:r>
              <a:rPr lang="cs-CZ" sz="2000" dirty="0" err="1" smtClean="0"/>
              <a:t>should</a:t>
            </a:r>
            <a:r>
              <a:rPr lang="cs-CZ" sz="2000" dirty="0" smtClean="0"/>
              <a:t> </a:t>
            </a:r>
            <a:r>
              <a:rPr lang="cs-CZ" sz="2000" dirty="0" err="1" smtClean="0"/>
              <a:t>be</a:t>
            </a:r>
            <a:r>
              <a:rPr lang="cs-CZ" sz="2000" dirty="0" smtClean="0"/>
              <a:t> </a:t>
            </a:r>
            <a:r>
              <a:rPr lang="cs-CZ" sz="2000" dirty="0" err="1" smtClean="0"/>
              <a:t>specially</a:t>
            </a:r>
            <a:r>
              <a:rPr lang="cs-CZ" sz="2000" dirty="0" smtClean="0"/>
              <a:t> </a:t>
            </a:r>
            <a:r>
              <a:rPr lang="cs-CZ" sz="2000" dirty="0" err="1" smtClean="0"/>
              <a:t>equipped</a:t>
            </a:r>
            <a:r>
              <a:rPr lang="cs-CZ" sz="2000" dirty="0" smtClean="0"/>
              <a:t> and </a:t>
            </a:r>
            <a:r>
              <a:rPr lang="cs-CZ" sz="2000" dirty="0" err="1" smtClean="0"/>
              <a:t>be</a:t>
            </a:r>
            <a:r>
              <a:rPr lang="cs-CZ" sz="2000" dirty="0" smtClean="0"/>
              <a:t> </a:t>
            </a:r>
            <a:r>
              <a:rPr lang="cs-CZ" sz="2000" b="1" dirty="0" smtClean="0"/>
              <a:t>more </a:t>
            </a:r>
            <a:r>
              <a:rPr lang="cs-CZ" sz="2000" dirty="0" err="1" smtClean="0"/>
              <a:t>frequent</a:t>
            </a:r>
            <a:r>
              <a:rPr lang="cs-CZ" sz="2000" dirty="0" smtClean="0"/>
              <a:t>. </a:t>
            </a:r>
            <a:r>
              <a:rPr lang="cs-CZ" sz="2000" dirty="0" err="1" smtClean="0"/>
              <a:t>This</a:t>
            </a:r>
            <a:r>
              <a:rPr lang="cs-CZ" sz="2000" dirty="0" smtClean="0"/>
              <a:t> </a:t>
            </a:r>
            <a:r>
              <a:rPr lang="cs-CZ" sz="2000" dirty="0" err="1" smtClean="0"/>
              <a:t>means</a:t>
            </a:r>
            <a:r>
              <a:rPr lang="cs-CZ" sz="2000" dirty="0" smtClean="0"/>
              <a:t> </a:t>
            </a:r>
            <a:r>
              <a:rPr lang="cs-CZ" sz="2000" dirty="0" err="1" smtClean="0"/>
              <a:t>that</a:t>
            </a:r>
            <a:r>
              <a:rPr lang="cs-CZ" sz="2000" dirty="0" smtClean="0"/>
              <a:t> </a:t>
            </a:r>
            <a:r>
              <a:rPr lang="cs-CZ" sz="2000" dirty="0" err="1" smtClean="0"/>
              <a:t>elderly</a:t>
            </a:r>
            <a:r>
              <a:rPr lang="cs-CZ" sz="2000" dirty="0" smtClean="0"/>
              <a:t> </a:t>
            </a:r>
            <a:r>
              <a:rPr lang="cs-CZ" sz="2000" dirty="0" err="1" smtClean="0"/>
              <a:t>people</a:t>
            </a:r>
            <a:r>
              <a:rPr lang="cs-CZ" sz="2000" dirty="0" smtClean="0"/>
              <a:t> </a:t>
            </a:r>
            <a:r>
              <a:rPr lang="cs-CZ" sz="2000" dirty="0" err="1" smtClean="0"/>
              <a:t>would</a:t>
            </a:r>
            <a:r>
              <a:rPr lang="cs-CZ" sz="2000" dirty="0" smtClean="0"/>
              <a:t> </a:t>
            </a:r>
            <a:r>
              <a:rPr lang="cs-CZ" sz="2000" dirty="0" err="1" smtClean="0"/>
              <a:t>be</a:t>
            </a:r>
            <a:r>
              <a:rPr lang="cs-CZ" sz="2000" dirty="0" smtClean="0"/>
              <a:t> </a:t>
            </a:r>
            <a:r>
              <a:rPr lang="cs-CZ" sz="2000" b="1" dirty="0" err="1" smtClean="0"/>
              <a:t>able</a:t>
            </a:r>
            <a:r>
              <a:rPr lang="cs-CZ" sz="2000" b="1" dirty="0" smtClean="0"/>
              <a:t> </a:t>
            </a:r>
            <a:r>
              <a:rPr lang="cs-CZ" sz="2000" dirty="0" smtClean="0"/>
              <a:t>to </a:t>
            </a:r>
            <a:r>
              <a:rPr lang="cs-CZ" sz="2000" dirty="0" err="1" smtClean="0"/>
              <a:t>get</a:t>
            </a:r>
            <a:r>
              <a:rPr lang="cs-CZ" sz="2000" dirty="0" smtClean="0"/>
              <a:t> </a:t>
            </a:r>
            <a:r>
              <a:rPr lang="cs-CZ" sz="2000" dirty="0" err="1" smtClean="0"/>
              <a:t>out</a:t>
            </a:r>
            <a:r>
              <a:rPr lang="cs-CZ" sz="2000" dirty="0" smtClean="0"/>
              <a:t> more </a:t>
            </a:r>
            <a:r>
              <a:rPr lang="cs-CZ" sz="2000" dirty="0" err="1" smtClean="0"/>
              <a:t>often</a:t>
            </a:r>
            <a:r>
              <a:rPr lang="cs-CZ" sz="2000" dirty="0" smtClean="0"/>
              <a:t>. </a:t>
            </a:r>
            <a:r>
              <a:rPr lang="cs-CZ" sz="2000" dirty="0" err="1" smtClean="0"/>
              <a:t>Therefore</a:t>
            </a:r>
            <a:r>
              <a:rPr lang="cs-CZ" sz="2000" dirty="0" smtClean="0"/>
              <a:t>, </a:t>
            </a:r>
            <a:r>
              <a:rPr lang="cs-CZ" sz="2000" dirty="0" err="1" smtClean="0"/>
              <a:t>they</a:t>
            </a:r>
            <a:r>
              <a:rPr lang="cs-CZ" sz="2000" dirty="0" smtClean="0"/>
              <a:t> </a:t>
            </a:r>
            <a:r>
              <a:rPr lang="cs-CZ" sz="2000" b="1" dirty="0" err="1" smtClean="0"/>
              <a:t>wouldn´t</a:t>
            </a:r>
            <a:r>
              <a:rPr lang="cs-CZ" sz="2000" b="1" dirty="0" smtClean="0"/>
              <a:t> </a:t>
            </a:r>
            <a:r>
              <a:rPr lang="cs-CZ" sz="2000" dirty="0" err="1" smtClean="0"/>
              <a:t>feel</a:t>
            </a:r>
            <a:r>
              <a:rPr lang="cs-CZ" sz="2000" dirty="0" smtClean="0"/>
              <a:t> </a:t>
            </a:r>
            <a:r>
              <a:rPr lang="cs-CZ" sz="2000" dirty="0" err="1" smtClean="0"/>
              <a:t>housebound</a:t>
            </a:r>
            <a:r>
              <a:rPr lang="cs-CZ" sz="2000" dirty="0" smtClean="0"/>
              <a:t> </a:t>
            </a:r>
            <a:r>
              <a:rPr lang="cs-CZ" sz="2000" dirty="0" err="1" smtClean="0"/>
              <a:t>or</a:t>
            </a:r>
            <a:r>
              <a:rPr lang="cs-CZ" sz="2000" dirty="0" smtClean="0"/>
              <a:t> </a:t>
            </a:r>
            <a:r>
              <a:rPr lang="cs-CZ" sz="2000" dirty="0" err="1" smtClean="0"/>
              <a:t>isolated</a:t>
            </a:r>
            <a:r>
              <a:rPr lang="cs-CZ" sz="2000" dirty="0" smtClean="0"/>
              <a:t>.</a:t>
            </a:r>
          </a:p>
          <a:p>
            <a:pPr marL="0" indent="0">
              <a:buNone/>
            </a:pPr>
            <a:r>
              <a:rPr lang="cs-CZ" sz="2000" dirty="0" smtClean="0"/>
              <a:t>     </a:t>
            </a:r>
            <a:r>
              <a:rPr lang="cs-CZ" sz="2000" dirty="0" err="1" smtClean="0"/>
              <a:t>Secondly</a:t>
            </a:r>
            <a:r>
              <a:rPr lang="cs-CZ" sz="2000" dirty="0" smtClean="0"/>
              <a:t>, </a:t>
            </a:r>
            <a:r>
              <a:rPr lang="cs-CZ" sz="2000" dirty="0" err="1" smtClean="0"/>
              <a:t>if</a:t>
            </a:r>
            <a:r>
              <a:rPr lang="cs-CZ" sz="2000" dirty="0" smtClean="0"/>
              <a:t> </a:t>
            </a:r>
            <a:r>
              <a:rPr lang="cs-CZ" sz="2000" dirty="0" err="1" smtClean="0"/>
              <a:t>local</a:t>
            </a:r>
            <a:r>
              <a:rPr lang="cs-CZ" sz="2000" dirty="0" smtClean="0"/>
              <a:t> </a:t>
            </a:r>
            <a:r>
              <a:rPr lang="cs-CZ" sz="2000" dirty="0" err="1" smtClean="0"/>
              <a:t>supermarkets</a:t>
            </a:r>
            <a:r>
              <a:rPr lang="cs-CZ" sz="2000" dirty="0" smtClean="0"/>
              <a:t> </a:t>
            </a:r>
            <a:r>
              <a:rPr lang="cs-CZ" sz="2000" dirty="0" err="1" smtClean="0"/>
              <a:t>provided</a:t>
            </a:r>
            <a:r>
              <a:rPr lang="cs-CZ" sz="2000" dirty="0" smtClean="0"/>
              <a:t> a free </a:t>
            </a:r>
            <a:r>
              <a:rPr lang="cs-CZ" sz="2000" dirty="0" err="1" smtClean="0"/>
              <a:t>home</a:t>
            </a:r>
            <a:r>
              <a:rPr lang="cs-CZ" sz="2000" dirty="0" smtClean="0"/>
              <a:t> </a:t>
            </a:r>
            <a:r>
              <a:rPr lang="cs-CZ" sz="2000" b="1" dirty="0" err="1" smtClean="0"/>
              <a:t>delivery</a:t>
            </a:r>
            <a:r>
              <a:rPr lang="cs-CZ" sz="2000" b="1" dirty="0" smtClean="0"/>
              <a:t> </a:t>
            </a:r>
            <a:r>
              <a:rPr lang="cs-CZ" sz="2000" dirty="0" err="1" smtClean="0"/>
              <a:t>service</a:t>
            </a:r>
            <a:r>
              <a:rPr lang="cs-CZ" sz="2000" dirty="0" smtClean="0"/>
              <a:t> </a:t>
            </a:r>
            <a:r>
              <a:rPr lang="cs-CZ" sz="2000" dirty="0" err="1" smtClean="0"/>
              <a:t>for</a:t>
            </a:r>
            <a:r>
              <a:rPr lang="cs-CZ" sz="2000" dirty="0" smtClean="0"/>
              <a:t> </a:t>
            </a:r>
            <a:r>
              <a:rPr lang="cs-CZ" sz="2000" dirty="0" err="1" smtClean="0"/>
              <a:t>elderly</a:t>
            </a:r>
            <a:r>
              <a:rPr lang="cs-CZ" sz="2000" dirty="0" smtClean="0"/>
              <a:t> </a:t>
            </a:r>
            <a:r>
              <a:rPr lang="cs-CZ" sz="2000" dirty="0" err="1" smtClean="0"/>
              <a:t>customers</a:t>
            </a:r>
            <a:r>
              <a:rPr lang="cs-CZ" sz="2000" dirty="0" smtClean="0"/>
              <a:t>, </a:t>
            </a:r>
            <a:r>
              <a:rPr lang="cs-CZ" sz="2000" dirty="0" err="1" smtClean="0"/>
              <a:t>older</a:t>
            </a:r>
            <a:r>
              <a:rPr lang="cs-CZ" sz="2000" dirty="0" smtClean="0"/>
              <a:t> </a:t>
            </a:r>
            <a:r>
              <a:rPr lang="cs-CZ" sz="2000" dirty="0" err="1" smtClean="0"/>
              <a:t>people</a:t>
            </a:r>
            <a:r>
              <a:rPr lang="cs-CZ" sz="2000" dirty="0" smtClean="0"/>
              <a:t> </a:t>
            </a:r>
            <a:r>
              <a:rPr lang="cs-CZ" sz="2000" dirty="0" err="1" smtClean="0"/>
              <a:t>would</a:t>
            </a:r>
            <a:r>
              <a:rPr lang="cs-CZ" sz="2000" dirty="0" smtClean="0"/>
              <a:t> </a:t>
            </a:r>
            <a:r>
              <a:rPr lang="cs-CZ" sz="2000" dirty="0" err="1" smtClean="0"/>
              <a:t>be</a:t>
            </a:r>
            <a:r>
              <a:rPr lang="cs-CZ" sz="2000" dirty="0" smtClean="0"/>
              <a:t> </a:t>
            </a:r>
            <a:r>
              <a:rPr lang="cs-CZ" sz="2000" dirty="0" err="1" smtClean="0"/>
              <a:t>less</a:t>
            </a:r>
            <a:r>
              <a:rPr lang="cs-CZ" sz="2000" dirty="0" smtClean="0"/>
              <a:t> </a:t>
            </a:r>
            <a:r>
              <a:rPr lang="cs-CZ" sz="2000" dirty="0" err="1" smtClean="0"/>
              <a:t>anxious</a:t>
            </a:r>
            <a:r>
              <a:rPr lang="cs-CZ" sz="2000" dirty="0" smtClean="0"/>
              <a:t> and </a:t>
            </a:r>
            <a:r>
              <a:rPr lang="cs-CZ" sz="2000" dirty="0" err="1" smtClean="0"/>
              <a:t>stressed</a:t>
            </a:r>
            <a:r>
              <a:rPr lang="cs-CZ" sz="2000" dirty="0" smtClean="0"/>
              <a:t> </a:t>
            </a:r>
            <a:r>
              <a:rPr lang="cs-CZ" sz="2000" dirty="0" err="1" smtClean="0"/>
              <a:t>about</a:t>
            </a:r>
            <a:r>
              <a:rPr lang="cs-CZ" sz="2000" dirty="0" smtClean="0"/>
              <a:t> shopping and </a:t>
            </a:r>
            <a:r>
              <a:rPr lang="cs-CZ" sz="2000" dirty="0" err="1" smtClean="0"/>
              <a:t>they</a:t>
            </a:r>
            <a:r>
              <a:rPr lang="cs-CZ" sz="2000" dirty="0" smtClean="0"/>
              <a:t> </a:t>
            </a:r>
            <a:r>
              <a:rPr lang="cs-CZ" sz="2000" dirty="0" err="1" smtClean="0"/>
              <a:t>wouldn´t</a:t>
            </a:r>
            <a:r>
              <a:rPr lang="cs-CZ" sz="2000" dirty="0" smtClean="0"/>
              <a:t> </a:t>
            </a:r>
            <a:r>
              <a:rPr lang="cs-CZ" sz="2000" dirty="0" err="1" smtClean="0"/>
              <a:t>have</a:t>
            </a:r>
            <a:r>
              <a:rPr lang="cs-CZ" sz="2000" dirty="0" smtClean="0"/>
              <a:t> to </a:t>
            </a:r>
            <a:r>
              <a:rPr lang="cs-CZ" sz="2000" b="1" dirty="0" err="1" smtClean="0"/>
              <a:t>carry</a:t>
            </a:r>
            <a:r>
              <a:rPr lang="cs-CZ" sz="2000" b="1" dirty="0" smtClean="0"/>
              <a:t> </a:t>
            </a:r>
            <a:r>
              <a:rPr lang="cs-CZ" sz="2000" dirty="0" err="1" smtClean="0"/>
              <a:t>heavy</a:t>
            </a:r>
            <a:r>
              <a:rPr lang="cs-CZ" sz="2000" dirty="0" smtClean="0"/>
              <a:t> </a:t>
            </a:r>
            <a:r>
              <a:rPr lang="cs-CZ" sz="2000" dirty="0" err="1" smtClean="0"/>
              <a:t>bags</a:t>
            </a:r>
            <a:r>
              <a:rPr lang="cs-CZ" sz="2000" dirty="0" smtClean="0"/>
              <a:t>. </a:t>
            </a:r>
            <a:r>
              <a:rPr lang="cs-CZ" sz="2000" dirty="0" err="1" smtClean="0"/>
              <a:t>They</a:t>
            </a:r>
            <a:r>
              <a:rPr lang="cs-CZ" sz="2000" dirty="0" smtClean="0"/>
              <a:t> </a:t>
            </a:r>
            <a:r>
              <a:rPr lang="cs-CZ" sz="2000" dirty="0" err="1" smtClean="0"/>
              <a:t>would</a:t>
            </a:r>
            <a:r>
              <a:rPr lang="cs-CZ" sz="2000" dirty="0" smtClean="0"/>
              <a:t> </a:t>
            </a:r>
            <a:r>
              <a:rPr lang="cs-CZ" sz="2000" dirty="0" err="1" smtClean="0"/>
              <a:t>also</a:t>
            </a:r>
            <a:r>
              <a:rPr lang="cs-CZ" sz="2000" dirty="0" smtClean="0"/>
              <a:t> </a:t>
            </a:r>
            <a:r>
              <a:rPr lang="cs-CZ" sz="2000" dirty="0" err="1" smtClean="0"/>
              <a:t>have</a:t>
            </a:r>
            <a:r>
              <a:rPr lang="cs-CZ" sz="2000" dirty="0" smtClean="0"/>
              <a:t> a </a:t>
            </a:r>
            <a:r>
              <a:rPr lang="cs-CZ" sz="2000" dirty="0" err="1" smtClean="0"/>
              <a:t>healthier</a:t>
            </a:r>
            <a:r>
              <a:rPr lang="cs-CZ" sz="2000" dirty="0" smtClean="0"/>
              <a:t> diet, as </a:t>
            </a:r>
            <a:r>
              <a:rPr lang="cs-CZ" sz="2000" dirty="0" err="1" smtClean="0"/>
              <a:t>they</a:t>
            </a:r>
            <a:r>
              <a:rPr lang="cs-CZ" sz="2000" dirty="0" smtClean="0"/>
              <a:t> </a:t>
            </a:r>
            <a:r>
              <a:rPr lang="cs-CZ" sz="2000" dirty="0" err="1" smtClean="0"/>
              <a:t>would</a:t>
            </a:r>
            <a:r>
              <a:rPr lang="cs-CZ" sz="2000" dirty="0" smtClean="0"/>
              <a:t> </a:t>
            </a:r>
            <a:r>
              <a:rPr lang="cs-CZ" sz="2000" dirty="0" err="1" smtClean="0"/>
              <a:t>be</a:t>
            </a:r>
            <a:r>
              <a:rPr lang="cs-CZ" sz="2000" dirty="0" smtClean="0"/>
              <a:t> </a:t>
            </a:r>
            <a:r>
              <a:rPr lang="cs-CZ" sz="2000" dirty="0" err="1" smtClean="0"/>
              <a:t>able</a:t>
            </a:r>
            <a:r>
              <a:rPr lang="cs-CZ" sz="2000" dirty="0" smtClean="0"/>
              <a:t> to </a:t>
            </a:r>
            <a:r>
              <a:rPr lang="cs-CZ" sz="2000" b="1" dirty="0" err="1" smtClean="0"/>
              <a:t>buy</a:t>
            </a:r>
            <a:r>
              <a:rPr lang="cs-CZ" sz="2000" b="1" dirty="0" smtClean="0"/>
              <a:t> </a:t>
            </a:r>
            <a:r>
              <a:rPr lang="cs-CZ" sz="2000" dirty="0" smtClean="0"/>
              <a:t>a </a:t>
            </a:r>
            <a:r>
              <a:rPr lang="cs-CZ" sz="2000" dirty="0" err="1" smtClean="0"/>
              <a:t>greater</a:t>
            </a:r>
            <a:r>
              <a:rPr lang="cs-CZ" sz="2000" dirty="0" smtClean="0"/>
              <a:t> variety </a:t>
            </a:r>
            <a:r>
              <a:rPr lang="cs-CZ" sz="2000" dirty="0" err="1" smtClean="0"/>
              <a:t>of</a:t>
            </a:r>
            <a:r>
              <a:rPr lang="cs-CZ" sz="2000" dirty="0" smtClean="0"/>
              <a:t> food.</a:t>
            </a:r>
          </a:p>
          <a:p>
            <a:pPr marL="0" indent="0">
              <a:buNone/>
            </a:pPr>
            <a:r>
              <a:rPr lang="cs-CZ" sz="2000" dirty="0" smtClean="0"/>
              <a:t>     </a:t>
            </a:r>
            <a:r>
              <a:rPr lang="cs-CZ" sz="2000" dirty="0" err="1" smtClean="0"/>
              <a:t>Futhermore</a:t>
            </a:r>
            <a:r>
              <a:rPr lang="cs-CZ" sz="2000" dirty="0" smtClean="0"/>
              <a:t>, I </a:t>
            </a:r>
            <a:r>
              <a:rPr lang="cs-CZ" sz="2000" dirty="0" err="1" smtClean="0"/>
              <a:t>think</a:t>
            </a:r>
            <a:r>
              <a:rPr lang="cs-CZ" sz="2000" dirty="0" smtClean="0"/>
              <a:t> </a:t>
            </a:r>
            <a:r>
              <a:rPr lang="cs-CZ" sz="2000" dirty="0" err="1" smtClean="0"/>
              <a:t>it</a:t>
            </a:r>
            <a:r>
              <a:rPr lang="cs-CZ" sz="2000" dirty="0" smtClean="0"/>
              <a:t> </a:t>
            </a:r>
            <a:r>
              <a:rPr lang="cs-CZ" sz="2000" dirty="0" err="1" smtClean="0"/>
              <a:t>would</a:t>
            </a:r>
            <a:r>
              <a:rPr lang="cs-CZ" sz="2000" dirty="0" smtClean="0"/>
              <a:t> </a:t>
            </a:r>
            <a:r>
              <a:rPr lang="cs-CZ" sz="2000" dirty="0" err="1" smtClean="0"/>
              <a:t>be</a:t>
            </a:r>
            <a:r>
              <a:rPr lang="cs-CZ" sz="2000" dirty="0" smtClean="0"/>
              <a:t> a </a:t>
            </a:r>
            <a:r>
              <a:rPr lang="cs-CZ" sz="2000" dirty="0" err="1" smtClean="0"/>
              <a:t>good</a:t>
            </a:r>
            <a:r>
              <a:rPr lang="cs-CZ" sz="2000" dirty="0" smtClean="0"/>
              <a:t> idea </a:t>
            </a:r>
            <a:r>
              <a:rPr lang="cs-CZ" sz="2000" b="1" dirty="0" err="1" smtClean="0"/>
              <a:t>if</a:t>
            </a:r>
            <a:r>
              <a:rPr lang="cs-CZ" sz="2000" b="1" dirty="0" smtClean="0"/>
              <a:t> </a:t>
            </a:r>
            <a:r>
              <a:rPr lang="cs-CZ" sz="2000" dirty="0" smtClean="0"/>
              <a:t>a </a:t>
            </a:r>
            <a:r>
              <a:rPr lang="cs-CZ" sz="2000" dirty="0" err="1" smtClean="0"/>
              <a:t>leisure</a:t>
            </a:r>
            <a:r>
              <a:rPr lang="cs-CZ" sz="2000" dirty="0" smtClean="0"/>
              <a:t> centre and a lunch club </a:t>
            </a:r>
            <a:r>
              <a:rPr lang="cs-CZ" sz="2000" dirty="0" err="1" smtClean="0"/>
              <a:t>were</a:t>
            </a:r>
            <a:r>
              <a:rPr lang="cs-CZ" sz="2000" dirty="0" smtClean="0"/>
              <a:t> set up </a:t>
            </a:r>
            <a:r>
              <a:rPr lang="cs-CZ" sz="2000" dirty="0" err="1" smtClean="0"/>
              <a:t>for</a:t>
            </a:r>
            <a:r>
              <a:rPr lang="cs-CZ" sz="2000" dirty="0" smtClean="0"/>
              <a:t> </a:t>
            </a:r>
            <a:r>
              <a:rPr lang="cs-CZ" sz="2000" dirty="0" err="1" smtClean="0"/>
              <a:t>elderly</a:t>
            </a:r>
            <a:r>
              <a:rPr lang="cs-CZ" sz="2000" dirty="0" smtClean="0"/>
              <a:t> </a:t>
            </a:r>
            <a:r>
              <a:rPr lang="cs-CZ" sz="2000" dirty="0" err="1" smtClean="0"/>
              <a:t>people</a:t>
            </a:r>
            <a:r>
              <a:rPr lang="cs-CZ" sz="2000" dirty="0" smtClean="0"/>
              <a:t> in </a:t>
            </a:r>
            <a:r>
              <a:rPr lang="cs-CZ" sz="2000" dirty="0" err="1" smtClean="0"/>
              <a:t>the</a:t>
            </a:r>
            <a:r>
              <a:rPr lang="cs-CZ" sz="2000" dirty="0" smtClean="0"/>
              <a:t> area. </a:t>
            </a:r>
            <a:r>
              <a:rPr lang="cs-CZ" sz="2000" dirty="0" err="1" smtClean="0"/>
              <a:t>This</a:t>
            </a:r>
            <a:r>
              <a:rPr lang="cs-CZ" sz="2000" dirty="0" smtClean="0"/>
              <a:t> </a:t>
            </a:r>
            <a:r>
              <a:rPr lang="cs-CZ" sz="2000" dirty="0" err="1" smtClean="0"/>
              <a:t>would</a:t>
            </a:r>
            <a:r>
              <a:rPr lang="cs-CZ" sz="2000" dirty="0" smtClean="0"/>
              <a:t> </a:t>
            </a:r>
            <a:r>
              <a:rPr lang="cs-CZ" sz="2000" dirty="0" err="1" smtClean="0"/>
              <a:t>encourage</a:t>
            </a:r>
            <a:r>
              <a:rPr lang="cs-CZ" sz="2000" dirty="0" smtClean="0"/>
              <a:t> </a:t>
            </a:r>
            <a:r>
              <a:rPr lang="cs-CZ" sz="2000" dirty="0" err="1" smtClean="0"/>
              <a:t>them</a:t>
            </a:r>
            <a:r>
              <a:rPr lang="cs-CZ" sz="2000" dirty="0" smtClean="0"/>
              <a:t> to </a:t>
            </a:r>
            <a:r>
              <a:rPr lang="cs-CZ" sz="2000" b="1" dirty="0" smtClean="0"/>
              <a:t>make </a:t>
            </a:r>
            <a:r>
              <a:rPr lang="cs-CZ" sz="2000" dirty="0" err="1" smtClean="0"/>
              <a:t>friends</a:t>
            </a:r>
            <a:r>
              <a:rPr lang="cs-CZ" sz="2000" dirty="0" smtClean="0"/>
              <a:t> and </a:t>
            </a:r>
            <a:r>
              <a:rPr lang="cs-CZ" sz="2000" dirty="0" err="1" smtClean="0"/>
              <a:t>have</a:t>
            </a:r>
            <a:r>
              <a:rPr lang="cs-CZ" sz="2000" dirty="0" smtClean="0"/>
              <a:t> a </a:t>
            </a:r>
            <a:r>
              <a:rPr lang="cs-CZ" sz="2000" dirty="0" err="1" smtClean="0"/>
              <a:t>better</a:t>
            </a:r>
            <a:r>
              <a:rPr lang="cs-CZ" sz="2000" dirty="0" smtClean="0"/>
              <a:t> </a:t>
            </a:r>
            <a:r>
              <a:rPr lang="cs-CZ" sz="2000" dirty="0" err="1" smtClean="0"/>
              <a:t>social</a:t>
            </a:r>
            <a:r>
              <a:rPr lang="cs-CZ" sz="2000" dirty="0" smtClean="0"/>
              <a:t> </a:t>
            </a:r>
            <a:r>
              <a:rPr lang="cs-CZ" sz="2000" dirty="0" err="1" smtClean="0"/>
              <a:t>life</a:t>
            </a:r>
            <a:r>
              <a:rPr lang="cs-CZ" sz="2000" dirty="0" smtClean="0"/>
              <a:t>, so </a:t>
            </a:r>
            <a:r>
              <a:rPr lang="cs-CZ" sz="2000" dirty="0" err="1" smtClean="0"/>
              <a:t>they</a:t>
            </a:r>
            <a:r>
              <a:rPr lang="cs-CZ" sz="2000" dirty="0" smtClean="0"/>
              <a:t> </a:t>
            </a:r>
            <a:r>
              <a:rPr lang="cs-CZ" sz="2000" dirty="0" err="1" smtClean="0"/>
              <a:t>would</a:t>
            </a:r>
            <a:r>
              <a:rPr lang="cs-CZ" sz="2000" dirty="0" smtClean="0"/>
              <a:t> </a:t>
            </a:r>
            <a:r>
              <a:rPr lang="cs-CZ" sz="2000" dirty="0" err="1" smtClean="0"/>
              <a:t>enjoy</a:t>
            </a:r>
            <a:r>
              <a:rPr lang="cs-CZ" sz="2000" dirty="0" smtClean="0"/>
              <a:t> </a:t>
            </a:r>
            <a:r>
              <a:rPr lang="cs-CZ" sz="2000" dirty="0" err="1" smtClean="0"/>
              <a:t>life</a:t>
            </a:r>
            <a:r>
              <a:rPr lang="cs-CZ" sz="2000" dirty="0" smtClean="0"/>
              <a:t> more.</a:t>
            </a:r>
          </a:p>
          <a:p>
            <a:pPr marL="0" indent="0">
              <a:buNone/>
            </a:pPr>
            <a:r>
              <a:rPr lang="cs-CZ" sz="2000" dirty="0" smtClean="0"/>
              <a:t>     To sum up, I </a:t>
            </a:r>
            <a:r>
              <a:rPr lang="cs-CZ" sz="2000" dirty="0" err="1" smtClean="0"/>
              <a:t>think</a:t>
            </a:r>
            <a:r>
              <a:rPr lang="cs-CZ" sz="2000" dirty="0" smtClean="0"/>
              <a:t> </a:t>
            </a:r>
            <a:r>
              <a:rPr lang="cs-CZ" sz="2000" dirty="0" err="1" smtClean="0"/>
              <a:t>we</a:t>
            </a:r>
            <a:r>
              <a:rPr lang="cs-CZ" sz="2000" dirty="0" smtClean="0"/>
              <a:t> </a:t>
            </a:r>
            <a:r>
              <a:rPr lang="cs-CZ" sz="2000" dirty="0" err="1" smtClean="0"/>
              <a:t>should</a:t>
            </a:r>
            <a:r>
              <a:rPr lang="cs-CZ" sz="2000" dirty="0" smtClean="0"/>
              <a:t> </a:t>
            </a:r>
            <a:r>
              <a:rPr lang="cs-CZ" sz="2000" dirty="0" err="1" smtClean="0"/>
              <a:t>all</a:t>
            </a:r>
            <a:r>
              <a:rPr lang="cs-CZ" sz="2000" dirty="0" smtClean="0"/>
              <a:t> </a:t>
            </a:r>
            <a:r>
              <a:rPr lang="cs-CZ" sz="2000" dirty="0" err="1" smtClean="0"/>
              <a:t>try</a:t>
            </a:r>
            <a:r>
              <a:rPr lang="cs-CZ" sz="2000" dirty="0" smtClean="0"/>
              <a:t> to </a:t>
            </a:r>
            <a:r>
              <a:rPr lang="cs-CZ" sz="2000" b="1" dirty="0" err="1" smtClean="0"/>
              <a:t>help</a:t>
            </a:r>
            <a:r>
              <a:rPr lang="cs-CZ" sz="2000" b="1" dirty="0" smtClean="0"/>
              <a:t> </a:t>
            </a:r>
            <a:r>
              <a:rPr lang="cs-CZ" sz="2000" dirty="0" err="1" smtClean="0"/>
              <a:t>our</a:t>
            </a:r>
            <a:r>
              <a:rPr lang="cs-CZ" sz="2000" dirty="0" smtClean="0"/>
              <a:t> </a:t>
            </a:r>
            <a:r>
              <a:rPr lang="cs-CZ" sz="2000" dirty="0" err="1" smtClean="0"/>
              <a:t>elderly</a:t>
            </a:r>
            <a:r>
              <a:rPr lang="cs-CZ" sz="2000" dirty="0" smtClean="0"/>
              <a:t> </a:t>
            </a:r>
            <a:r>
              <a:rPr lang="cs-CZ" sz="2000" dirty="0" err="1" smtClean="0"/>
              <a:t>friends</a:t>
            </a:r>
            <a:r>
              <a:rPr lang="cs-CZ" sz="2000" dirty="0" smtClean="0"/>
              <a:t> and </a:t>
            </a:r>
            <a:r>
              <a:rPr lang="cs-CZ" sz="2000" dirty="0" err="1" smtClean="0"/>
              <a:t>neighbours</a:t>
            </a:r>
            <a:r>
              <a:rPr lang="cs-CZ" sz="2000" dirty="0" smtClean="0"/>
              <a:t>. </a:t>
            </a:r>
            <a:r>
              <a:rPr lang="cs-CZ" sz="2000" dirty="0" err="1" smtClean="0"/>
              <a:t>If</a:t>
            </a:r>
            <a:r>
              <a:rPr lang="cs-CZ" sz="2000" dirty="0" smtClean="0"/>
              <a:t> </a:t>
            </a:r>
            <a:r>
              <a:rPr lang="cs-CZ" sz="2000" dirty="0" err="1" smtClean="0"/>
              <a:t>some</a:t>
            </a:r>
            <a:r>
              <a:rPr lang="cs-CZ" sz="2000" dirty="0" smtClean="0"/>
              <a:t> </a:t>
            </a:r>
            <a:r>
              <a:rPr lang="cs-CZ" sz="2000" dirty="0" err="1" smtClean="0"/>
              <a:t>of</a:t>
            </a:r>
            <a:r>
              <a:rPr lang="cs-CZ" sz="2000" dirty="0" smtClean="0"/>
              <a:t> my </a:t>
            </a:r>
            <a:r>
              <a:rPr lang="cs-CZ" sz="2000" dirty="0" err="1" smtClean="0"/>
              <a:t>suggestions</a:t>
            </a:r>
            <a:r>
              <a:rPr lang="cs-CZ" sz="2000" dirty="0" smtClean="0"/>
              <a:t> ________ </a:t>
            </a:r>
            <a:r>
              <a:rPr lang="cs-CZ" sz="2000" dirty="0" err="1" smtClean="0"/>
              <a:t>carried</a:t>
            </a:r>
            <a:r>
              <a:rPr lang="cs-CZ" sz="2000" dirty="0" smtClean="0"/>
              <a:t> </a:t>
            </a:r>
            <a:r>
              <a:rPr lang="cs-CZ" sz="2000" dirty="0" err="1" smtClean="0"/>
              <a:t>out</a:t>
            </a:r>
            <a:r>
              <a:rPr lang="cs-CZ" sz="2000" dirty="0" smtClean="0"/>
              <a:t>, </a:t>
            </a:r>
            <a:r>
              <a:rPr lang="cs-CZ" sz="2000" dirty="0" err="1" smtClean="0"/>
              <a:t>the</a:t>
            </a:r>
            <a:r>
              <a:rPr lang="cs-CZ" sz="2000" dirty="0" smtClean="0"/>
              <a:t> </a:t>
            </a:r>
            <a:r>
              <a:rPr lang="cs-CZ" sz="2000" dirty="0" err="1" smtClean="0"/>
              <a:t>lives</a:t>
            </a:r>
            <a:r>
              <a:rPr lang="cs-CZ" sz="2000" dirty="0" smtClean="0"/>
              <a:t> </a:t>
            </a:r>
            <a:r>
              <a:rPr lang="cs-CZ" sz="2000" dirty="0" err="1" smtClean="0"/>
              <a:t>of</a:t>
            </a:r>
            <a:r>
              <a:rPr lang="cs-CZ" sz="2000" dirty="0" smtClean="0"/>
              <a:t> </a:t>
            </a:r>
            <a:r>
              <a:rPr lang="cs-CZ" sz="2000" dirty="0" err="1" smtClean="0"/>
              <a:t>elderly</a:t>
            </a:r>
            <a:r>
              <a:rPr lang="cs-CZ" sz="2000" dirty="0" smtClean="0"/>
              <a:t> </a:t>
            </a:r>
            <a:r>
              <a:rPr lang="cs-CZ" sz="2000" dirty="0" err="1" smtClean="0"/>
              <a:t>people</a:t>
            </a:r>
            <a:r>
              <a:rPr lang="cs-CZ" sz="2000" dirty="0" smtClean="0"/>
              <a:t> </a:t>
            </a:r>
            <a:r>
              <a:rPr lang="cs-CZ" sz="2000" dirty="0" err="1" smtClean="0"/>
              <a:t>would</a:t>
            </a:r>
            <a:r>
              <a:rPr lang="cs-CZ" sz="2000" dirty="0" smtClean="0"/>
              <a:t> </a:t>
            </a:r>
            <a:r>
              <a:rPr lang="cs-CZ" sz="2000" dirty="0" err="1" smtClean="0"/>
              <a:t>be</a:t>
            </a:r>
            <a:r>
              <a:rPr lang="cs-CZ" sz="2000" dirty="0" smtClean="0"/>
              <a:t> much </a:t>
            </a:r>
            <a:r>
              <a:rPr lang="cs-CZ" sz="2000" dirty="0" err="1" smtClean="0"/>
              <a:t>easier</a:t>
            </a:r>
            <a:r>
              <a:rPr lang="cs-CZ" sz="2000" dirty="0" smtClean="0"/>
              <a:t>.</a:t>
            </a:r>
          </a:p>
          <a:p>
            <a:pPr marL="0" indent="0">
              <a:buNone/>
            </a:pPr>
            <a:r>
              <a:rPr lang="cs-CZ" sz="2000" dirty="0" smtClean="0"/>
              <a:t>     ________ </a:t>
            </a:r>
            <a:r>
              <a:rPr lang="cs-CZ" sz="2000" dirty="0" err="1" smtClean="0"/>
              <a:t>faithfully</a:t>
            </a:r>
            <a:r>
              <a:rPr lang="cs-CZ" sz="2000" dirty="0" smtClean="0"/>
              <a:t>,</a:t>
            </a:r>
          </a:p>
          <a:p>
            <a:pPr marL="0" indent="0">
              <a:buNone/>
            </a:pPr>
            <a:r>
              <a:rPr lang="cs-CZ" sz="2000" dirty="0" smtClean="0"/>
              <a:t>     J. Wilson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33893986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5000"/>
    </mc:Choice>
    <mc:Fallback xmlns="">
      <p:transition spd="slow" advTm="15000"/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395536" y="-1171097"/>
            <a:ext cx="8229600" cy="1143000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251520" y="116632"/>
            <a:ext cx="8712968" cy="6552728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000" dirty="0" err="1" smtClean="0"/>
              <a:t>Dear</a:t>
            </a:r>
            <a:r>
              <a:rPr lang="cs-CZ" sz="2000" dirty="0" smtClean="0"/>
              <a:t> Sir,</a:t>
            </a:r>
          </a:p>
          <a:p>
            <a:pPr marL="0" indent="0">
              <a:buNone/>
            </a:pPr>
            <a:r>
              <a:rPr lang="cs-CZ" sz="2000" dirty="0" smtClean="0"/>
              <a:t>     I </a:t>
            </a:r>
            <a:r>
              <a:rPr lang="cs-CZ" sz="2000" dirty="0" err="1" smtClean="0"/>
              <a:t>am</a:t>
            </a:r>
            <a:r>
              <a:rPr lang="cs-CZ" sz="2000" dirty="0" smtClean="0"/>
              <a:t> </a:t>
            </a:r>
            <a:r>
              <a:rPr lang="cs-CZ" sz="2000" dirty="0" err="1" smtClean="0"/>
              <a:t>writing</a:t>
            </a:r>
            <a:r>
              <a:rPr lang="cs-CZ" sz="2000" dirty="0" smtClean="0"/>
              <a:t> </a:t>
            </a:r>
            <a:r>
              <a:rPr lang="cs-CZ" sz="2000" b="1" dirty="0" err="1" smtClean="0"/>
              <a:t>regarding</a:t>
            </a:r>
            <a:r>
              <a:rPr lang="cs-CZ" sz="2000" b="1" dirty="0" smtClean="0"/>
              <a:t> </a:t>
            </a:r>
            <a:r>
              <a:rPr lang="cs-CZ" sz="2000" dirty="0" err="1" smtClean="0"/>
              <a:t>the</a:t>
            </a:r>
            <a:r>
              <a:rPr lang="cs-CZ" sz="2000" dirty="0" smtClean="0"/>
              <a:t> </a:t>
            </a:r>
            <a:r>
              <a:rPr lang="cs-CZ" sz="2000" dirty="0" err="1" smtClean="0"/>
              <a:t>problems</a:t>
            </a:r>
            <a:r>
              <a:rPr lang="cs-CZ" sz="2000" dirty="0" smtClean="0"/>
              <a:t> </a:t>
            </a:r>
            <a:r>
              <a:rPr lang="cs-CZ" sz="2000" dirty="0" err="1" smtClean="0"/>
              <a:t>which</a:t>
            </a:r>
            <a:r>
              <a:rPr lang="cs-CZ" sz="2000" dirty="0" smtClean="0"/>
              <a:t> </a:t>
            </a:r>
            <a:r>
              <a:rPr lang="cs-CZ" sz="2000" dirty="0" err="1" smtClean="0"/>
              <a:t>elderly</a:t>
            </a:r>
            <a:r>
              <a:rPr lang="cs-CZ" sz="2000" dirty="0" smtClean="0"/>
              <a:t> </a:t>
            </a:r>
            <a:r>
              <a:rPr lang="cs-CZ" sz="2000" dirty="0" err="1" smtClean="0"/>
              <a:t>people</a:t>
            </a:r>
            <a:r>
              <a:rPr lang="cs-CZ" sz="2000" dirty="0" smtClean="0"/>
              <a:t> in </a:t>
            </a:r>
            <a:r>
              <a:rPr lang="cs-CZ" sz="2000" dirty="0" err="1" smtClean="0"/>
              <a:t>our</a:t>
            </a:r>
            <a:r>
              <a:rPr lang="cs-CZ" sz="2000" dirty="0" smtClean="0"/>
              <a:t> area </a:t>
            </a:r>
            <a:r>
              <a:rPr lang="cs-CZ" sz="2000" dirty="0" err="1" smtClean="0"/>
              <a:t>have</a:t>
            </a:r>
            <a:r>
              <a:rPr lang="cs-CZ" sz="2000" dirty="0" smtClean="0"/>
              <a:t> to face. I do not </a:t>
            </a:r>
            <a:r>
              <a:rPr lang="cs-CZ" sz="2000" dirty="0" err="1" smtClean="0"/>
              <a:t>think</a:t>
            </a:r>
            <a:r>
              <a:rPr lang="cs-CZ" sz="2000" dirty="0" smtClean="0"/>
              <a:t> </a:t>
            </a:r>
            <a:r>
              <a:rPr lang="cs-CZ" sz="2000" dirty="0" err="1" smtClean="0"/>
              <a:t>that</a:t>
            </a:r>
            <a:r>
              <a:rPr lang="cs-CZ" sz="2000" dirty="0" smtClean="0"/>
              <a:t> </a:t>
            </a:r>
            <a:r>
              <a:rPr lang="cs-CZ" sz="2000" dirty="0" err="1" smtClean="0"/>
              <a:t>enough</a:t>
            </a:r>
            <a:r>
              <a:rPr lang="cs-CZ" sz="2000" dirty="0" smtClean="0"/>
              <a:t> </a:t>
            </a:r>
            <a:r>
              <a:rPr lang="cs-CZ" sz="2000" dirty="0" err="1" smtClean="0"/>
              <a:t>is</a:t>
            </a:r>
            <a:r>
              <a:rPr lang="cs-CZ" sz="2000" dirty="0" smtClean="0"/>
              <a:t> </a:t>
            </a:r>
            <a:r>
              <a:rPr lang="cs-CZ" sz="2000" b="1" dirty="0" err="1" smtClean="0"/>
              <a:t>being</a:t>
            </a:r>
            <a:r>
              <a:rPr lang="cs-CZ" sz="2000" b="1" dirty="0" smtClean="0"/>
              <a:t> </a:t>
            </a:r>
            <a:r>
              <a:rPr lang="cs-CZ" sz="2000" dirty="0" smtClean="0"/>
              <a:t>done to </a:t>
            </a:r>
            <a:r>
              <a:rPr lang="cs-CZ" sz="2000" dirty="0" err="1" smtClean="0"/>
              <a:t>help</a:t>
            </a:r>
            <a:r>
              <a:rPr lang="cs-CZ" sz="2000" dirty="0" smtClean="0"/>
              <a:t> </a:t>
            </a:r>
            <a:r>
              <a:rPr lang="cs-CZ" sz="2000" dirty="0" err="1" smtClean="0"/>
              <a:t>elderly</a:t>
            </a:r>
            <a:r>
              <a:rPr lang="cs-CZ" sz="2000" dirty="0" smtClean="0"/>
              <a:t> </a:t>
            </a:r>
            <a:r>
              <a:rPr lang="cs-CZ" sz="2000" dirty="0" err="1" smtClean="0"/>
              <a:t>people</a:t>
            </a:r>
            <a:r>
              <a:rPr lang="cs-CZ" sz="2000" dirty="0" smtClean="0"/>
              <a:t> and I </a:t>
            </a:r>
            <a:r>
              <a:rPr lang="cs-CZ" sz="2000" dirty="0" err="1" smtClean="0"/>
              <a:t>would</a:t>
            </a:r>
            <a:r>
              <a:rPr lang="cs-CZ" sz="2000" dirty="0" smtClean="0"/>
              <a:t> </a:t>
            </a:r>
            <a:r>
              <a:rPr lang="cs-CZ" sz="2000" dirty="0" err="1" smtClean="0"/>
              <a:t>like</a:t>
            </a:r>
            <a:r>
              <a:rPr lang="cs-CZ" sz="2000" dirty="0" smtClean="0"/>
              <a:t> to make </a:t>
            </a:r>
            <a:r>
              <a:rPr lang="cs-CZ" sz="2000" dirty="0" err="1" smtClean="0"/>
              <a:t>some</a:t>
            </a:r>
            <a:r>
              <a:rPr lang="cs-CZ" sz="2000" dirty="0" smtClean="0"/>
              <a:t> </a:t>
            </a:r>
            <a:r>
              <a:rPr lang="cs-CZ" sz="2000" b="1" dirty="0" err="1" smtClean="0"/>
              <a:t>suggestions</a:t>
            </a:r>
            <a:r>
              <a:rPr lang="cs-CZ" sz="2000" b="1" dirty="0" smtClean="0"/>
              <a:t> </a:t>
            </a:r>
            <a:r>
              <a:rPr lang="cs-CZ" sz="2000" dirty="0" smtClean="0"/>
              <a:t>on </a:t>
            </a:r>
            <a:r>
              <a:rPr lang="cs-CZ" sz="2000" dirty="0" err="1" smtClean="0"/>
              <a:t>how</a:t>
            </a:r>
            <a:r>
              <a:rPr lang="cs-CZ" sz="2000" dirty="0" smtClean="0"/>
              <a:t> to make </a:t>
            </a:r>
            <a:r>
              <a:rPr lang="cs-CZ" sz="2000" dirty="0" err="1" smtClean="0"/>
              <a:t>life</a:t>
            </a:r>
            <a:r>
              <a:rPr lang="cs-CZ" sz="2000" dirty="0" smtClean="0"/>
              <a:t> </a:t>
            </a:r>
            <a:r>
              <a:rPr lang="cs-CZ" sz="2000" dirty="0" err="1" smtClean="0"/>
              <a:t>better</a:t>
            </a:r>
            <a:r>
              <a:rPr lang="cs-CZ" sz="2000" dirty="0" smtClean="0"/>
              <a:t> </a:t>
            </a:r>
            <a:r>
              <a:rPr lang="cs-CZ" sz="2000" dirty="0" err="1" smtClean="0"/>
              <a:t>for</a:t>
            </a:r>
            <a:r>
              <a:rPr lang="cs-CZ" sz="2000" dirty="0" smtClean="0"/>
              <a:t> </a:t>
            </a:r>
            <a:r>
              <a:rPr lang="cs-CZ" sz="2000" dirty="0" err="1" smtClean="0"/>
              <a:t>them</a:t>
            </a:r>
            <a:r>
              <a:rPr lang="cs-CZ" sz="2000" dirty="0" smtClean="0"/>
              <a:t>.</a:t>
            </a:r>
          </a:p>
          <a:p>
            <a:pPr marL="0" indent="0">
              <a:buNone/>
            </a:pPr>
            <a:r>
              <a:rPr lang="cs-CZ" sz="2000" dirty="0" smtClean="0"/>
              <a:t>     To </a:t>
            </a:r>
            <a:r>
              <a:rPr lang="cs-CZ" sz="2000" dirty="0" err="1" smtClean="0"/>
              <a:t>begin</a:t>
            </a:r>
            <a:r>
              <a:rPr lang="cs-CZ" sz="2000" dirty="0" smtClean="0"/>
              <a:t> </a:t>
            </a:r>
            <a:r>
              <a:rPr lang="cs-CZ" sz="2000" dirty="0" err="1" smtClean="0"/>
              <a:t>with</a:t>
            </a:r>
            <a:r>
              <a:rPr lang="cs-CZ" sz="2000" dirty="0" smtClean="0"/>
              <a:t>, </a:t>
            </a:r>
            <a:r>
              <a:rPr lang="cs-CZ" sz="2000" dirty="0" err="1" smtClean="0"/>
              <a:t>improvements</a:t>
            </a:r>
            <a:r>
              <a:rPr lang="cs-CZ" sz="2000" dirty="0" smtClean="0"/>
              <a:t> </a:t>
            </a:r>
            <a:r>
              <a:rPr lang="cs-CZ" sz="2000" b="1" dirty="0" err="1" smtClean="0"/>
              <a:t>should</a:t>
            </a:r>
            <a:r>
              <a:rPr lang="cs-CZ" sz="2000" b="1" dirty="0" smtClean="0"/>
              <a:t> </a:t>
            </a:r>
            <a:r>
              <a:rPr lang="cs-CZ" sz="2000" dirty="0" err="1" smtClean="0"/>
              <a:t>be</a:t>
            </a:r>
            <a:r>
              <a:rPr lang="cs-CZ" sz="2000" dirty="0" smtClean="0"/>
              <a:t> made to </a:t>
            </a:r>
            <a:r>
              <a:rPr lang="cs-CZ" sz="2000" dirty="0" err="1" smtClean="0"/>
              <a:t>the</a:t>
            </a:r>
            <a:r>
              <a:rPr lang="cs-CZ" sz="2000" dirty="0" smtClean="0"/>
              <a:t> public transport </a:t>
            </a:r>
            <a:r>
              <a:rPr lang="cs-CZ" sz="2000" dirty="0" err="1" smtClean="0"/>
              <a:t>service</a:t>
            </a:r>
            <a:r>
              <a:rPr lang="cs-CZ" sz="2000" dirty="0" smtClean="0"/>
              <a:t>. </a:t>
            </a:r>
            <a:r>
              <a:rPr lang="cs-CZ" sz="2000" dirty="0" err="1" smtClean="0"/>
              <a:t>Buses</a:t>
            </a:r>
            <a:r>
              <a:rPr lang="cs-CZ" sz="2000" dirty="0" smtClean="0"/>
              <a:t> and </a:t>
            </a:r>
            <a:r>
              <a:rPr lang="cs-CZ" sz="2000" dirty="0" err="1" smtClean="0"/>
              <a:t>trains</a:t>
            </a:r>
            <a:r>
              <a:rPr lang="cs-CZ" sz="2000" dirty="0" smtClean="0"/>
              <a:t> </a:t>
            </a:r>
            <a:r>
              <a:rPr lang="cs-CZ" sz="2000" dirty="0" err="1" smtClean="0"/>
              <a:t>should</a:t>
            </a:r>
            <a:r>
              <a:rPr lang="cs-CZ" sz="2000" dirty="0" smtClean="0"/>
              <a:t> </a:t>
            </a:r>
            <a:r>
              <a:rPr lang="cs-CZ" sz="2000" dirty="0" err="1" smtClean="0"/>
              <a:t>be</a:t>
            </a:r>
            <a:r>
              <a:rPr lang="cs-CZ" sz="2000" dirty="0" smtClean="0"/>
              <a:t> </a:t>
            </a:r>
            <a:r>
              <a:rPr lang="cs-CZ" sz="2000" dirty="0" err="1" smtClean="0"/>
              <a:t>specially</a:t>
            </a:r>
            <a:r>
              <a:rPr lang="cs-CZ" sz="2000" dirty="0" smtClean="0"/>
              <a:t> </a:t>
            </a:r>
            <a:r>
              <a:rPr lang="cs-CZ" sz="2000" dirty="0" err="1" smtClean="0"/>
              <a:t>equipped</a:t>
            </a:r>
            <a:r>
              <a:rPr lang="cs-CZ" sz="2000" dirty="0" smtClean="0"/>
              <a:t> and </a:t>
            </a:r>
            <a:r>
              <a:rPr lang="cs-CZ" sz="2000" dirty="0" err="1" smtClean="0"/>
              <a:t>be</a:t>
            </a:r>
            <a:r>
              <a:rPr lang="cs-CZ" sz="2000" dirty="0" smtClean="0"/>
              <a:t> </a:t>
            </a:r>
            <a:r>
              <a:rPr lang="cs-CZ" sz="2000" b="1" dirty="0" smtClean="0"/>
              <a:t>more </a:t>
            </a:r>
            <a:r>
              <a:rPr lang="cs-CZ" sz="2000" dirty="0" err="1" smtClean="0"/>
              <a:t>frequent</a:t>
            </a:r>
            <a:r>
              <a:rPr lang="cs-CZ" sz="2000" dirty="0" smtClean="0"/>
              <a:t>. </a:t>
            </a:r>
            <a:r>
              <a:rPr lang="cs-CZ" sz="2000" dirty="0" err="1" smtClean="0"/>
              <a:t>This</a:t>
            </a:r>
            <a:r>
              <a:rPr lang="cs-CZ" sz="2000" dirty="0" smtClean="0"/>
              <a:t> </a:t>
            </a:r>
            <a:r>
              <a:rPr lang="cs-CZ" sz="2000" dirty="0" err="1" smtClean="0"/>
              <a:t>means</a:t>
            </a:r>
            <a:r>
              <a:rPr lang="cs-CZ" sz="2000" dirty="0" smtClean="0"/>
              <a:t> </a:t>
            </a:r>
            <a:r>
              <a:rPr lang="cs-CZ" sz="2000" dirty="0" err="1" smtClean="0"/>
              <a:t>that</a:t>
            </a:r>
            <a:r>
              <a:rPr lang="cs-CZ" sz="2000" dirty="0" smtClean="0"/>
              <a:t> </a:t>
            </a:r>
            <a:r>
              <a:rPr lang="cs-CZ" sz="2000" dirty="0" err="1" smtClean="0"/>
              <a:t>elderly</a:t>
            </a:r>
            <a:r>
              <a:rPr lang="cs-CZ" sz="2000" dirty="0" smtClean="0"/>
              <a:t> </a:t>
            </a:r>
            <a:r>
              <a:rPr lang="cs-CZ" sz="2000" dirty="0" err="1" smtClean="0"/>
              <a:t>people</a:t>
            </a:r>
            <a:r>
              <a:rPr lang="cs-CZ" sz="2000" dirty="0" smtClean="0"/>
              <a:t> </a:t>
            </a:r>
            <a:r>
              <a:rPr lang="cs-CZ" sz="2000" dirty="0" err="1" smtClean="0"/>
              <a:t>would</a:t>
            </a:r>
            <a:r>
              <a:rPr lang="cs-CZ" sz="2000" dirty="0" smtClean="0"/>
              <a:t> </a:t>
            </a:r>
            <a:r>
              <a:rPr lang="cs-CZ" sz="2000" dirty="0" err="1" smtClean="0"/>
              <a:t>be</a:t>
            </a:r>
            <a:r>
              <a:rPr lang="cs-CZ" sz="2000" dirty="0" smtClean="0"/>
              <a:t> </a:t>
            </a:r>
            <a:r>
              <a:rPr lang="cs-CZ" sz="2000" b="1" dirty="0" err="1" smtClean="0"/>
              <a:t>able</a:t>
            </a:r>
            <a:r>
              <a:rPr lang="cs-CZ" sz="2000" b="1" dirty="0" smtClean="0"/>
              <a:t> </a:t>
            </a:r>
            <a:r>
              <a:rPr lang="cs-CZ" sz="2000" dirty="0" smtClean="0"/>
              <a:t>to </a:t>
            </a:r>
            <a:r>
              <a:rPr lang="cs-CZ" sz="2000" dirty="0" err="1" smtClean="0"/>
              <a:t>get</a:t>
            </a:r>
            <a:r>
              <a:rPr lang="cs-CZ" sz="2000" dirty="0" smtClean="0"/>
              <a:t> </a:t>
            </a:r>
            <a:r>
              <a:rPr lang="cs-CZ" sz="2000" dirty="0" err="1" smtClean="0"/>
              <a:t>out</a:t>
            </a:r>
            <a:r>
              <a:rPr lang="cs-CZ" sz="2000" dirty="0" smtClean="0"/>
              <a:t> more </a:t>
            </a:r>
            <a:r>
              <a:rPr lang="cs-CZ" sz="2000" dirty="0" err="1" smtClean="0"/>
              <a:t>often</a:t>
            </a:r>
            <a:r>
              <a:rPr lang="cs-CZ" sz="2000" dirty="0" smtClean="0"/>
              <a:t>. </a:t>
            </a:r>
            <a:r>
              <a:rPr lang="cs-CZ" sz="2000" dirty="0" err="1" smtClean="0"/>
              <a:t>Therefore</a:t>
            </a:r>
            <a:r>
              <a:rPr lang="cs-CZ" sz="2000" dirty="0" smtClean="0"/>
              <a:t>, </a:t>
            </a:r>
            <a:r>
              <a:rPr lang="cs-CZ" sz="2000" dirty="0" err="1" smtClean="0"/>
              <a:t>they</a:t>
            </a:r>
            <a:r>
              <a:rPr lang="cs-CZ" sz="2000" dirty="0" smtClean="0"/>
              <a:t> </a:t>
            </a:r>
            <a:r>
              <a:rPr lang="cs-CZ" sz="2000" b="1" dirty="0" err="1" smtClean="0"/>
              <a:t>wouldn´t</a:t>
            </a:r>
            <a:r>
              <a:rPr lang="cs-CZ" sz="2000" b="1" dirty="0" smtClean="0"/>
              <a:t> </a:t>
            </a:r>
            <a:r>
              <a:rPr lang="cs-CZ" sz="2000" dirty="0" err="1" smtClean="0"/>
              <a:t>feel</a:t>
            </a:r>
            <a:r>
              <a:rPr lang="cs-CZ" sz="2000" dirty="0" smtClean="0"/>
              <a:t> </a:t>
            </a:r>
            <a:r>
              <a:rPr lang="cs-CZ" sz="2000" dirty="0" err="1" smtClean="0"/>
              <a:t>housebound</a:t>
            </a:r>
            <a:r>
              <a:rPr lang="cs-CZ" sz="2000" dirty="0" smtClean="0"/>
              <a:t> </a:t>
            </a:r>
            <a:r>
              <a:rPr lang="cs-CZ" sz="2000" dirty="0" err="1" smtClean="0"/>
              <a:t>or</a:t>
            </a:r>
            <a:r>
              <a:rPr lang="cs-CZ" sz="2000" dirty="0" smtClean="0"/>
              <a:t> </a:t>
            </a:r>
            <a:r>
              <a:rPr lang="cs-CZ" sz="2000" dirty="0" err="1" smtClean="0"/>
              <a:t>isolated</a:t>
            </a:r>
            <a:r>
              <a:rPr lang="cs-CZ" sz="2000" dirty="0" smtClean="0"/>
              <a:t>.</a:t>
            </a:r>
          </a:p>
          <a:p>
            <a:pPr marL="0" indent="0">
              <a:buNone/>
            </a:pPr>
            <a:r>
              <a:rPr lang="cs-CZ" sz="2000" dirty="0" smtClean="0"/>
              <a:t>     </a:t>
            </a:r>
            <a:r>
              <a:rPr lang="cs-CZ" sz="2000" dirty="0" err="1" smtClean="0"/>
              <a:t>Secondly</a:t>
            </a:r>
            <a:r>
              <a:rPr lang="cs-CZ" sz="2000" dirty="0" smtClean="0"/>
              <a:t>, </a:t>
            </a:r>
            <a:r>
              <a:rPr lang="cs-CZ" sz="2000" dirty="0" err="1" smtClean="0"/>
              <a:t>if</a:t>
            </a:r>
            <a:r>
              <a:rPr lang="cs-CZ" sz="2000" dirty="0" smtClean="0"/>
              <a:t> </a:t>
            </a:r>
            <a:r>
              <a:rPr lang="cs-CZ" sz="2000" dirty="0" err="1" smtClean="0"/>
              <a:t>local</a:t>
            </a:r>
            <a:r>
              <a:rPr lang="cs-CZ" sz="2000" dirty="0" smtClean="0"/>
              <a:t> </a:t>
            </a:r>
            <a:r>
              <a:rPr lang="cs-CZ" sz="2000" dirty="0" err="1" smtClean="0"/>
              <a:t>supermarkets</a:t>
            </a:r>
            <a:r>
              <a:rPr lang="cs-CZ" sz="2000" dirty="0" smtClean="0"/>
              <a:t> </a:t>
            </a:r>
            <a:r>
              <a:rPr lang="cs-CZ" sz="2000" dirty="0" err="1" smtClean="0"/>
              <a:t>provided</a:t>
            </a:r>
            <a:r>
              <a:rPr lang="cs-CZ" sz="2000" dirty="0" smtClean="0"/>
              <a:t> a free </a:t>
            </a:r>
            <a:r>
              <a:rPr lang="cs-CZ" sz="2000" dirty="0" err="1" smtClean="0"/>
              <a:t>home</a:t>
            </a:r>
            <a:r>
              <a:rPr lang="cs-CZ" sz="2000" dirty="0" smtClean="0"/>
              <a:t> </a:t>
            </a:r>
            <a:r>
              <a:rPr lang="cs-CZ" sz="2000" b="1" dirty="0" err="1" smtClean="0"/>
              <a:t>delivery</a:t>
            </a:r>
            <a:r>
              <a:rPr lang="cs-CZ" sz="2000" b="1" dirty="0" smtClean="0"/>
              <a:t> </a:t>
            </a:r>
            <a:r>
              <a:rPr lang="cs-CZ" sz="2000" dirty="0" err="1" smtClean="0"/>
              <a:t>service</a:t>
            </a:r>
            <a:r>
              <a:rPr lang="cs-CZ" sz="2000" dirty="0" smtClean="0"/>
              <a:t> </a:t>
            </a:r>
            <a:r>
              <a:rPr lang="cs-CZ" sz="2000" dirty="0" err="1" smtClean="0"/>
              <a:t>for</a:t>
            </a:r>
            <a:r>
              <a:rPr lang="cs-CZ" sz="2000" dirty="0" smtClean="0"/>
              <a:t> </a:t>
            </a:r>
            <a:r>
              <a:rPr lang="cs-CZ" sz="2000" dirty="0" err="1" smtClean="0"/>
              <a:t>elderly</a:t>
            </a:r>
            <a:r>
              <a:rPr lang="cs-CZ" sz="2000" dirty="0" smtClean="0"/>
              <a:t> </a:t>
            </a:r>
            <a:r>
              <a:rPr lang="cs-CZ" sz="2000" dirty="0" err="1" smtClean="0"/>
              <a:t>customers</a:t>
            </a:r>
            <a:r>
              <a:rPr lang="cs-CZ" sz="2000" dirty="0" smtClean="0"/>
              <a:t>, </a:t>
            </a:r>
            <a:r>
              <a:rPr lang="cs-CZ" sz="2000" dirty="0" err="1" smtClean="0"/>
              <a:t>older</a:t>
            </a:r>
            <a:r>
              <a:rPr lang="cs-CZ" sz="2000" dirty="0" smtClean="0"/>
              <a:t> </a:t>
            </a:r>
            <a:r>
              <a:rPr lang="cs-CZ" sz="2000" dirty="0" err="1" smtClean="0"/>
              <a:t>people</a:t>
            </a:r>
            <a:r>
              <a:rPr lang="cs-CZ" sz="2000" dirty="0" smtClean="0"/>
              <a:t> </a:t>
            </a:r>
            <a:r>
              <a:rPr lang="cs-CZ" sz="2000" dirty="0" err="1" smtClean="0"/>
              <a:t>would</a:t>
            </a:r>
            <a:r>
              <a:rPr lang="cs-CZ" sz="2000" dirty="0" smtClean="0"/>
              <a:t> </a:t>
            </a:r>
            <a:r>
              <a:rPr lang="cs-CZ" sz="2000" dirty="0" err="1" smtClean="0"/>
              <a:t>be</a:t>
            </a:r>
            <a:r>
              <a:rPr lang="cs-CZ" sz="2000" dirty="0" smtClean="0"/>
              <a:t> </a:t>
            </a:r>
            <a:r>
              <a:rPr lang="cs-CZ" sz="2000" dirty="0" err="1" smtClean="0"/>
              <a:t>less</a:t>
            </a:r>
            <a:r>
              <a:rPr lang="cs-CZ" sz="2000" dirty="0" smtClean="0"/>
              <a:t> </a:t>
            </a:r>
            <a:r>
              <a:rPr lang="cs-CZ" sz="2000" dirty="0" err="1" smtClean="0"/>
              <a:t>anxious</a:t>
            </a:r>
            <a:r>
              <a:rPr lang="cs-CZ" sz="2000" dirty="0" smtClean="0"/>
              <a:t> and </a:t>
            </a:r>
            <a:r>
              <a:rPr lang="cs-CZ" sz="2000" dirty="0" err="1" smtClean="0"/>
              <a:t>stressed</a:t>
            </a:r>
            <a:r>
              <a:rPr lang="cs-CZ" sz="2000" dirty="0" smtClean="0"/>
              <a:t> </a:t>
            </a:r>
            <a:r>
              <a:rPr lang="cs-CZ" sz="2000" dirty="0" err="1" smtClean="0"/>
              <a:t>about</a:t>
            </a:r>
            <a:r>
              <a:rPr lang="cs-CZ" sz="2000" dirty="0" smtClean="0"/>
              <a:t> shopping and </a:t>
            </a:r>
            <a:r>
              <a:rPr lang="cs-CZ" sz="2000" dirty="0" err="1" smtClean="0"/>
              <a:t>they</a:t>
            </a:r>
            <a:r>
              <a:rPr lang="cs-CZ" sz="2000" dirty="0" smtClean="0"/>
              <a:t> </a:t>
            </a:r>
            <a:r>
              <a:rPr lang="cs-CZ" sz="2000" dirty="0" err="1" smtClean="0"/>
              <a:t>wouldn´t</a:t>
            </a:r>
            <a:r>
              <a:rPr lang="cs-CZ" sz="2000" dirty="0" smtClean="0"/>
              <a:t> </a:t>
            </a:r>
            <a:r>
              <a:rPr lang="cs-CZ" sz="2000" dirty="0" err="1" smtClean="0"/>
              <a:t>have</a:t>
            </a:r>
            <a:r>
              <a:rPr lang="cs-CZ" sz="2000" dirty="0" smtClean="0"/>
              <a:t> to </a:t>
            </a:r>
            <a:r>
              <a:rPr lang="cs-CZ" sz="2000" b="1" dirty="0" err="1" smtClean="0"/>
              <a:t>carry</a:t>
            </a:r>
            <a:r>
              <a:rPr lang="cs-CZ" sz="2000" b="1" dirty="0" smtClean="0"/>
              <a:t> </a:t>
            </a:r>
            <a:r>
              <a:rPr lang="cs-CZ" sz="2000" dirty="0" err="1" smtClean="0"/>
              <a:t>heavy</a:t>
            </a:r>
            <a:r>
              <a:rPr lang="cs-CZ" sz="2000" dirty="0" smtClean="0"/>
              <a:t> </a:t>
            </a:r>
            <a:r>
              <a:rPr lang="cs-CZ" sz="2000" dirty="0" err="1" smtClean="0"/>
              <a:t>bags</a:t>
            </a:r>
            <a:r>
              <a:rPr lang="cs-CZ" sz="2000" dirty="0" smtClean="0"/>
              <a:t>. </a:t>
            </a:r>
            <a:r>
              <a:rPr lang="cs-CZ" sz="2000" dirty="0" err="1" smtClean="0"/>
              <a:t>They</a:t>
            </a:r>
            <a:r>
              <a:rPr lang="cs-CZ" sz="2000" dirty="0" smtClean="0"/>
              <a:t> </a:t>
            </a:r>
            <a:r>
              <a:rPr lang="cs-CZ" sz="2000" dirty="0" err="1" smtClean="0"/>
              <a:t>would</a:t>
            </a:r>
            <a:r>
              <a:rPr lang="cs-CZ" sz="2000" dirty="0" smtClean="0"/>
              <a:t> </a:t>
            </a:r>
            <a:r>
              <a:rPr lang="cs-CZ" sz="2000" dirty="0" err="1" smtClean="0"/>
              <a:t>also</a:t>
            </a:r>
            <a:r>
              <a:rPr lang="cs-CZ" sz="2000" dirty="0" smtClean="0"/>
              <a:t> </a:t>
            </a:r>
            <a:r>
              <a:rPr lang="cs-CZ" sz="2000" dirty="0" err="1" smtClean="0"/>
              <a:t>have</a:t>
            </a:r>
            <a:r>
              <a:rPr lang="cs-CZ" sz="2000" dirty="0" smtClean="0"/>
              <a:t> a </a:t>
            </a:r>
            <a:r>
              <a:rPr lang="cs-CZ" sz="2000" dirty="0" err="1" smtClean="0"/>
              <a:t>healthier</a:t>
            </a:r>
            <a:r>
              <a:rPr lang="cs-CZ" sz="2000" dirty="0" smtClean="0"/>
              <a:t> diet, as </a:t>
            </a:r>
            <a:r>
              <a:rPr lang="cs-CZ" sz="2000" dirty="0" err="1" smtClean="0"/>
              <a:t>they</a:t>
            </a:r>
            <a:r>
              <a:rPr lang="cs-CZ" sz="2000" dirty="0" smtClean="0"/>
              <a:t> </a:t>
            </a:r>
            <a:r>
              <a:rPr lang="cs-CZ" sz="2000" dirty="0" err="1" smtClean="0"/>
              <a:t>would</a:t>
            </a:r>
            <a:r>
              <a:rPr lang="cs-CZ" sz="2000" dirty="0" smtClean="0"/>
              <a:t> </a:t>
            </a:r>
            <a:r>
              <a:rPr lang="cs-CZ" sz="2000" dirty="0" err="1" smtClean="0"/>
              <a:t>be</a:t>
            </a:r>
            <a:r>
              <a:rPr lang="cs-CZ" sz="2000" dirty="0" smtClean="0"/>
              <a:t> </a:t>
            </a:r>
            <a:r>
              <a:rPr lang="cs-CZ" sz="2000" dirty="0" err="1" smtClean="0"/>
              <a:t>able</a:t>
            </a:r>
            <a:r>
              <a:rPr lang="cs-CZ" sz="2000" dirty="0" smtClean="0"/>
              <a:t> to </a:t>
            </a:r>
            <a:r>
              <a:rPr lang="cs-CZ" sz="2000" b="1" dirty="0" err="1" smtClean="0"/>
              <a:t>buy</a:t>
            </a:r>
            <a:r>
              <a:rPr lang="cs-CZ" sz="2000" b="1" dirty="0" smtClean="0"/>
              <a:t> </a:t>
            </a:r>
            <a:r>
              <a:rPr lang="cs-CZ" sz="2000" dirty="0" smtClean="0"/>
              <a:t>a </a:t>
            </a:r>
            <a:r>
              <a:rPr lang="cs-CZ" sz="2000" dirty="0" err="1" smtClean="0"/>
              <a:t>greater</a:t>
            </a:r>
            <a:r>
              <a:rPr lang="cs-CZ" sz="2000" dirty="0" smtClean="0"/>
              <a:t> variety </a:t>
            </a:r>
            <a:r>
              <a:rPr lang="cs-CZ" sz="2000" dirty="0" err="1" smtClean="0"/>
              <a:t>of</a:t>
            </a:r>
            <a:r>
              <a:rPr lang="cs-CZ" sz="2000" dirty="0" smtClean="0"/>
              <a:t> food.</a:t>
            </a:r>
          </a:p>
          <a:p>
            <a:pPr marL="0" indent="0">
              <a:buNone/>
            </a:pPr>
            <a:r>
              <a:rPr lang="cs-CZ" sz="2000" dirty="0" smtClean="0"/>
              <a:t>     </a:t>
            </a:r>
            <a:r>
              <a:rPr lang="cs-CZ" sz="2000" dirty="0" err="1" smtClean="0"/>
              <a:t>Futhermore</a:t>
            </a:r>
            <a:r>
              <a:rPr lang="cs-CZ" sz="2000" dirty="0" smtClean="0"/>
              <a:t>, I </a:t>
            </a:r>
            <a:r>
              <a:rPr lang="cs-CZ" sz="2000" dirty="0" err="1" smtClean="0"/>
              <a:t>think</a:t>
            </a:r>
            <a:r>
              <a:rPr lang="cs-CZ" sz="2000" dirty="0" smtClean="0"/>
              <a:t> </a:t>
            </a:r>
            <a:r>
              <a:rPr lang="cs-CZ" sz="2000" dirty="0" err="1" smtClean="0"/>
              <a:t>it</a:t>
            </a:r>
            <a:r>
              <a:rPr lang="cs-CZ" sz="2000" dirty="0" smtClean="0"/>
              <a:t> </a:t>
            </a:r>
            <a:r>
              <a:rPr lang="cs-CZ" sz="2000" dirty="0" err="1" smtClean="0"/>
              <a:t>would</a:t>
            </a:r>
            <a:r>
              <a:rPr lang="cs-CZ" sz="2000" dirty="0" smtClean="0"/>
              <a:t> </a:t>
            </a:r>
            <a:r>
              <a:rPr lang="cs-CZ" sz="2000" dirty="0" err="1" smtClean="0"/>
              <a:t>be</a:t>
            </a:r>
            <a:r>
              <a:rPr lang="cs-CZ" sz="2000" dirty="0" smtClean="0"/>
              <a:t> a </a:t>
            </a:r>
            <a:r>
              <a:rPr lang="cs-CZ" sz="2000" dirty="0" err="1" smtClean="0"/>
              <a:t>good</a:t>
            </a:r>
            <a:r>
              <a:rPr lang="cs-CZ" sz="2000" dirty="0" smtClean="0"/>
              <a:t> idea </a:t>
            </a:r>
            <a:r>
              <a:rPr lang="cs-CZ" sz="2000" b="1" dirty="0" err="1" smtClean="0"/>
              <a:t>if</a:t>
            </a:r>
            <a:r>
              <a:rPr lang="cs-CZ" sz="2000" b="1" dirty="0" smtClean="0"/>
              <a:t> </a:t>
            </a:r>
            <a:r>
              <a:rPr lang="cs-CZ" sz="2000" dirty="0" smtClean="0"/>
              <a:t>a </a:t>
            </a:r>
            <a:r>
              <a:rPr lang="cs-CZ" sz="2000" dirty="0" err="1" smtClean="0"/>
              <a:t>leisure</a:t>
            </a:r>
            <a:r>
              <a:rPr lang="cs-CZ" sz="2000" dirty="0" smtClean="0"/>
              <a:t> centre and a lunch club </a:t>
            </a:r>
            <a:r>
              <a:rPr lang="cs-CZ" sz="2000" dirty="0" err="1" smtClean="0"/>
              <a:t>were</a:t>
            </a:r>
            <a:r>
              <a:rPr lang="cs-CZ" sz="2000" dirty="0" smtClean="0"/>
              <a:t> set up </a:t>
            </a:r>
            <a:r>
              <a:rPr lang="cs-CZ" sz="2000" dirty="0" err="1" smtClean="0"/>
              <a:t>for</a:t>
            </a:r>
            <a:r>
              <a:rPr lang="cs-CZ" sz="2000" dirty="0" smtClean="0"/>
              <a:t> </a:t>
            </a:r>
            <a:r>
              <a:rPr lang="cs-CZ" sz="2000" dirty="0" err="1" smtClean="0"/>
              <a:t>elderly</a:t>
            </a:r>
            <a:r>
              <a:rPr lang="cs-CZ" sz="2000" dirty="0" smtClean="0"/>
              <a:t> </a:t>
            </a:r>
            <a:r>
              <a:rPr lang="cs-CZ" sz="2000" dirty="0" err="1" smtClean="0"/>
              <a:t>people</a:t>
            </a:r>
            <a:r>
              <a:rPr lang="cs-CZ" sz="2000" dirty="0" smtClean="0"/>
              <a:t> in </a:t>
            </a:r>
            <a:r>
              <a:rPr lang="cs-CZ" sz="2000" dirty="0" err="1" smtClean="0"/>
              <a:t>the</a:t>
            </a:r>
            <a:r>
              <a:rPr lang="cs-CZ" sz="2000" dirty="0" smtClean="0"/>
              <a:t> area. </a:t>
            </a:r>
            <a:r>
              <a:rPr lang="cs-CZ" sz="2000" dirty="0" err="1" smtClean="0"/>
              <a:t>This</a:t>
            </a:r>
            <a:r>
              <a:rPr lang="cs-CZ" sz="2000" dirty="0" smtClean="0"/>
              <a:t> </a:t>
            </a:r>
            <a:r>
              <a:rPr lang="cs-CZ" sz="2000" dirty="0" err="1" smtClean="0"/>
              <a:t>would</a:t>
            </a:r>
            <a:r>
              <a:rPr lang="cs-CZ" sz="2000" dirty="0" smtClean="0"/>
              <a:t> </a:t>
            </a:r>
            <a:r>
              <a:rPr lang="cs-CZ" sz="2000" dirty="0" err="1" smtClean="0"/>
              <a:t>encourage</a:t>
            </a:r>
            <a:r>
              <a:rPr lang="cs-CZ" sz="2000" dirty="0" smtClean="0"/>
              <a:t> </a:t>
            </a:r>
            <a:r>
              <a:rPr lang="cs-CZ" sz="2000" dirty="0" err="1" smtClean="0"/>
              <a:t>them</a:t>
            </a:r>
            <a:r>
              <a:rPr lang="cs-CZ" sz="2000" dirty="0" smtClean="0"/>
              <a:t> to </a:t>
            </a:r>
            <a:r>
              <a:rPr lang="cs-CZ" sz="2000" b="1" dirty="0" smtClean="0"/>
              <a:t>make </a:t>
            </a:r>
            <a:r>
              <a:rPr lang="cs-CZ" sz="2000" dirty="0" err="1" smtClean="0"/>
              <a:t>friends</a:t>
            </a:r>
            <a:r>
              <a:rPr lang="cs-CZ" sz="2000" dirty="0" smtClean="0"/>
              <a:t> and </a:t>
            </a:r>
            <a:r>
              <a:rPr lang="cs-CZ" sz="2000" dirty="0" err="1" smtClean="0"/>
              <a:t>have</a:t>
            </a:r>
            <a:r>
              <a:rPr lang="cs-CZ" sz="2000" dirty="0" smtClean="0"/>
              <a:t> a </a:t>
            </a:r>
            <a:r>
              <a:rPr lang="cs-CZ" sz="2000" dirty="0" err="1" smtClean="0"/>
              <a:t>better</a:t>
            </a:r>
            <a:r>
              <a:rPr lang="cs-CZ" sz="2000" dirty="0" smtClean="0"/>
              <a:t> </a:t>
            </a:r>
            <a:r>
              <a:rPr lang="cs-CZ" sz="2000" dirty="0" err="1" smtClean="0"/>
              <a:t>social</a:t>
            </a:r>
            <a:r>
              <a:rPr lang="cs-CZ" sz="2000" dirty="0" smtClean="0"/>
              <a:t> </a:t>
            </a:r>
            <a:r>
              <a:rPr lang="cs-CZ" sz="2000" dirty="0" err="1" smtClean="0"/>
              <a:t>life</a:t>
            </a:r>
            <a:r>
              <a:rPr lang="cs-CZ" sz="2000" dirty="0" smtClean="0"/>
              <a:t>, so </a:t>
            </a:r>
            <a:r>
              <a:rPr lang="cs-CZ" sz="2000" dirty="0" err="1" smtClean="0"/>
              <a:t>they</a:t>
            </a:r>
            <a:r>
              <a:rPr lang="cs-CZ" sz="2000" dirty="0" smtClean="0"/>
              <a:t> </a:t>
            </a:r>
            <a:r>
              <a:rPr lang="cs-CZ" sz="2000" dirty="0" err="1" smtClean="0"/>
              <a:t>would</a:t>
            </a:r>
            <a:r>
              <a:rPr lang="cs-CZ" sz="2000" dirty="0" smtClean="0"/>
              <a:t> </a:t>
            </a:r>
            <a:r>
              <a:rPr lang="cs-CZ" sz="2000" dirty="0" err="1" smtClean="0"/>
              <a:t>enjoy</a:t>
            </a:r>
            <a:r>
              <a:rPr lang="cs-CZ" sz="2000" dirty="0" smtClean="0"/>
              <a:t> </a:t>
            </a:r>
            <a:r>
              <a:rPr lang="cs-CZ" sz="2000" dirty="0" err="1" smtClean="0"/>
              <a:t>life</a:t>
            </a:r>
            <a:r>
              <a:rPr lang="cs-CZ" sz="2000" dirty="0" smtClean="0"/>
              <a:t> more.</a:t>
            </a:r>
          </a:p>
          <a:p>
            <a:pPr marL="0" indent="0">
              <a:buNone/>
            </a:pPr>
            <a:r>
              <a:rPr lang="cs-CZ" sz="2000" dirty="0" smtClean="0"/>
              <a:t>     To sum up, I </a:t>
            </a:r>
            <a:r>
              <a:rPr lang="cs-CZ" sz="2000" dirty="0" err="1" smtClean="0"/>
              <a:t>think</a:t>
            </a:r>
            <a:r>
              <a:rPr lang="cs-CZ" sz="2000" dirty="0" smtClean="0"/>
              <a:t> </a:t>
            </a:r>
            <a:r>
              <a:rPr lang="cs-CZ" sz="2000" dirty="0" err="1" smtClean="0"/>
              <a:t>we</a:t>
            </a:r>
            <a:r>
              <a:rPr lang="cs-CZ" sz="2000" dirty="0" smtClean="0"/>
              <a:t> </a:t>
            </a:r>
            <a:r>
              <a:rPr lang="cs-CZ" sz="2000" dirty="0" err="1" smtClean="0"/>
              <a:t>should</a:t>
            </a:r>
            <a:r>
              <a:rPr lang="cs-CZ" sz="2000" dirty="0" smtClean="0"/>
              <a:t> </a:t>
            </a:r>
            <a:r>
              <a:rPr lang="cs-CZ" sz="2000" dirty="0" err="1" smtClean="0"/>
              <a:t>all</a:t>
            </a:r>
            <a:r>
              <a:rPr lang="cs-CZ" sz="2000" dirty="0" smtClean="0"/>
              <a:t> </a:t>
            </a:r>
            <a:r>
              <a:rPr lang="cs-CZ" sz="2000" dirty="0" err="1" smtClean="0"/>
              <a:t>try</a:t>
            </a:r>
            <a:r>
              <a:rPr lang="cs-CZ" sz="2000" dirty="0" smtClean="0"/>
              <a:t> to </a:t>
            </a:r>
            <a:r>
              <a:rPr lang="cs-CZ" sz="2000" b="1" dirty="0" err="1" smtClean="0"/>
              <a:t>help</a:t>
            </a:r>
            <a:r>
              <a:rPr lang="cs-CZ" sz="2000" b="1" dirty="0" smtClean="0"/>
              <a:t> </a:t>
            </a:r>
            <a:r>
              <a:rPr lang="cs-CZ" sz="2000" dirty="0" err="1" smtClean="0"/>
              <a:t>our</a:t>
            </a:r>
            <a:r>
              <a:rPr lang="cs-CZ" sz="2000" dirty="0" smtClean="0"/>
              <a:t> </a:t>
            </a:r>
            <a:r>
              <a:rPr lang="cs-CZ" sz="2000" dirty="0" err="1" smtClean="0"/>
              <a:t>elderly</a:t>
            </a:r>
            <a:r>
              <a:rPr lang="cs-CZ" sz="2000" dirty="0" smtClean="0"/>
              <a:t> </a:t>
            </a:r>
            <a:r>
              <a:rPr lang="cs-CZ" sz="2000" dirty="0" err="1" smtClean="0"/>
              <a:t>friends</a:t>
            </a:r>
            <a:r>
              <a:rPr lang="cs-CZ" sz="2000" dirty="0" smtClean="0"/>
              <a:t> and </a:t>
            </a:r>
            <a:r>
              <a:rPr lang="cs-CZ" sz="2000" dirty="0" err="1" smtClean="0"/>
              <a:t>neighbours</a:t>
            </a:r>
            <a:r>
              <a:rPr lang="cs-CZ" sz="2000" dirty="0" smtClean="0"/>
              <a:t>. </a:t>
            </a:r>
            <a:r>
              <a:rPr lang="cs-CZ" sz="2000" dirty="0" err="1" smtClean="0"/>
              <a:t>If</a:t>
            </a:r>
            <a:r>
              <a:rPr lang="cs-CZ" sz="2000" dirty="0" smtClean="0"/>
              <a:t> </a:t>
            </a:r>
            <a:r>
              <a:rPr lang="cs-CZ" sz="2000" dirty="0" err="1" smtClean="0"/>
              <a:t>some</a:t>
            </a:r>
            <a:r>
              <a:rPr lang="cs-CZ" sz="2000" dirty="0" smtClean="0"/>
              <a:t> </a:t>
            </a:r>
            <a:r>
              <a:rPr lang="cs-CZ" sz="2000" dirty="0" err="1" smtClean="0"/>
              <a:t>of</a:t>
            </a:r>
            <a:r>
              <a:rPr lang="cs-CZ" sz="2000" dirty="0" smtClean="0"/>
              <a:t> my </a:t>
            </a:r>
            <a:r>
              <a:rPr lang="cs-CZ" sz="2000" dirty="0" err="1" smtClean="0"/>
              <a:t>suggestions</a:t>
            </a:r>
            <a:r>
              <a:rPr lang="cs-CZ" sz="2000" dirty="0" smtClean="0"/>
              <a:t> </a:t>
            </a:r>
            <a:r>
              <a:rPr lang="cs-CZ" sz="2000" b="1" dirty="0" err="1" smtClean="0"/>
              <a:t>were</a:t>
            </a:r>
            <a:r>
              <a:rPr lang="cs-CZ" sz="2000" b="1" dirty="0" smtClean="0"/>
              <a:t> </a:t>
            </a:r>
            <a:r>
              <a:rPr lang="cs-CZ" sz="2000" dirty="0" err="1" smtClean="0"/>
              <a:t>carried</a:t>
            </a:r>
            <a:r>
              <a:rPr lang="cs-CZ" sz="2000" dirty="0" smtClean="0"/>
              <a:t> </a:t>
            </a:r>
            <a:r>
              <a:rPr lang="cs-CZ" sz="2000" dirty="0" err="1" smtClean="0"/>
              <a:t>out</a:t>
            </a:r>
            <a:r>
              <a:rPr lang="cs-CZ" sz="2000" dirty="0" smtClean="0"/>
              <a:t>, </a:t>
            </a:r>
            <a:r>
              <a:rPr lang="cs-CZ" sz="2000" dirty="0" err="1" smtClean="0"/>
              <a:t>the</a:t>
            </a:r>
            <a:r>
              <a:rPr lang="cs-CZ" sz="2000" dirty="0" smtClean="0"/>
              <a:t> </a:t>
            </a:r>
            <a:r>
              <a:rPr lang="cs-CZ" sz="2000" dirty="0" err="1" smtClean="0"/>
              <a:t>lives</a:t>
            </a:r>
            <a:r>
              <a:rPr lang="cs-CZ" sz="2000" dirty="0" smtClean="0"/>
              <a:t> </a:t>
            </a:r>
            <a:r>
              <a:rPr lang="cs-CZ" sz="2000" dirty="0" err="1" smtClean="0"/>
              <a:t>of</a:t>
            </a:r>
            <a:r>
              <a:rPr lang="cs-CZ" sz="2000" dirty="0" smtClean="0"/>
              <a:t> </a:t>
            </a:r>
            <a:r>
              <a:rPr lang="cs-CZ" sz="2000" dirty="0" err="1" smtClean="0"/>
              <a:t>elderly</a:t>
            </a:r>
            <a:r>
              <a:rPr lang="cs-CZ" sz="2000" dirty="0" smtClean="0"/>
              <a:t> </a:t>
            </a:r>
            <a:r>
              <a:rPr lang="cs-CZ" sz="2000" dirty="0" err="1" smtClean="0"/>
              <a:t>people</a:t>
            </a:r>
            <a:r>
              <a:rPr lang="cs-CZ" sz="2000" dirty="0" smtClean="0"/>
              <a:t> </a:t>
            </a:r>
            <a:r>
              <a:rPr lang="cs-CZ" sz="2000" dirty="0" err="1" smtClean="0"/>
              <a:t>would</a:t>
            </a:r>
            <a:r>
              <a:rPr lang="cs-CZ" sz="2000" dirty="0" smtClean="0"/>
              <a:t> </a:t>
            </a:r>
            <a:r>
              <a:rPr lang="cs-CZ" sz="2000" dirty="0" err="1" smtClean="0"/>
              <a:t>be</a:t>
            </a:r>
            <a:r>
              <a:rPr lang="cs-CZ" sz="2000" dirty="0" smtClean="0"/>
              <a:t> much </a:t>
            </a:r>
            <a:r>
              <a:rPr lang="cs-CZ" sz="2000" dirty="0" err="1" smtClean="0"/>
              <a:t>easier</a:t>
            </a:r>
            <a:r>
              <a:rPr lang="cs-CZ" sz="2000" dirty="0" smtClean="0"/>
              <a:t>.</a:t>
            </a:r>
          </a:p>
          <a:p>
            <a:pPr marL="0" indent="0">
              <a:buNone/>
            </a:pPr>
            <a:r>
              <a:rPr lang="cs-CZ" sz="2000" dirty="0" smtClean="0"/>
              <a:t>     ________ </a:t>
            </a:r>
            <a:r>
              <a:rPr lang="cs-CZ" sz="2000" dirty="0" err="1" smtClean="0"/>
              <a:t>faithfully</a:t>
            </a:r>
            <a:r>
              <a:rPr lang="cs-CZ" sz="2000" dirty="0" smtClean="0"/>
              <a:t>,</a:t>
            </a:r>
          </a:p>
          <a:p>
            <a:pPr marL="0" indent="0">
              <a:buNone/>
            </a:pPr>
            <a:r>
              <a:rPr lang="cs-CZ" sz="2000" dirty="0" smtClean="0"/>
              <a:t>     J. Wilson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37240042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5000"/>
    </mc:Choice>
    <mc:Fallback xmlns="">
      <p:transition spd="slow" advTm="15000"/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395536" y="-1171097"/>
            <a:ext cx="8229600" cy="1143000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251520" y="116632"/>
            <a:ext cx="8712968" cy="6552728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000" dirty="0" err="1" smtClean="0"/>
              <a:t>Dear</a:t>
            </a:r>
            <a:r>
              <a:rPr lang="cs-CZ" sz="2000" dirty="0" smtClean="0"/>
              <a:t> Sir,</a:t>
            </a:r>
          </a:p>
          <a:p>
            <a:pPr marL="0" indent="0">
              <a:buNone/>
            </a:pPr>
            <a:r>
              <a:rPr lang="cs-CZ" sz="2000" dirty="0" smtClean="0"/>
              <a:t>     I </a:t>
            </a:r>
            <a:r>
              <a:rPr lang="cs-CZ" sz="2000" dirty="0" err="1" smtClean="0"/>
              <a:t>am</a:t>
            </a:r>
            <a:r>
              <a:rPr lang="cs-CZ" sz="2000" dirty="0" smtClean="0"/>
              <a:t> </a:t>
            </a:r>
            <a:r>
              <a:rPr lang="cs-CZ" sz="2000" dirty="0" err="1" smtClean="0"/>
              <a:t>writing</a:t>
            </a:r>
            <a:r>
              <a:rPr lang="cs-CZ" sz="2000" dirty="0" smtClean="0"/>
              <a:t> </a:t>
            </a:r>
            <a:r>
              <a:rPr lang="cs-CZ" sz="2000" b="1" dirty="0" err="1" smtClean="0"/>
              <a:t>regarding</a:t>
            </a:r>
            <a:r>
              <a:rPr lang="cs-CZ" sz="2000" b="1" dirty="0" smtClean="0"/>
              <a:t> </a:t>
            </a:r>
            <a:r>
              <a:rPr lang="cs-CZ" sz="2000" dirty="0" err="1" smtClean="0"/>
              <a:t>the</a:t>
            </a:r>
            <a:r>
              <a:rPr lang="cs-CZ" sz="2000" dirty="0" smtClean="0"/>
              <a:t> </a:t>
            </a:r>
            <a:r>
              <a:rPr lang="cs-CZ" sz="2000" dirty="0" err="1" smtClean="0"/>
              <a:t>problems</a:t>
            </a:r>
            <a:r>
              <a:rPr lang="cs-CZ" sz="2000" dirty="0" smtClean="0"/>
              <a:t> </a:t>
            </a:r>
            <a:r>
              <a:rPr lang="cs-CZ" sz="2000" dirty="0" err="1" smtClean="0"/>
              <a:t>which</a:t>
            </a:r>
            <a:r>
              <a:rPr lang="cs-CZ" sz="2000" dirty="0" smtClean="0"/>
              <a:t> </a:t>
            </a:r>
            <a:r>
              <a:rPr lang="cs-CZ" sz="2000" dirty="0" err="1" smtClean="0"/>
              <a:t>elderly</a:t>
            </a:r>
            <a:r>
              <a:rPr lang="cs-CZ" sz="2000" dirty="0" smtClean="0"/>
              <a:t> </a:t>
            </a:r>
            <a:r>
              <a:rPr lang="cs-CZ" sz="2000" dirty="0" err="1" smtClean="0"/>
              <a:t>people</a:t>
            </a:r>
            <a:r>
              <a:rPr lang="cs-CZ" sz="2000" dirty="0" smtClean="0"/>
              <a:t> in </a:t>
            </a:r>
            <a:r>
              <a:rPr lang="cs-CZ" sz="2000" dirty="0" err="1" smtClean="0"/>
              <a:t>our</a:t>
            </a:r>
            <a:r>
              <a:rPr lang="cs-CZ" sz="2000" dirty="0" smtClean="0"/>
              <a:t> area </a:t>
            </a:r>
            <a:r>
              <a:rPr lang="cs-CZ" sz="2000" dirty="0" err="1" smtClean="0"/>
              <a:t>have</a:t>
            </a:r>
            <a:r>
              <a:rPr lang="cs-CZ" sz="2000" dirty="0" smtClean="0"/>
              <a:t> to face. I do not </a:t>
            </a:r>
            <a:r>
              <a:rPr lang="cs-CZ" sz="2000" dirty="0" err="1" smtClean="0"/>
              <a:t>think</a:t>
            </a:r>
            <a:r>
              <a:rPr lang="cs-CZ" sz="2000" dirty="0" smtClean="0"/>
              <a:t> </a:t>
            </a:r>
            <a:r>
              <a:rPr lang="cs-CZ" sz="2000" dirty="0" err="1" smtClean="0"/>
              <a:t>that</a:t>
            </a:r>
            <a:r>
              <a:rPr lang="cs-CZ" sz="2000" dirty="0" smtClean="0"/>
              <a:t> </a:t>
            </a:r>
            <a:r>
              <a:rPr lang="cs-CZ" sz="2000" dirty="0" err="1" smtClean="0"/>
              <a:t>enough</a:t>
            </a:r>
            <a:r>
              <a:rPr lang="cs-CZ" sz="2000" dirty="0" smtClean="0"/>
              <a:t> </a:t>
            </a:r>
            <a:r>
              <a:rPr lang="cs-CZ" sz="2000" dirty="0" err="1" smtClean="0"/>
              <a:t>is</a:t>
            </a:r>
            <a:r>
              <a:rPr lang="cs-CZ" sz="2000" dirty="0" smtClean="0"/>
              <a:t> </a:t>
            </a:r>
            <a:r>
              <a:rPr lang="cs-CZ" sz="2000" b="1" dirty="0" err="1" smtClean="0"/>
              <a:t>being</a:t>
            </a:r>
            <a:r>
              <a:rPr lang="cs-CZ" sz="2000" b="1" dirty="0" smtClean="0"/>
              <a:t> </a:t>
            </a:r>
            <a:r>
              <a:rPr lang="cs-CZ" sz="2000" dirty="0" smtClean="0"/>
              <a:t>done to </a:t>
            </a:r>
            <a:r>
              <a:rPr lang="cs-CZ" sz="2000" dirty="0" err="1" smtClean="0"/>
              <a:t>help</a:t>
            </a:r>
            <a:r>
              <a:rPr lang="cs-CZ" sz="2000" dirty="0" smtClean="0"/>
              <a:t> </a:t>
            </a:r>
            <a:r>
              <a:rPr lang="cs-CZ" sz="2000" dirty="0" err="1" smtClean="0"/>
              <a:t>elderly</a:t>
            </a:r>
            <a:r>
              <a:rPr lang="cs-CZ" sz="2000" dirty="0" smtClean="0"/>
              <a:t> </a:t>
            </a:r>
            <a:r>
              <a:rPr lang="cs-CZ" sz="2000" dirty="0" err="1" smtClean="0"/>
              <a:t>people</a:t>
            </a:r>
            <a:r>
              <a:rPr lang="cs-CZ" sz="2000" dirty="0" smtClean="0"/>
              <a:t> and I </a:t>
            </a:r>
            <a:r>
              <a:rPr lang="cs-CZ" sz="2000" dirty="0" err="1" smtClean="0"/>
              <a:t>would</a:t>
            </a:r>
            <a:r>
              <a:rPr lang="cs-CZ" sz="2000" dirty="0" smtClean="0"/>
              <a:t> </a:t>
            </a:r>
            <a:r>
              <a:rPr lang="cs-CZ" sz="2000" dirty="0" err="1" smtClean="0"/>
              <a:t>like</a:t>
            </a:r>
            <a:r>
              <a:rPr lang="cs-CZ" sz="2000" dirty="0" smtClean="0"/>
              <a:t> to make </a:t>
            </a:r>
            <a:r>
              <a:rPr lang="cs-CZ" sz="2000" dirty="0" err="1" smtClean="0"/>
              <a:t>some</a:t>
            </a:r>
            <a:r>
              <a:rPr lang="cs-CZ" sz="2000" dirty="0" smtClean="0"/>
              <a:t> </a:t>
            </a:r>
            <a:r>
              <a:rPr lang="cs-CZ" sz="2000" b="1" dirty="0" err="1" smtClean="0"/>
              <a:t>suggestions</a:t>
            </a:r>
            <a:r>
              <a:rPr lang="cs-CZ" sz="2000" b="1" dirty="0" smtClean="0"/>
              <a:t> </a:t>
            </a:r>
            <a:r>
              <a:rPr lang="cs-CZ" sz="2000" dirty="0" smtClean="0"/>
              <a:t>on </a:t>
            </a:r>
            <a:r>
              <a:rPr lang="cs-CZ" sz="2000" dirty="0" err="1" smtClean="0"/>
              <a:t>how</a:t>
            </a:r>
            <a:r>
              <a:rPr lang="cs-CZ" sz="2000" dirty="0" smtClean="0"/>
              <a:t> to make </a:t>
            </a:r>
            <a:r>
              <a:rPr lang="cs-CZ" sz="2000" dirty="0" err="1" smtClean="0"/>
              <a:t>life</a:t>
            </a:r>
            <a:r>
              <a:rPr lang="cs-CZ" sz="2000" dirty="0" smtClean="0"/>
              <a:t> </a:t>
            </a:r>
            <a:r>
              <a:rPr lang="cs-CZ" sz="2000" dirty="0" err="1" smtClean="0"/>
              <a:t>better</a:t>
            </a:r>
            <a:r>
              <a:rPr lang="cs-CZ" sz="2000" dirty="0" smtClean="0"/>
              <a:t> </a:t>
            </a:r>
            <a:r>
              <a:rPr lang="cs-CZ" sz="2000" dirty="0" err="1" smtClean="0"/>
              <a:t>for</a:t>
            </a:r>
            <a:r>
              <a:rPr lang="cs-CZ" sz="2000" dirty="0" smtClean="0"/>
              <a:t> </a:t>
            </a:r>
            <a:r>
              <a:rPr lang="cs-CZ" sz="2000" dirty="0" err="1" smtClean="0"/>
              <a:t>them</a:t>
            </a:r>
            <a:r>
              <a:rPr lang="cs-CZ" sz="2000" dirty="0" smtClean="0"/>
              <a:t>.</a:t>
            </a:r>
          </a:p>
          <a:p>
            <a:pPr marL="0" indent="0">
              <a:buNone/>
            </a:pPr>
            <a:r>
              <a:rPr lang="cs-CZ" sz="2000" dirty="0" smtClean="0"/>
              <a:t>     To </a:t>
            </a:r>
            <a:r>
              <a:rPr lang="cs-CZ" sz="2000" dirty="0" err="1" smtClean="0"/>
              <a:t>begin</a:t>
            </a:r>
            <a:r>
              <a:rPr lang="cs-CZ" sz="2000" dirty="0" smtClean="0"/>
              <a:t> </a:t>
            </a:r>
            <a:r>
              <a:rPr lang="cs-CZ" sz="2000" dirty="0" err="1" smtClean="0"/>
              <a:t>with</a:t>
            </a:r>
            <a:r>
              <a:rPr lang="cs-CZ" sz="2000" dirty="0" smtClean="0"/>
              <a:t>, </a:t>
            </a:r>
            <a:r>
              <a:rPr lang="cs-CZ" sz="2000" dirty="0" err="1" smtClean="0"/>
              <a:t>improvements</a:t>
            </a:r>
            <a:r>
              <a:rPr lang="cs-CZ" sz="2000" dirty="0" smtClean="0"/>
              <a:t> </a:t>
            </a:r>
            <a:r>
              <a:rPr lang="cs-CZ" sz="2000" b="1" dirty="0" err="1" smtClean="0"/>
              <a:t>should</a:t>
            </a:r>
            <a:r>
              <a:rPr lang="cs-CZ" sz="2000" b="1" dirty="0" smtClean="0"/>
              <a:t> </a:t>
            </a:r>
            <a:r>
              <a:rPr lang="cs-CZ" sz="2000" dirty="0" err="1" smtClean="0"/>
              <a:t>be</a:t>
            </a:r>
            <a:r>
              <a:rPr lang="cs-CZ" sz="2000" dirty="0" smtClean="0"/>
              <a:t> made to </a:t>
            </a:r>
            <a:r>
              <a:rPr lang="cs-CZ" sz="2000" dirty="0" err="1" smtClean="0"/>
              <a:t>the</a:t>
            </a:r>
            <a:r>
              <a:rPr lang="cs-CZ" sz="2000" dirty="0" smtClean="0"/>
              <a:t> public transport </a:t>
            </a:r>
            <a:r>
              <a:rPr lang="cs-CZ" sz="2000" dirty="0" err="1" smtClean="0"/>
              <a:t>service</a:t>
            </a:r>
            <a:r>
              <a:rPr lang="cs-CZ" sz="2000" dirty="0" smtClean="0"/>
              <a:t>. </a:t>
            </a:r>
            <a:r>
              <a:rPr lang="cs-CZ" sz="2000" dirty="0" err="1" smtClean="0"/>
              <a:t>Buses</a:t>
            </a:r>
            <a:r>
              <a:rPr lang="cs-CZ" sz="2000" dirty="0" smtClean="0"/>
              <a:t> and </a:t>
            </a:r>
            <a:r>
              <a:rPr lang="cs-CZ" sz="2000" dirty="0" err="1" smtClean="0"/>
              <a:t>trains</a:t>
            </a:r>
            <a:r>
              <a:rPr lang="cs-CZ" sz="2000" dirty="0" smtClean="0"/>
              <a:t> </a:t>
            </a:r>
            <a:r>
              <a:rPr lang="cs-CZ" sz="2000" dirty="0" err="1" smtClean="0"/>
              <a:t>should</a:t>
            </a:r>
            <a:r>
              <a:rPr lang="cs-CZ" sz="2000" dirty="0" smtClean="0"/>
              <a:t> </a:t>
            </a:r>
            <a:r>
              <a:rPr lang="cs-CZ" sz="2000" dirty="0" err="1" smtClean="0"/>
              <a:t>be</a:t>
            </a:r>
            <a:r>
              <a:rPr lang="cs-CZ" sz="2000" dirty="0" smtClean="0"/>
              <a:t> </a:t>
            </a:r>
            <a:r>
              <a:rPr lang="cs-CZ" sz="2000" dirty="0" err="1" smtClean="0"/>
              <a:t>specially</a:t>
            </a:r>
            <a:r>
              <a:rPr lang="cs-CZ" sz="2000" dirty="0" smtClean="0"/>
              <a:t> </a:t>
            </a:r>
            <a:r>
              <a:rPr lang="cs-CZ" sz="2000" dirty="0" err="1" smtClean="0"/>
              <a:t>equipped</a:t>
            </a:r>
            <a:r>
              <a:rPr lang="cs-CZ" sz="2000" dirty="0" smtClean="0"/>
              <a:t> and </a:t>
            </a:r>
            <a:r>
              <a:rPr lang="cs-CZ" sz="2000" dirty="0" err="1" smtClean="0"/>
              <a:t>be</a:t>
            </a:r>
            <a:r>
              <a:rPr lang="cs-CZ" sz="2000" dirty="0" smtClean="0"/>
              <a:t> </a:t>
            </a:r>
            <a:r>
              <a:rPr lang="cs-CZ" sz="2000" b="1" dirty="0" smtClean="0"/>
              <a:t>more </a:t>
            </a:r>
            <a:r>
              <a:rPr lang="cs-CZ" sz="2000" dirty="0" err="1" smtClean="0"/>
              <a:t>frequent</a:t>
            </a:r>
            <a:r>
              <a:rPr lang="cs-CZ" sz="2000" dirty="0" smtClean="0"/>
              <a:t>. </a:t>
            </a:r>
            <a:r>
              <a:rPr lang="cs-CZ" sz="2000" dirty="0" err="1" smtClean="0"/>
              <a:t>This</a:t>
            </a:r>
            <a:r>
              <a:rPr lang="cs-CZ" sz="2000" dirty="0" smtClean="0"/>
              <a:t> </a:t>
            </a:r>
            <a:r>
              <a:rPr lang="cs-CZ" sz="2000" dirty="0" err="1" smtClean="0"/>
              <a:t>means</a:t>
            </a:r>
            <a:r>
              <a:rPr lang="cs-CZ" sz="2000" dirty="0" smtClean="0"/>
              <a:t> </a:t>
            </a:r>
            <a:r>
              <a:rPr lang="cs-CZ" sz="2000" dirty="0" err="1" smtClean="0"/>
              <a:t>that</a:t>
            </a:r>
            <a:r>
              <a:rPr lang="cs-CZ" sz="2000" dirty="0" smtClean="0"/>
              <a:t> </a:t>
            </a:r>
            <a:r>
              <a:rPr lang="cs-CZ" sz="2000" dirty="0" err="1" smtClean="0"/>
              <a:t>elderly</a:t>
            </a:r>
            <a:r>
              <a:rPr lang="cs-CZ" sz="2000" dirty="0" smtClean="0"/>
              <a:t> </a:t>
            </a:r>
            <a:r>
              <a:rPr lang="cs-CZ" sz="2000" dirty="0" err="1" smtClean="0"/>
              <a:t>people</a:t>
            </a:r>
            <a:r>
              <a:rPr lang="cs-CZ" sz="2000" dirty="0" smtClean="0"/>
              <a:t> </a:t>
            </a:r>
            <a:r>
              <a:rPr lang="cs-CZ" sz="2000" dirty="0" err="1" smtClean="0"/>
              <a:t>would</a:t>
            </a:r>
            <a:r>
              <a:rPr lang="cs-CZ" sz="2000" dirty="0" smtClean="0"/>
              <a:t> </a:t>
            </a:r>
            <a:r>
              <a:rPr lang="cs-CZ" sz="2000" dirty="0" err="1" smtClean="0"/>
              <a:t>be</a:t>
            </a:r>
            <a:r>
              <a:rPr lang="cs-CZ" sz="2000" dirty="0" smtClean="0"/>
              <a:t> </a:t>
            </a:r>
            <a:r>
              <a:rPr lang="cs-CZ" sz="2000" b="1" dirty="0" err="1" smtClean="0"/>
              <a:t>able</a:t>
            </a:r>
            <a:r>
              <a:rPr lang="cs-CZ" sz="2000" b="1" dirty="0" smtClean="0"/>
              <a:t> </a:t>
            </a:r>
            <a:r>
              <a:rPr lang="cs-CZ" sz="2000" dirty="0" smtClean="0"/>
              <a:t>to </a:t>
            </a:r>
            <a:r>
              <a:rPr lang="cs-CZ" sz="2000" dirty="0" err="1" smtClean="0"/>
              <a:t>get</a:t>
            </a:r>
            <a:r>
              <a:rPr lang="cs-CZ" sz="2000" dirty="0" smtClean="0"/>
              <a:t> </a:t>
            </a:r>
            <a:r>
              <a:rPr lang="cs-CZ" sz="2000" dirty="0" err="1" smtClean="0"/>
              <a:t>out</a:t>
            </a:r>
            <a:r>
              <a:rPr lang="cs-CZ" sz="2000" dirty="0" smtClean="0"/>
              <a:t> more </a:t>
            </a:r>
            <a:r>
              <a:rPr lang="cs-CZ" sz="2000" dirty="0" err="1" smtClean="0"/>
              <a:t>often</a:t>
            </a:r>
            <a:r>
              <a:rPr lang="cs-CZ" sz="2000" dirty="0" smtClean="0"/>
              <a:t>. </a:t>
            </a:r>
            <a:r>
              <a:rPr lang="cs-CZ" sz="2000" dirty="0" err="1" smtClean="0"/>
              <a:t>Therefore</a:t>
            </a:r>
            <a:r>
              <a:rPr lang="cs-CZ" sz="2000" dirty="0" smtClean="0"/>
              <a:t>, </a:t>
            </a:r>
            <a:r>
              <a:rPr lang="cs-CZ" sz="2000" dirty="0" err="1" smtClean="0"/>
              <a:t>they</a:t>
            </a:r>
            <a:r>
              <a:rPr lang="cs-CZ" sz="2000" dirty="0" smtClean="0"/>
              <a:t> </a:t>
            </a:r>
            <a:r>
              <a:rPr lang="cs-CZ" sz="2000" b="1" dirty="0" err="1" smtClean="0"/>
              <a:t>wouldn´t</a:t>
            </a:r>
            <a:r>
              <a:rPr lang="cs-CZ" sz="2000" b="1" dirty="0" smtClean="0"/>
              <a:t> </a:t>
            </a:r>
            <a:r>
              <a:rPr lang="cs-CZ" sz="2000" dirty="0" err="1" smtClean="0"/>
              <a:t>feel</a:t>
            </a:r>
            <a:r>
              <a:rPr lang="cs-CZ" sz="2000" dirty="0" smtClean="0"/>
              <a:t> </a:t>
            </a:r>
            <a:r>
              <a:rPr lang="cs-CZ" sz="2000" dirty="0" err="1" smtClean="0"/>
              <a:t>housebound</a:t>
            </a:r>
            <a:r>
              <a:rPr lang="cs-CZ" sz="2000" dirty="0" smtClean="0"/>
              <a:t> </a:t>
            </a:r>
            <a:r>
              <a:rPr lang="cs-CZ" sz="2000" dirty="0" err="1" smtClean="0"/>
              <a:t>or</a:t>
            </a:r>
            <a:r>
              <a:rPr lang="cs-CZ" sz="2000" dirty="0" smtClean="0"/>
              <a:t> </a:t>
            </a:r>
            <a:r>
              <a:rPr lang="cs-CZ" sz="2000" dirty="0" err="1" smtClean="0"/>
              <a:t>isolated</a:t>
            </a:r>
            <a:r>
              <a:rPr lang="cs-CZ" sz="2000" dirty="0" smtClean="0"/>
              <a:t>.</a:t>
            </a:r>
          </a:p>
          <a:p>
            <a:pPr marL="0" indent="0">
              <a:buNone/>
            </a:pPr>
            <a:r>
              <a:rPr lang="cs-CZ" sz="2000" dirty="0" smtClean="0"/>
              <a:t>     </a:t>
            </a:r>
            <a:r>
              <a:rPr lang="cs-CZ" sz="2000" dirty="0" err="1" smtClean="0"/>
              <a:t>Secondly</a:t>
            </a:r>
            <a:r>
              <a:rPr lang="cs-CZ" sz="2000" dirty="0" smtClean="0"/>
              <a:t>, </a:t>
            </a:r>
            <a:r>
              <a:rPr lang="cs-CZ" sz="2000" dirty="0" err="1" smtClean="0"/>
              <a:t>if</a:t>
            </a:r>
            <a:r>
              <a:rPr lang="cs-CZ" sz="2000" dirty="0" smtClean="0"/>
              <a:t> </a:t>
            </a:r>
            <a:r>
              <a:rPr lang="cs-CZ" sz="2000" dirty="0" err="1" smtClean="0"/>
              <a:t>local</a:t>
            </a:r>
            <a:r>
              <a:rPr lang="cs-CZ" sz="2000" dirty="0" smtClean="0"/>
              <a:t> </a:t>
            </a:r>
            <a:r>
              <a:rPr lang="cs-CZ" sz="2000" dirty="0" err="1" smtClean="0"/>
              <a:t>supermarkets</a:t>
            </a:r>
            <a:r>
              <a:rPr lang="cs-CZ" sz="2000" dirty="0" smtClean="0"/>
              <a:t> </a:t>
            </a:r>
            <a:r>
              <a:rPr lang="cs-CZ" sz="2000" dirty="0" err="1" smtClean="0"/>
              <a:t>provided</a:t>
            </a:r>
            <a:r>
              <a:rPr lang="cs-CZ" sz="2000" dirty="0" smtClean="0"/>
              <a:t> a free </a:t>
            </a:r>
            <a:r>
              <a:rPr lang="cs-CZ" sz="2000" dirty="0" err="1" smtClean="0"/>
              <a:t>home</a:t>
            </a:r>
            <a:r>
              <a:rPr lang="cs-CZ" sz="2000" dirty="0" smtClean="0"/>
              <a:t> </a:t>
            </a:r>
            <a:r>
              <a:rPr lang="cs-CZ" sz="2000" b="1" dirty="0" err="1" smtClean="0"/>
              <a:t>delivery</a:t>
            </a:r>
            <a:r>
              <a:rPr lang="cs-CZ" sz="2000" b="1" dirty="0" smtClean="0"/>
              <a:t> </a:t>
            </a:r>
            <a:r>
              <a:rPr lang="cs-CZ" sz="2000" dirty="0" err="1" smtClean="0"/>
              <a:t>service</a:t>
            </a:r>
            <a:r>
              <a:rPr lang="cs-CZ" sz="2000" dirty="0" smtClean="0"/>
              <a:t> </a:t>
            </a:r>
            <a:r>
              <a:rPr lang="cs-CZ" sz="2000" dirty="0" err="1" smtClean="0"/>
              <a:t>for</a:t>
            </a:r>
            <a:r>
              <a:rPr lang="cs-CZ" sz="2000" dirty="0" smtClean="0"/>
              <a:t> </a:t>
            </a:r>
            <a:r>
              <a:rPr lang="cs-CZ" sz="2000" dirty="0" err="1" smtClean="0"/>
              <a:t>elderly</a:t>
            </a:r>
            <a:r>
              <a:rPr lang="cs-CZ" sz="2000" dirty="0" smtClean="0"/>
              <a:t> </a:t>
            </a:r>
            <a:r>
              <a:rPr lang="cs-CZ" sz="2000" dirty="0" err="1" smtClean="0"/>
              <a:t>customers</a:t>
            </a:r>
            <a:r>
              <a:rPr lang="cs-CZ" sz="2000" dirty="0" smtClean="0"/>
              <a:t>, </a:t>
            </a:r>
            <a:r>
              <a:rPr lang="cs-CZ" sz="2000" dirty="0" err="1" smtClean="0"/>
              <a:t>older</a:t>
            </a:r>
            <a:r>
              <a:rPr lang="cs-CZ" sz="2000" dirty="0" smtClean="0"/>
              <a:t> </a:t>
            </a:r>
            <a:r>
              <a:rPr lang="cs-CZ" sz="2000" dirty="0" err="1" smtClean="0"/>
              <a:t>people</a:t>
            </a:r>
            <a:r>
              <a:rPr lang="cs-CZ" sz="2000" dirty="0" smtClean="0"/>
              <a:t> </a:t>
            </a:r>
            <a:r>
              <a:rPr lang="cs-CZ" sz="2000" dirty="0" err="1" smtClean="0"/>
              <a:t>would</a:t>
            </a:r>
            <a:r>
              <a:rPr lang="cs-CZ" sz="2000" dirty="0" smtClean="0"/>
              <a:t> </a:t>
            </a:r>
            <a:r>
              <a:rPr lang="cs-CZ" sz="2000" dirty="0" err="1" smtClean="0"/>
              <a:t>be</a:t>
            </a:r>
            <a:r>
              <a:rPr lang="cs-CZ" sz="2000" dirty="0" smtClean="0"/>
              <a:t> </a:t>
            </a:r>
            <a:r>
              <a:rPr lang="cs-CZ" sz="2000" dirty="0" err="1" smtClean="0"/>
              <a:t>less</a:t>
            </a:r>
            <a:r>
              <a:rPr lang="cs-CZ" sz="2000" dirty="0" smtClean="0"/>
              <a:t> </a:t>
            </a:r>
            <a:r>
              <a:rPr lang="cs-CZ" sz="2000" dirty="0" err="1" smtClean="0"/>
              <a:t>anxious</a:t>
            </a:r>
            <a:r>
              <a:rPr lang="cs-CZ" sz="2000" dirty="0" smtClean="0"/>
              <a:t> and </a:t>
            </a:r>
            <a:r>
              <a:rPr lang="cs-CZ" sz="2000" dirty="0" err="1" smtClean="0"/>
              <a:t>stressed</a:t>
            </a:r>
            <a:r>
              <a:rPr lang="cs-CZ" sz="2000" dirty="0" smtClean="0"/>
              <a:t> </a:t>
            </a:r>
            <a:r>
              <a:rPr lang="cs-CZ" sz="2000" dirty="0" err="1" smtClean="0"/>
              <a:t>about</a:t>
            </a:r>
            <a:r>
              <a:rPr lang="cs-CZ" sz="2000" dirty="0" smtClean="0"/>
              <a:t> shopping and </a:t>
            </a:r>
            <a:r>
              <a:rPr lang="cs-CZ" sz="2000" dirty="0" err="1" smtClean="0"/>
              <a:t>they</a:t>
            </a:r>
            <a:r>
              <a:rPr lang="cs-CZ" sz="2000" dirty="0" smtClean="0"/>
              <a:t> </a:t>
            </a:r>
            <a:r>
              <a:rPr lang="cs-CZ" sz="2000" dirty="0" err="1" smtClean="0"/>
              <a:t>wouldn´t</a:t>
            </a:r>
            <a:r>
              <a:rPr lang="cs-CZ" sz="2000" dirty="0" smtClean="0"/>
              <a:t> </a:t>
            </a:r>
            <a:r>
              <a:rPr lang="cs-CZ" sz="2000" dirty="0" err="1" smtClean="0"/>
              <a:t>have</a:t>
            </a:r>
            <a:r>
              <a:rPr lang="cs-CZ" sz="2000" dirty="0" smtClean="0"/>
              <a:t> to </a:t>
            </a:r>
            <a:r>
              <a:rPr lang="cs-CZ" sz="2000" b="1" dirty="0" err="1" smtClean="0"/>
              <a:t>carry</a:t>
            </a:r>
            <a:r>
              <a:rPr lang="cs-CZ" sz="2000" b="1" dirty="0" smtClean="0"/>
              <a:t> </a:t>
            </a:r>
            <a:r>
              <a:rPr lang="cs-CZ" sz="2000" dirty="0" err="1" smtClean="0"/>
              <a:t>heavy</a:t>
            </a:r>
            <a:r>
              <a:rPr lang="cs-CZ" sz="2000" dirty="0" smtClean="0"/>
              <a:t> </a:t>
            </a:r>
            <a:r>
              <a:rPr lang="cs-CZ" sz="2000" dirty="0" err="1" smtClean="0"/>
              <a:t>bags</a:t>
            </a:r>
            <a:r>
              <a:rPr lang="cs-CZ" sz="2000" dirty="0" smtClean="0"/>
              <a:t>. </a:t>
            </a:r>
            <a:r>
              <a:rPr lang="cs-CZ" sz="2000" dirty="0" err="1" smtClean="0"/>
              <a:t>They</a:t>
            </a:r>
            <a:r>
              <a:rPr lang="cs-CZ" sz="2000" dirty="0" smtClean="0"/>
              <a:t> </a:t>
            </a:r>
            <a:r>
              <a:rPr lang="cs-CZ" sz="2000" dirty="0" err="1" smtClean="0"/>
              <a:t>would</a:t>
            </a:r>
            <a:r>
              <a:rPr lang="cs-CZ" sz="2000" dirty="0" smtClean="0"/>
              <a:t> </a:t>
            </a:r>
            <a:r>
              <a:rPr lang="cs-CZ" sz="2000" dirty="0" err="1" smtClean="0"/>
              <a:t>also</a:t>
            </a:r>
            <a:r>
              <a:rPr lang="cs-CZ" sz="2000" dirty="0" smtClean="0"/>
              <a:t> </a:t>
            </a:r>
            <a:r>
              <a:rPr lang="cs-CZ" sz="2000" dirty="0" err="1" smtClean="0"/>
              <a:t>have</a:t>
            </a:r>
            <a:r>
              <a:rPr lang="cs-CZ" sz="2000" dirty="0" smtClean="0"/>
              <a:t> a </a:t>
            </a:r>
            <a:r>
              <a:rPr lang="cs-CZ" sz="2000" dirty="0" err="1" smtClean="0"/>
              <a:t>healthier</a:t>
            </a:r>
            <a:r>
              <a:rPr lang="cs-CZ" sz="2000" dirty="0" smtClean="0"/>
              <a:t> diet, as </a:t>
            </a:r>
            <a:r>
              <a:rPr lang="cs-CZ" sz="2000" dirty="0" err="1" smtClean="0"/>
              <a:t>they</a:t>
            </a:r>
            <a:r>
              <a:rPr lang="cs-CZ" sz="2000" dirty="0" smtClean="0"/>
              <a:t> </a:t>
            </a:r>
            <a:r>
              <a:rPr lang="cs-CZ" sz="2000" dirty="0" err="1" smtClean="0"/>
              <a:t>would</a:t>
            </a:r>
            <a:r>
              <a:rPr lang="cs-CZ" sz="2000" dirty="0" smtClean="0"/>
              <a:t> </a:t>
            </a:r>
            <a:r>
              <a:rPr lang="cs-CZ" sz="2000" dirty="0" err="1" smtClean="0"/>
              <a:t>be</a:t>
            </a:r>
            <a:r>
              <a:rPr lang="cs-CZ" sz="2000" dirty="0" smtClean="0"/>
              <a:t> </a:t>
            </a:r>
            <a:r>
              <a:rPr lang="cs-CZ" sz="2000" dirty="0" err="1" smtClean="0"/>
              <a:t>able</a:t>
            </a:r>
            <a:r>
              <a:rPr lang="cs-CZ" sz="2000" dirty="0" smtClean="0"/>
              <a:t> to </a:t>
            </a:r>
            <a:r>
              <a:rPr lang="cs-CZ" sz="2000" b="1" dirty="0" err="1" smtClean="0"/>
              <a:t>buy</a:t>
            </a:r>
            <a:r>
              <a:rPr lang="cs-CZ" sz="2000" b="1" dirty="0" smtClean="0"/>
              <a:t> </a:t>
            </a:r>
            <a:r>
              <a:rPr lang="cs-CZ" sz="2000" dirty="0" smtClean="0"/>
              <a:t>a </a:t>
            </a:r>
            <a:r>
              <a:rPr lang="cs-CZ" sz="2000" dirty="0" err="1" smtClean="0"/>
              <a:t>greater</a:t>
            </a:r>
            <a:r>
              <a:rPr lang="cs-CZ" sz="2000" dirty="0" smtClean="0"/>
              <a:t> variety </a:t>
            </a:r>
            <a:r>
              <a:rPr lang="cs-CZ" sz="2000" dirty="0" err="1" smtClean="0"/>
              <a:t>of</a:t>
            </a:r>
            <a:r>
              <a:rPr lang="cs-CZ" sz="2000" dirty="0" smtClean="0"/>
              <a:t> food.</a:t>
            </a:r>
          </a:p>
          <a:p>
            <a:pPr marL="0" indent="0">
              <a:buNone/>
            </a:pPr>
            <a:r>
              <a:rPr lang="cs-CZ" sz="2000" dirty="0" smtClean="0"/>
              <a:t>     </a:t>
            </a:r>
            <a:r>
              <a:rPr lang="cs-CZ" sz="2000" dirty="0" err="1" smtClean="0"/>
              <a:t>Futhermore</a:t>
            </a:r>
            <a:r>
              <a:rPr lang="cs-CZ" sz="2000" dirty="0" smtClean="0"/>
              <a:t>, I </a:t>
            </a:r>
            <a:r>
              <a:rPr lang="cs-CZ" sz="2000" dirty="0" err="1" smtClean="0"/>
              <a:t>think</a:t>
            </a:r>
            <a:r>
              <a:rPr lang="cs-CZ" sz="2000" dirty="0" smtClean="0"/>
              <a:t> </a:t>
            </a:r>
            <a:r>
              <a:rPr lang="cs-CZ" sz="2000" dirty="0" err="1" smtClean="0"/>
              <a:t>it</a:t>
            </a:r>
            <a:r>
              <a:rPr lang="cs-CZ" sz="2000" dirty="0" smtClean="0"/>
              <a:t> </a:t>
            </a:r>
            <a:r>
              <a:rPr lang="cs-CZ" sz="2000" dirty="0" err="1" smtClean="0"/>
              <a:t>would</a:t>
            </a:r>
            <a:r>
              <a:rPr lang="cs-CZ" sz="2000" dirty="0" smtClean="0"/>
              <a:t> </a:t>
            </a:r>
            <a:r>
              <a:rPr lang="cs-CZ" sz="2000" dirty="0" err="1" smtClean="0"/>
              <a:t>be</a:t>
            </a:r>
            <a:r>
              <a:rPr lang="cs-CZ" sz="2000" dirty="0" smtClean="0"/>
              <a:t> a </a:t>
            </a:r>
            <a:r>
              <a:rPr lang="cs-CZ" sz="2000" dirty="0" err="1" smtClean="0"/>
              <a:t>good</a:t>
            </a:r>
            <a:r>
              <a:rPr lang="cs-CZ" sz="2000" dirty="0" smtClean="0"/>
              <a:t> idea </a:t>
            </a:r>
            <a:r>
              <a:rPr lang="cs-CZ" sz="2000" b="1" dirty="0" err="1" smtClean="0"/>
              <a:t>if</a:t>
            </a:r>
            <a:r>
              <a:rPr lang="cs-CZ" sz="2000" b="1" dirty="0" smtClean="0"/>
              <a:t> </a:t>
            </a:r>
            <a:r>
              <a:rPr lang="cs-CZ" sz="2000" dirty="0" smtClean="0"/>
              <a:t>a </a:t>
            </a:r>
            <a:r>
              <a:rPr lang="cs-CZ" sz="2000" dirty="0" err="1" smtClean="0"/>
              <a:t>leisure</a:t>
            </a:r>
            <a:r>
              <a:rPr lang="cs-CZ" sz="2000" dirty="0" smtClean="0"/>
              <a:t> centre and a lunch club </a:t>
            </a:r>
            <a:r>
              <a:rPr lang="cs-CZ" sz="2000" dirty="0" err="1" smtClean="0"/>
              <a:t>were</a:t>
            </a:r>
            <a:r>
              <a:rPr lang="cs-CZ" sz="2000" dirty="0" smtClean="0"/>
              <a:t> set up </a:t>
            </a:r>
            <a:r>
              <a:rPr lang="cs-CZ" sz="2000" dirty="0" err="1" smtClean="0"/>
              <a:t>for</a:t>
            </a:r>
            <a:r>
              <a:rPr lang="cs-CZ" sz="2000" dirty="0" smtClean="0"/>
              <a:t> </a:t>
            </a:r>
            <a:r>
              <a:rPr lang="cs-CZ" sz="2000" dirty="0" err="1" smtClean="0"/>
              <a:t>elderly</a:t>
            </a:r>
            <a:r>
              <a:rPr lang="cs-CZ" sz="2000" dirty="0" smtClean="0"/>
              <a:t> </a:t>
            </a:r>
            <a:r>
              <a:rPr lang="cs-CZ" sz="2000" dirty="0" err="1" smtClean="0"/>
              <a:t>people</a:t>
            </a:r>
            <a:r>
              <a:rPr lang="cs-CZ" sz="2000" dirty="0" smtClean="0"/>
              <a:t> in </a:t>
            </a:r>
            <a:r>
              <a:rPr lang="cs-CZ" sz="2000" dirty="0" err="1" smtClean="0"/>
              <a:t>the</a:t>
            </a:r>
            <a:r>
              <a:rPr lang="cs-CZ" sz="2000" dirty="0" smtClean="0"/>
              <a:t> area. </a:t>
            </a:r>
            <a:r>
              <a:rPr lang="cs-CZ" sz="2000" dirty="0" err="1" smtClean="0"/>
              <a:t>This</a:t>
            </a:r>
            <a:r>
              <a:rPr lang="cs-CZ" sz="2000" dirty="0" smtClean="0"/>
              <a:t> </a:t>
            </a:r>
            <a:r>
              <a:rPr lang="cs-CZ" sz="2000" dirty="0" err="1" smtClean="0"/>
              <a:t>would</a:t>
            </a:r>
            <a:r>
              <a:rPr lang="cs-CZ" sz="2000" dirty="0" smtClean="0"/>
              <a:t> </a:t>
            </a:r>
            <a:r>
              <a:rPr lang="cs-CZ" sz="2000" dirty="0" err="1" smtClean="0"/>
              <a:t>encourage</a:t>
            </a:r>
            <a:r>
              <a:rPr lang="cs-CZ" sz="2000" dirty="0" smtClean="0"/>
              <a:t> </a:t>
            </a:r>
            <a:r>
              <a:rPr lang="cs-CZ" sz="2000" dirty="0" err="1" smtClean="0"/>
              <a:t>them</a:t>
            </a:r>
            <a:r>
              <a:rPr lang="cs-CZ" sz="2000" dirty="0" smtClean="0"/>
              <a:t> to </a:t>
            </a:r>
            <a:r>
              <a:rPr lang="cs-CZ" sz="2000" b="1" dirty="0" smtClean="0"/>
              <a:t>make </a:t>
            </a:r>
            <a:r>
              <a:rPr lang="cs-CZ" sz="2000" dirty="0" err="1" smtClean="0"/>
              <a:t>friends</a:t>
            </a:r>
            <a:r>
              <a:rPr lang="cs-CZ" sz="2000" dirty="0" smtClean="0"/>
              <a:t> and </a:t>
            </a:r>
            <a:r>
              <a:rPr lang="cs-CZ" sz="2000" dirty="0" err="1" smtClean="0"/>
              <a:t>have</a:t>
            </a:r>
            <a:r>
              <a:rPr lang="cs-CZ" sz="2000" dirty="0" smtClean="0"/>
              <a:t> a </a:t>
            </a:r>
            <a:r>
              <a:rPr lang="cs-CZ" sz="2000" dirty="0" err="1" smtClean="0"/>
              <a:t>better</a:t>
            </a:r>
            <a:r>
              <a:rPr lang="cs-CZ" sz="2000" dirty="0" smtClean="0"/>
              <a:t> </a:t>
            </a:r>
            <a:r>
              <a:rPr lang="cs-CZ" sz="2000" dirty="0" err="1" smtClean="0"/>
              <a:t>social</a:t>
            </a:r>
            <a:r>
              <a:rPr lang="cs-CZ" sz="2000" dirty="0" smtClean="0"/>
              <a:t> </a:t>
            </a:r>
            <a:r>
              <a:rPr lang="cs-CZ" sz="2000" dirty="0" err="1" smtClean="0"/>
              <a:t>life</a:t>
            </a:r>
            <a:r>
              <a:rPr lang="cs-CZ" sz="2000" dirty="0" smtClean="0"/>
              <a:t>, so </a:t>
            </a:r>
            <a:r>
              <a:rPr lang="cs-CZ" sz="2000" dirty="0" err="1" smtClean="0"/>
              <a:t>they</a:t>
            </a:r>
            <a:r>
              <a:rPr lang="cs-CZ" sz="2000" dirty="0" smtClean="0"/>
              <a:t> </a:t>
            </a:r>
            <a:r>
              <a:rPr lang="cs-CZ" sz="2000" dirty="0" err="1" smtClean="0"/>
              <a:t>would</a:t>
            </a:r>
            <a:r>
              <a:rPr lang="cs-CZ" sz="2000" dirty="0" smtClean="0"/>
              <a:t> </a:t>
            </a:r>
            <a:r>
              <a:rPr lang="cs-CZ" sz="2000" dirty="0" err="1" smtClean="0"/>
              <a:t>enjoy</a:t>
            </a:r>
            <a:r>
              <a:rPr lang="cs-CZ" sz="2000" dirty="0" smtClean="0"/>
              <a:t> </a:t>
            </a:r>
            <a:r>
              <a:rPr lang="cs-CZ" sz="2000" dirty="0" err="1" smtClean="0"/>
              <a:t>life</a:t>
            </a:r>
            <a:r>
              <a:rPr lang="cs-CZ" sz="2000" dirty="0" smtClean="0"/>
              <a:t> more.</a:t>
            </a:r>
          </a:p>
          <a:p>
            <a:pPr marL="0" indent="0">
              <a:buNone/>
            </a:pPr>
            <a:r>
              <a:rPr lang="cs-CZ" sz="2000" dirty="0" smtClean="0"/>
              <a:t>     To sum up, I </a:t>
            </a:r>
            <a:r>
              <a:rPr lang="cs-CZ" sz="2000" dirty="0" err="1" smtClean="0"/>
              <a:t>think</a:t>
            </a:r>
            <a:r>
              <a:rPr lang="cs-CZ" sz="2000" dirty="0" smtClean="0"/>
              <a:t> </a:t>
            </a:r>
            <a:r>
              <a:rPr lang="cs-CZ" sz="2000" dirty="0" err="1" smtClean="0"/>
              <a:t>we</a:t>
            </a:r>
            <a:r>
              <a:rPr lang="cs-CZ" sz="2000" dirty="0" smtClean="0"/>
              <a:t> </a:t>
            </a:r>
            <a:r>
              <a:rPr lang="cs-CZ" sz="2000" dirty="0" err="1" smtClean="0"/>
              <a:t>should</a:t>
            </a:r>
            <a:r>
              <a:rPr lang="cs-CZ" sz="2000" dirty="0" smtClean="0"/>
              <a:t> </a:t>
            </a:r>
            <a:r>
              <a:rPr lang="cs-CZ" sz="2000" dirty="0" err="1" smtClean="0"/>
              <a:t>all</a:t>
            </a:r>
            <a:r>
              <a:rPr lang="cs-CZ" sz="2000" dirty="0" smtClean="0"/>
              <a:t> </a:t>
            </a:r>
            <a:r>
              <a:rPr lang="cs-CZ" sz="2000" dirty="0" err="1" smtClean="0"/>
              <a:t>try</a:t>
            </a:r>
            <a:r>
              <a:rPr lang="cs-CZ" sz="2000" dirty="0" smtClean="0"/>
              <a:t> to </a:t>
            </a:r>
            <a:r>
              <a:rPr lang="cs-CZ" sz="2000" b="1" dirty="0" err="1" smtClean="0"/>
              <a:t>help</a:t>
            </a:r>
            <a:r>
              <a:rPr lang="cs-CZ" sz="2000" b="1" dirty="0" smtClean="0"/>
              <a:t> </a:t>
            </a:r>
            <a:r>
              <a:rPr lang="cs-CZ" sz="2000" dirty="0" err="1" smtClean="0"/>
              <a:t>our</a:t>
            </a:r>
            <a:r>
              <a:rPr lang="cs-CZ" sz="2000" dirty="0" smtClean="0"/>
              <a:t> </a:t>
            </a:r>
            <a:r>
              <a:rPr lang="cs-CZ" sz="2000" dirty="0" err="1" smtClean="0"/>
              <a:t>elderly</a:t>
            </a:r>
            <a:r>
              <a:rPr lang="cs-CZ" sz="2000" dirty="0" smtClean="0"/>
              <a:t> </a:t>
            </a:r>
            <a:r>
              <a:rPr lang="cs-CZ" sz="2000" dirty="0" err="1" smtClean="0"/>
              <a:t>friends</a:t>
            </a:r>
            <a:r>
              <a:rPr lang="cs-CZ" sz="2000" dirty="0" smtClean="0"/>
              <a:t> and </a:t>
            </a:r>
            <a:r>
              <a:rPr lang="cs-CZ" sz="2000" dirty="0" err="1" smtClean="0"/>
              <a:t>neighbours</a:t>
            </a:r>
            <a:r>
              <a:rPr lang="cs-CZ" sz="2000" dirty="0" smtClean="0"/>
              <a:t>. </a:t>
            </a:r>
            <a:r>
              <a:rPr lang="cs-CZ" sz="2000" dirty="0" err="1" smtClean="0"/>
              <a:t>If</a:t>
            </a:r>
            <a:r>
              <a:rPr lang="cs-CZ" sz="2000" dirty="0" smtClean="0"/>
              <a:t> </a:t>
            </a:r>
            <a:r>
              <a:rPr lang="cs-CZ" sz="2000" dirty="0" err="1" smtClean="0"/>
              <a:t>some</a:t>
            </a:r>
            <a:r>
              <a:rPr lang="cs-CZ" sz="2000" dirty="0" smtClean="0"/>
              <a:t> </a:t>
            </a:r>
            <a:r>
              <a:rPr lang="cs-CZ" sz="2000" dirty="0" err="1" smtClean="0"/>
              <a:t>of</a:t>
            </a:r>
            <a:r>
              <a:rPr lang="cs-CZ" sz="2000" dirty="0" smtClean="0"/>
              <a:t> my </a:t>
            </a:r>
            <a:r>
              <a:rPr lang="cs-CZ" sz="2000" dirty="0" err="1" smtClean="0"/>
              <a:t>suggestions</a:t>
            </a:r>
            <a:r>
              <a:rPr lang="cs-CZ" sz="2000" dirty="0" smtClean="0"/>
              <a:t> </a:t>
            </a:r>
            <a:r>
              <a:rPr lang="cs-CZ" sz="2000" b="1" dirty="0" err="1" smtClean="0"/>
              <a:t>were</a:t>
            </a:r>
            <a:r>
              <a:rPr lang="cs-CZ" sz="2000" b="1" dirty="0" smtClean="0"/>
              <a:t> </a:t>
            </a:r>
            <a:r>
              <a:rPr lang="cs-CZ" sz="2000" dirty="0" err="1" smtClean="0"/>
              <a:t>carried</a:t>
            </a:r>
            <a:r>
              <a:rPr lang="cs-CZ" sz="2000" dirty="0" smtClean="0"/>
              <a:t> </a:t>
            </a:r>
            <a:r>
              <a:rPr lang="cs-CZ" sz="2000" dirty="0" err="1" smtClean="0"/>
              <a:t>out</a:t>
            </a:r>
            <a:r>
              <a:rPr lang="cs-CZ" sz="2000" dirty="0" smtClean="0"/>
              <a:t>, </a:t>
            </a:r>
            <a:r>
              <a:rPr lang="cs-CZ" sz="2000" dirty="0" err="1" smtClean="0"/>
              <a:t>the</a:t>
            </a:r>
            <a:r>
              <a:rPr lang="cs-CZ" sz="2000" dirty="0" smtClean="0"/>
              <a:t> </a:t>
            </a:r>
            <a:r>
              <a:rPr lang="cs-CZ" sz="2000" dirty="0" err="1" smtClean="0"/>
              <a:t>lives</a:t>
            </a:r>
            <a:r>
              <a:rPr lang="cs-CZ" sz="2000" dirty="0" smtClean="0"/>
              <a:t> </a:t>
            </a:r>
            <a:r>
              <a:rPr lang="cs-CZ" sz="2000" dirty="0" err="1" smtClean="0"/>
              <a:t>of</a:t>
            </a:r>
            <a:r>
              <a:rPr lang="cs-CZ" sz="2000" dirty="0" smtClean="0"/>
              <a:t> </a:t>
            </a:r>
            <a:r>
              <a:rPr lang="cs-CZ" sz="2000" dirty="0" err="1" smtClean="0"/>
              <a:t>elderly</a:t>
            </a:r>
            <a:r>
              <a:rPr lang="cs-CZ" sz="2000" dirty="0" smtClean="0"/>
              <a:t> </a:t>
            </a:r>
            <a:r>
              <a:rPr lang="cs-CZ" sz="2000" dirty="0" err="1" smtClean="0"/>
              <a:t>people</a:t>
            </a:r>
            <a:r>
              <a:rPr lang="cs-CZ" sz="2000" dirty="0" smtClean="0"/>
              <a:t> </a:t>
            </a:r>
            <a:r>
              <a:rPr lang="cs-CZ" sz="2000" dirty="0" err="1" smtClean="0"/>
              <a:t>would</a:t>
            </a:r>
            <a:r>
              <a:rPr lang="cs-CZ" sz="2000" dirty="0" smtClean="0"/>
              <a:t> </a:t>
            </a:r>
            <a:r>
              <a:rPr lang="cs-CZ" sz="2000" dirty="0" err="1" smtClean="0"/>
              <a:t>be</a:t>
            </a:r>
            <a:r>
              <a:rPr lang="cs-CZ" sz="2000" dirty="0" smtClean="0"/>
              <a:t> much </a:t>
            </a:r>
            <a:r>
              <a:rPr lang="cs-CZ" sz="2000" dirty="0" err="1" smtClean="0"/>
              <a:t>easier</a:t>
            </a:r>
            <a:r>
              <a:rPr lang="cs-CZ" sz="2000" dirty="0" smtClean="0"/>
              <a:t>.</a:t>
            </a:r>
          </a:p>
          <a:p>
            <a:pPr marL="0" indent="0">
              <a:buNone/>
            </a:pPr>
            <a:r>
              <a:rPr lang="cs-CZ" sz="2000" dirty="0" smtClean="0"/>
              <a:t>     </a:t>
            </a:r>
            <a:r>
              <a:rPr lang="cs-CZ" sz="2000" b="1" dirty="0" err="1" smtClean="0"/>
              <a:t>Yours</a:t>
            </a:r>
            <a:r>
              <a:rPr lang="cs-CZ" sz="2000" b="1" dirty="0" smtClean="0"/>
              <a:t> </a:t>
            </a:r>
            <a:r>
              <a:rPr lang="cs-CZ" sz="2000" dirty="0" err="1" smtClean="0"/>
              <a:t>faithfully</a:t>
            </a:r>
            <a:r>
              <a:rPr lang="cs-CZ" sz="2000" dirty="0" smtClean="0"/>
              <a:t>,</a:t>
            </a:r>
          </a:p>
          <a:p>
            <a:pPr marL="0" indent="0">
              <a:buNone/>
            </a:pPr>
            <a:r>
              <a:rPr lang="cs-CZ" sz="2000" dirty="0" smtClean="0"/>
              <a:t>     J. Wilson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24220898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395536" y="-1171097"/>
            <a:ext cx="8229600" cy="1143000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251520" y="116632"/>
            <a:ext cx="8712968" cy="6552728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000" dirty="0" err="1" smtClean="0"/>
              <a:t>Dear</a:t>
            </a:r>
            <a:r>
              <a:rPr lang="cs-CZ" sz="2000" dirty="0" smtClean="0"/>
              <a:t> Sir,</a:t>
            </a:r>
          </a:p>
          <a:p>
            <a:pPr marL="0" indent="0">
              <a:buNone/>
            </a:pPr>
            <a:r>
              <a:rPr lang="cs-CZ" sz="2000" dirty="0" smtClean="0"/>
              <a:t>     I </a:t>
            </a:r>
            <a:r>
              <a:rPr lang="cs-CZ" sz="2000" dirty="0" err="1" smtClean="0"/>
              <a:t>am</a:t>
            </a:r>
            <a:r>
              <a:rPr lang="cs-CZ" sz="2000" dirty="0" smtClean="0"/>
              <a:t> </a:t>
            </a:r>
            <a:r>
              <a:rPr lang="cs-CZ" sz="2000" dirty="0" err="1" smtClean="0"/>
              <a:t>writing</a:t>
            </a:r>
            <a:r>
              <a:rPr lang="cs-CZ" sz="2000" dirty="0" smtClean="0"/>
              <a:t> </a:t>
            </a:r>
            <a:r>
              <a:rPr lang="cs-CZ" sz="2000" dirty="0" err="1" smtClean="0">
                <a:ln>
                  <a:solidFill>
                    <a:srgbClr val="7030A0"/>
                  </a:solidFill>
                </a:ln>
              </a:rPr>
              <a:t>regarding</a:t>
            </a:r>
            <a:r>
              <a:rPr lang="cs-CZ" sz="2000" dirty="0" smtClean="0"/>
              <a:t> </a:t>
            </a:r>
            <a:r>
              <a:rPr lang="cs-CZ" sz="2000" dirty="0" err="1" smtClean="0"/>
              <a:t>the</a:t>
            </a:r>
            <a:r>
              <a:rPr lang="cs-CZ" sz="2000" dirty="0" smtClean="0"/>
              <a:t> </a:t>
            </a:r>
            <a:r>
              <a:rPr lang="cs-CZ" sz="2000" dirty="0" err="1" smtClean="0"/>
              <a:t>problems</a:t>
            </a:r>
            <a:r>
              <a:rPr lang="cs-CZ" sz="2000" dirty="0" smtClean="0"/>
              <a:t> </a:t>
            </a:r>
            <a:r>
              <a:rPr lang="cs-CZ" sz="2000" dirty="0" err="1" smtClean="0"/>
              <a:t>which</a:t>
            </a:r>
            <a:r>
              <a:rPr lang="cs-CZ" sz="2000" dirty="0" smtClean="0"/>
              <a:t> </a:t>
            </a:r>
            <a:r>
              <a:rPr lang="cs-CZ" sz="2000" dirty="0" err="1" smtClean="0"/>
              <a:t>elderly</a:t>
            </a:r>
            <a:r>
              <a:rPr lang="cs-CZ" sz="2000" dirty="0" smtClean="0"/>
              <a:t> </a:t>
            </a:r>
            <a:r>
              <a:rPr lang="cs-CZ" sz="2000" dirty="0" err="1" smtClean="0"/>
              <a:t>people</a:t>
            </a:r>
            <a:r>
              <a:rPr lang="cs-CZ" sz="2000" dirty="0" smtClean="0"/>
              <a:t> in </a:t>
            </a:r>
            <a:r>
              <a:rPr lang="cs-CZ" sz="2000" dirty="0" err="1" smtClean="0"/>
              <a:t>our</a:t>
            </a:r>
            <a:r>
              <a:rPr lang="cs-CZ" sz="2000" dirty="0" smtClean="0"/>
              <a:t> area </a:t>
            </a:r>
            <a:r>
              <a:rPr lang="cs-CZ" sz="2000" dirty="0" err="1" smtClean="0"/>
              <a:t>have</a:t>
            </a:r>
            <a:r>
              <a:rPr lang="cs-CZ" sz="2000" dirty="0" smtClean="0"/>
              <a:t> to face. I do not </a:t>
            </a:r>
            <a:r>
              <a:rPr lang="cs-CZ" sz="2000" dirty="0" err="1" smtClean="0"/>
              <a:t>think</a:t>
            </a:r>
            <a:r>
              <a:rPr lang="cs-CZ" sz="2000" dirty="0" smtClean="0"/>
              <a:t> </a:t>
            </a:r>
            <a:r>
              <a:rPr lang="cs-CZ" sz="2000" dirty="0" err="1" smtClean="0"/>
              <a:t>that</a:t>
            </a:r>
            <a:r>
              <a:rPr lang="cs-CZ" sz="2000" dirty="0" smtClean="0"/>
              <a:t> </a:t>
            </a:r>
            <a:r>
              <a:rPr lang="cs-CZ" sz="2000" dirty="0" err="1" smtClean="0"/>
              <a:t>enough</a:t>
            </a:r>
            <a:r>
              <a:rPr lang="cs-CZ" sz="2000" dirty="0" smtClean="0"/>
              <a:t> </a:t>
            </a:r>
            <a:r>
              <a:rPr lang="cs-CZ" sz="2000" dirty="0" err="1" smtClean="0"/>
              <a:t>is</a:t>
            </a:r>
            <a:r>
              <a:rPr lang="cs-CZ" sz="2000" dirty="0" smtClean="0"/>
              <a:t> </a:t>
            </a:r>
            <a:r>
              <a:rPr lang="cs-CZ" sz="2000" dirty="0" err="1" smtClean="0">
                <a:ln>
                  <a:solidFill>
                    <a:srgbClr val="7030A0"/>
                  </a:solidFill>
                </a:ln>
              </a:rPr>
              <a:t>being</a:t>
            </a:r>
            <a:r>
              <a:rPr lang="cs-CZ" sz="2000" dirty="0" smtClean="0"/>
              <a:t> done to </a:t>
            </a:r>
            <a:r>
              <a:rPr lang="cs-CZ" sz="2000" dirty="0" err="1" smtClean="0"/>
              <a:t>help</a:t>
            </a:r>
            <a:r>
              <a:rPr lang="cs-CZ" sz="2000" dirty="0" smtClean="0"/>
              <a:t> </a:t>
            </a:r>
            <a:r>
              <a:rPr lang="cs-CZ" sz="2000" dirty="0" err="1" smtClean="0"/>
              <a:t>elderly</a:t>
            </a:r>
            <a:r>
              <a:rPr lang="cs-CZ" sz="2000" dirty="0" smtClean="0"/>
              <a:t> </a:t>
            </a:r>
            <a:r>
              <a:rPr lang="cs-CZ" sz="2000" dirty="0" err="1" smtClean="0"/>
              <a:t>people</a:t>
            </a:r>
            <a:r>
              <a:rPr lang="cs-CZ" sz="2000" dirty="0" smtClean="0"/>
              <a:t> and I </a:t>
            </a:r>
            <a:r>
              <a:rPr lang="cs-CZ" sz="2000" dirty="0" err="1" smtClean="0"/>
              <a:t>would</a:t>
            </a:r>
            <a:r>
              <a:rPr lang="cs-CZ" sz="2000" dirty="0" smtClean="0"/>
              <a:t> </a:t>
            </a:r>
            <a:r>
              <a:rPr lang="cs-CZ" sz="2000" dirty="0" err="1" smtClean="0"/>
              <a:t>like</a:t>
            </a:r>
            <a:r>
              <a:rPr lang="cs-CZ" sz="2000" dirty="0" smtClean="0"/>
              <a:t> to make </a:t>
            </a:r>
            <a:r>
              <a:rPr lang="cs-CZ" sz="2000" dirty="0" err="1" smtClean="0"/>
              <a:t>some</a:t>
            </a:r>
            <a:r>
              <a:rPr lang="cs-CZ" sz="2000" dirty="0" smtClean="0"/>
              <a:t> </a:t>
            </a:r>
            <a:r>
              <a:rPr lang="cs-CZ" sz="2000" dirty="0" err="1" smtClean="0">
                <a:ln>
                  <a:solidFill>
                    <a:srgbClr val="7030A0"/>
                  </a:solidFill>
                </a:ln>
              </a:rPr>
              <a:t>suggestions</a:t>
            </a:r>
            <a:r>
              <a:rPr lang="cs-CZ" sz="2000" dirty="0" smtClean="0"/>
              <a:t> on </a:t>
            </a:r>
            <a:r>
              <a:rPr lang="cs-CZ" sz="2000" dirty="0" err="1" smtClean="0"/>
              <a:t>how</a:t>
            </a:r>
            <a:r>
              <a:rPr lang="cs-CZ" sz="2000" dirty="0" smtClean="0"/>
              <a:t> to make </a:t>
            </a:r>
            <a:r>
              <a:rPr lang="cs-CZ" sz="2000" dirty="0" err="1" smtClean="0"/>
              <a:t>life</a:t>
            </a:r>
            <a:r>
              <a:rPr lang="cs-CZ" sz="2000" dirty="0" smtClean="0"/>
              <a:t> </a:t>
            </a:r>
            <a:r>
              <a:rPr lang="cs-CZ" sz="2000" dirty="0" err="1" smtClean="0"/>
              <a:t>better</a:t>
            </a:r>
            <a:r>
              <a:rPr lang="cs-CZ" sz="2000" dirty="0" smtClean="0"/>
              <a:t> </a:t>
            </a:r>
            <a:r>
              <a:rPr lang="cs-CZ" sz="2000" dirty="0" err="1" smtClean="0"/>
              <a:t>for</a:t>
            </a:r>
            <a:r>
              <a:rPr lang="cs-CZ" sz="2000" dirty="0" smtClean="0"/>
              <a:t> </a:t>
            </a:r>
            <a:r>
              <a:rPr lang="cs-CZ" sz="2000" dirty="0" err="1" smtClean="0"/>
              <a:t>them</a:t>
            </a:r>
            <a:r>
              <a:rPr lang="cs-CZ" sz="2000" dirty="0" smtClean="0"/>
              <a:t>.</a:t>
            </a:r>
          </a:p>
          <a:p>
            <a:pPr marL="0" indent="0">
              <a:buNone/>
            </a:pPr>
            <a:r>
              <a:rPr lang="cs-CZ" sz="2000" dirty="0" smtClean="0"/>
              <a:t>     To </a:t>
            </a:r>
            <a:r>
              <a:rPr lang="cs-CZ" sz="2000" dirty="0" err="1" smtClean="0"/>
              <a:t>begin</a:t>
            </a:r>
            <a:r>
              <a:rPr lang="cs-CZ" sz="2000" dirty="0" smtClean="0"/>
              <a:t> </a:t>
            </a:r>
            <a:r>
              <a:rPr lang="cs-CZ" sz="2000" dirty="0" err="1" smtClean="0"/>
              <a:t>with</a:t>
            </a:r>
            <a:r>
              <a:rPr lang="cs-CZ" sz="2000" dirty="0" smtClean="0"/>
              <a:t>, </a:t>
            </a:r>
            <a:r>
              <a:rPr lang="cs-CZ" sz="2000" dirty="0" err="1" smtClean="0"/>
              <a:t>improvements</a:t>
            </a:r>
            <a:r>
              <a:rPr lang="cs-CZ" sz="2000" dirty="0" smtClean="0"/>
              <a:t> </a:t>
            </a:r>
            <a:r>
              <a:rPr lang="cs-CZ" sz="2000" dirty="0" err="1" smtClean="0">
                <a:ln>
                  <a:solidFill>
                    <a:srgbClr val="7030A0"/>
                  </a:solidFill>
                </a:ln>
              </a:rPr>
              <a:t>should</a:t>
            </a:r>
            <a:r>
              <a:rPr lang="cs-CZ" sz="2000" dirty="0" smtClean="0"/>
              <a:t> </a:t>
            </a:r>
            <a:r>
              <a:rPr lang="cs-CZ" sz="2000" dirty="0" err="1" smtClean="0"/>
              <a:t>be</a:t>
            </a:r>
            <a:r>
              <a:rPr lang="cs-CZ" sz="2000" dirty="0" smtClean="0"/>
              <a:t> made to </a:t>
            </a:r>
            <a:r>
              <a:rPr lang="cs-CZ" sz="2000" dirty="0" err="1" smtClean="0"/>
              <a:t>the</a:t>
            </a:r>
            <a:r>
              <a:rPr lang="cs-CZ" sz="2000" dirty="0" smtClean="0"/>
              <a:t> public transport </a:t>
            </a:r>
            <a:r>
              <a:rPr lang="cs-CZ" sz="2000" dirty="0" err="1" smtClean="0"/>
              <a:t>service</a:t>
            </a:r>
            <a:r>
              <a:rPr lang="cs-CZ" sz="2000" dirty="0" smtClean="0"/>
              <a:t>. </a:t>
            </a:r>
            <a:r>
              <a:rPr lang="cs-CZ" sz="2000" dirty="0" err="1" smtClean="0"/>
              <a:t>Buses</a:t>
            </a:r>
            <a:r>
              <a:rPr lang="cs-CZ" sz="2000" dirty="0" smtClean="0"/>
              <a:t> and </a:t>
            </a:r>
            <a:r>
              <a:rPr lang="cs-CZ" sz="2000" dirty="0" err="1" smtClean="0"/>
              <a:t>trains</a:t>
            </a:r>
            <a:r>
              <a:rPr lang="cs-CZ" sz="2000" dirty="0" smtClean="0"/>
              <a:t> </a:t>
            </a:r>
            <a:r>
              <a:rPr lang="cs-CZ" sz="2000" dirty="0" err="1" smtClean="0"/>
              <a:t>should</a:t>
            </a:r>
            <a:r>
              <a:rPr lang="cs-CZ" sz="2000" dirty="0" smtClean="0"/>
              <a:t> </a:t>
            </a:r>
            <a:r>
              <a:rPr lang="cs-CZ" sz="2000" dirty="0" err="1" smtClean="0"/>
              <a:t>be</a:t>
            </a:r>
            <a:r>
              <a:rPr lang="cs-CZ" sz="2000" dirty="0" smtClean="0"/>
              <a:t> </a:t>
            </a:r>
            <a:r>
              <a:rPr lang="cs-CZ" sz="2000" dirty="0" err="1" smtClean="0"/>
              <a:t>specially</a:t>
            </a:r>
            <a:r>
              <a:rPr lang="cs-CZ" sz="2000" dirty="0" smtClean="0"/>
              <a:t> </a:t>
            </a:r>
            <a:r>
              <a:rPr lang="cs-CZ" sz="2000" dirty="0" err="1" smtClean="0"/>
              <a:t>equipped</a:t>
            </a:r>
            <a:r>
              <a:rPr lang="cs-CZ" sz="2000" dirty="0" smtClean="0"/>
              <a:t> and </a:t>
            </a:r>
            <a:r>
              <a:rPr lang="cs-CZ" sz="2000" dirty="0" err="1" smtClean="0"/>
              <a:t>be</a:t>
            </a:r>
            <a:r>
              <a:rPr lang="cs-CZ" sz="2000" dirty="0" smtClean="0"/>
              <a:t> </a:t>
            </a:r>
            <a:r>
              <a:rPr lang="cs-CZ" sz="2000" dirty="0" smtClean="0">
                <a:ln>
                  <a:solidFill>
                    <a:srgbClr val="7030A0"/>
                  </a:solidFill>
                </a:ln>
              </a:rPr>
              <a:t>more</a:t>
            </a:r>
            <a:r>
              <a:rPr lang="cs-CZ" sz="2000" dirty="0" smtClean="0"/>
              <a:t> </a:t>
            </a:r>
            <a:r>
              <a:rPr lang="cs-CZ" sz="2000" dirty="0" err="1" smtClean="0"/>
              <a:t>frequent</a:t>
            </a:r>
            <a:r>
              <a:rPr lang="cs-CZ" sz="2000" dirty="0" smtClean="0"/>
              <a:t>. </a:t>
            </a:r>
            <a:r>
              <a:rPr lang="cs-CZ" sz="2000" dirty="0" err="1" smtClean="0"/>
              <a:t>This</a:t>
            </a:r>
            <a:r>
              <a:rPr lang="cs-CZ" sz="2000" dirty="0" smtClean="0"/>
              <a:t> </a:t>
            </a:r>
            <a:r>
              <a:rPr lang="cs-CZ" sz="2000" dirty="0" err="1" smtClean="0"/>
              <a:t>means</a:t>
            </a:r>
            <a:r>
              <a:rPr lang="cs-CZ" sz="2000" dirty="0" smtClean="0"/>
              <a:t> </a:t>
            </a:r>
            <a:r>
              <a:rPr lang="cs-CZ" sz="2000" dirty="0" err="1" smtClean="0"/>
              <a:t>that</a:t>
            </a:r>
            <a:r>
              <a:rPr lang="cs-CZ" sz="2000" dirty="0" smtClean="0"/>
              <a:t> </a:t>
            </a:r>
            <a:r>
              <a:rPr lang="cs-CZ" sz="2000" dirty="0" err="1" smtClean="0"/>
              <a:t>elderly</a:t>
            </a:r>
            <a:r>
              <a:rPr lang="cs-CZ" sz="2000" dirty="0" smtClean="0"/>
              <a:t> </a:t>
            </a:r>
            <a:r>
              <a:rPr lang="cs-CZ" sz="2000" dirty="0" err="1" smtClean="0"/>
              <a:t>people</a:t>
            </a:r>
            <a:r>
              <a:rPr lang="cs-CZ" sz="2000" dirty="0" smtClean="0"/>
              <a:t> </a:t>
            </a:r>
            <a:r>
              <a:rPr lang="cs-CZ" sz="2000" dirty="0" err="1" smtClean="0"/>
              <a:t>would</a:t>
            </a:r>
            <a:r>
              <a:rPr lang="cs-CZ" sz="2000" dirty="0" smtClean="0"/>
              <a:t> </a:t>
            </a:r>
            <a:r>
              <a:rPr lang="cs-CZ" sz="2000" dirty="0" err="1" smtClean="0"/>
              <a:t>be</a:t>
            </a:r>
            <a:r>
              <a:rPr lang="cs-CZ" sz="2000" dirty="0" smtClean="0"/>
              <a:t> </a:t>
            </a:r>
            <a:r>
              <a:rPr lang="cs-CZ" sz="2000" dirty="0" err="1" smtClean="0">
                <a:ln>
                  <a:solidFill>
                    <a:srgbClr val="7030A0"/>
                  </a:solidFill>
                </a:ln>
              </a:rPr>
              <a:t>able</a:t>
            </a:r>
            <a:r>
              <a:rPr lang="cs-CZ" sz="2000" dirty="0" smtClean="0"/>
              <a:t> to </a:t>
            </a:r>
            <a:r>
              <a:rPr lang="cs-CZ" sz="2000" dirty="0" err="1" smtClean="0"/>
              <a:t>get</a:t>
            </a:r>
            <a:r>
              <a:rPr lang="cs-CZ" sz="2000" dirty="0" smtClean="0"/>
              <a:t> </a:t>
            </a:r>
            <a:r>
              <a:rPr lang="cs-CZ" sz="2000" dirty="0" err="1" smtClean="0"/>
              <a:t>out</a:t>
            </a:r>
            <a:r>
              <a:rPr lang="cs-CZ" sz="2000" dirty="0" smtClean="0"/>
              <a:t> more </a:t>
            </a:r>
            <a:r>
              <a:rPr lang="cs-CZ" sz="2000" dirty="0" err="1" smtClean="0"/>
              <a:t>often</a:t>
            </a:r>
            <a:r>
              <a:rPr lang="cs-CZ" sz="2000" dirty="0" smtClean="0"/>
              <a:t>. </a:t>
            </a:r>
            <a:r>
              <a:rPr lang="cs-CZ" sz="2000" dirty="0" err="1" smtClean="0"/>
              <a:t>Therefore</a:t>
            </a:r>
            <a:r>
              <a:rPr lang="cs-CZ" sz="2000" dirty="0" smtClean="0"/>
              <a:t>, </a:t>
            </a:r>
            <a:r>
              <a:rPr lang="cs-CZ" sz="2000" dirty="0" err="1" smtClean="0"/>
              <a:t>they</a:t>
            </a:r>
            <a:r>
              <a:rPr lang="cs-CZ" sz="2000" dirty="0" smtClean="0"/>
              <a:t> </a:t>
            </a:r>
            <a:r>
              <a:rPr lang="cs-CZ" sz="2000" dirty="0" err="1" smtClean="0">
                <a:ln>
                  <a:solidFill>
                    <a:srgbClr val="7030A0"/>
                  </a:solidFill>
                </a:ln>
              </a:rPr>
              <a:t>wouldn´t</a:t>
            </a:r>
            <a:r>
              <a:rPr lang="cs-CZ" sz="2000" dirty="0" smtClean="0"/>
              <a:t> </a:t>
            </a:r>
            <a:r>
              <a:rPr lang="cs-CZ" sz="2000" dirty="0" err="1" smtClean="0"/>
              <a:t>feel</a:t>
            </a:r>
            <a:r>
              <a:rPr lang="cs-CZ" sz="2000" dirty="0" smtClean="0"/>
              <a:t> </a:t>
            </a:r>
            <a:r>
              <a:rPr lang="cs-CZ" sz="2000" dirty="0" err="1" smtClean="0"/>
              <a:t>housebound</a:t>
            </a:r>
            <a:r>
              <a:rPr lang="cs-CZ" sz="2000" dirty="0" smtClean="0"/>
              <a:t> </a:t>
            </a:r>
            <a:r>
              <a:rPr lang="cs-CZ" sz="2000" dirty="0" err="1" smtClean="0"/>
              <a:t>or</a:t>
            </a:r>
            <a:r>
              <a:rPr lang="cs-CZ" sz="2000" dirty="0" smtClean="0"/>
              <a:t> </a:t>
            </a:r>
            <a:r>
              <a:rPr lang="cs-CZ" sz="2000" dirty="0" err="1" smtClean="0"/>
              <a:t>isolated</a:t>
            </a:r>
            <a:r>
              <a:rPr lang="cs-CZ" sz="2000" dirty="0" smtClean="0"/>
              <a:t>.</a:t>
            </a:r>
          </a:p>
          <a:p>
            <a:pPr marL="0" indent="0">
              <a:buNone/>
            </a:pPr>
            <a:r>
              <a:rPr lang="cs-CZ" sz="2000" dirty="0" smtClean="0"/>
              <a:t>     </a:t>
            </a:r>
            <a:r>
              <a:rPr lang="cs-CZ" sz="2000" dirty="0" err="1" smtClean="0"/>
              <a:t>Secondly</a:t>
            </a:r>
            <a:r>
              <a:rPr lang="cs-CZ" sz="2000" dirty="0" smtClean="0"/>
              <a:t>, </a:t>
            </a:r>
            <a:r>
              <a:rPr lang="cs-CZ" sz="2000" dirty="0" err="1" smtClean="0"/>
              <a:t>if</a:t>
            </a:r>
            <a:r>
              <a:rPr lang="cs-CZ" sz="2000" dirty="0" smtClean="0"/>
              <a:t> </a:t>
            </a:r>
            <a:r>
              <a:rPr lang="cs-CZ" sz="2000" dirty="0" err="1" smtClean="0"/>
              <a:t>local</a:t>
            </a:r>
            <a:r>
              <a:rPr lang="cs-CZ" sz="2000" dirty="0" smtClean="0"/>
              <a:t> </a:t>
            </a:r>
            <a:r>
              <a:rPr lang="cs-CZ" sz="2000" dirty="0" err="1" smtClean="0"/>
              <a:t>supermarkets</a:t>
            </a:r>
            <a:r>
              <a:rPr lang="cs-CZ" sz="2000" dirty="0" smtClean="0"/>
              <a:t> </a:t>
            </a:r>
            <a:r>
              <a:rPr lang="cs-CZ" sz="2000" dirty="0" err="1" smtClean="0"/>
              <a:t>provided</a:t>
            </a:r>
            <a:r>
              <a:rPr lang="cs-CZ" sz="2000" dirty="0" smtClean="0"/>
              <a:t> a free </a:t>
            </a:r>
            <a:r>
              <a:rPr lang="cs-CZ" sz="2000" dirty="0" err="1" smtClean="0"/>
              <a:t>home</a:t>
            </a:r>
            <a:r>
              <a:rPr lang="cs-CZ" sz="2000" dirty="0" smtClean="0"/>
              <a:t> </a:t>
            </a:r>
            <a:r>
              <a:rPr lang="cs-CZ" sz="2000" dirty="0" err="1" smtClean="0">
                <a:ln>
                  <a:solidFill>
                    <a:srgbClr val="7030A0"/>
                  </a:solidFill>
                </a:ln>
              </a:rPr>
              <a:t>delivery</a:t>
            </a:r>
            <a:r>
              <a:rPr lang="cs-CZ" sz="2000" dirty="0" smtClean="0"/>
              <a:t> </a:t>
            </a:r>
            <a:r>
              <a:rPr lang="cs-CZ" sz="2000" dirty="0" err="1" smtClean="0"/>
              <a:t>service</a:t>
            </a:r>
            <a:r>
              <a:rPr lang="cs-CZ" sz="2000" dirty="0" smtClean="0"/>
              <a:t> </a:t>
            </a:r>
            <a:r>
              <a:rPr lang="cs-CZ" sz="2000" dirty="0" err="1" smtClean="0"/>
              <a:t>for</a:t>
            </a:r>
            <a:r>
              <a:rPr lang="cs-CZ" sz="2000" dirty="0" smtClean="0"/>
              <a:t> </a:t>
            </a:r>
            <a:r>
              <a:rPr lang="cs-CZ" sz="2000" dirty="0" err="1" smtClean="0"/>
              <a:t>elderly</a:t>
            </a:r>
            <a:r>
              <a:rPr lang="cs-CZ" sz="2000" dirty="0" smtClean="0"/>
              <a:t> </a:t>
            </a:r>
            <a:r>
              <a:rPr lang="cs-CZ" sz="2000" dirty="0" err="1" smtClean="0"/>
              <a:t>customers</a:t>
            </a:r>
            <a:r>
              <a:rPr lang="cs-CZ" sz="2000" dirty="0" smtClean="0"/>
              <a:t>, </a:t>
            </a:r>
            <a:r>
              <a:rPr lang="cs-CZ" sz="2000" dirty="0" err="1" smtClean="0"/>
              <a:t>older</a:t>
            </a:r>
            <a:r>
              <a:rPr lang="cs-CZ" sz="2000" dirty="0" smtClean="0"/>
              <a:t> </a:t>
            </a:r>
            <a:r>
              <a:rPr lang="cs-CZ" sz="2000" dirty="0" err="1" smtClean="0"/>
              <a:t>people</a:t>
            </a:r>
            <a:r>
              <a:rPr lang="cs-CZ" sz="2000" dirty="0" smtClean="0"/>
              <a:t> </a:t>
            </a:r>
            <a:r>
              <a:rPr lang="cs-CZ" sz="2000" dirty="0" err="1" smtClean="0"/>
              <a:t>would</a:t>
            </a:r>
            <a:r>
              <a:rPr lang="cs-CZ" sz="2000" dirty="0" smtClean="0"/>
              <a:t> </a:t>
            </a:r>
            <a:r>
              <a:rPr lang="cs-CZ" sz="2000" dirty="0" err="1" smtClean="0"/>
              <a:t>be</a:t>
            </a:r>
            <a:r>
              <a:rPr lang="cs-CZ" sz="2000" dirty="0" smtClean="0"/>
              <a:t> </a:t>
            </a:r>
            <a:r>
              <a:rPr lang="cs-CZ" sz="2000" dirty="0" err="1" smtClean="0"/>
              <a:t>less</a:t>
            </a:r>
            <a:r>
              <a:rPr lang="cs-CZ" sz="2000" dirty="0" smtClean="0"/>
              <a:t> </a:t>
            </a:r>
            <a:r>
              <a:rPr lang="cs-CZ" sz="2000" dirty="0" err="1" smtClean="0"/>
              <a:t>anxious</a:t>
            </a:r>
            <a:r>
              <a:rPr lang="cs-CZ" sz="2000" dirty="0" smtClean="0"/>
              <a:t> and </a:t>
            </a:r>
            <a:r>
              <a:rPr lang="cs-CZ" sz="2000" dirty="0" err="1" smtClean="0"/>
              <a:t>stressed</a:t>
            </a:r>
            <a:r>
              <a:rPr lang="cs-CZ" sz="2000" dirty="0" smtClean="0"/>
              <a:t> </a:t>
            </a:r>
            <a:r>
              <a:rPr lang="cs-CZ" sz="2000" dirty="0" err="1" smtClean="0"/>
              <a:t>about</a:t>
            </a:r>
            <a:r>
              <a:rPr lang="cs-CZ" sz="2000" dirty="0" smtClean="0"/>
              <a:t> shopping and </a:t>
            </a:r>
            <a:r>
              <a:rPr lang="cs-CZ" sz="2000" dirty="0" err="1" smtClean="0"/>
              <a:t>they</a:t>
            </a:r>
            <a:r>
              <a:rPr lang="cs-CZ" sz="2000" dirty="0" smtClean="0"/>
              <a:t> </a:t>
            </a:r>
            <a:r>
              <a:rPr lang="cs-CZ" sz="2000" dirty="0" err="1" smtClean="0"/>
              <a:t>wouldn´t</a:t>
            </a:r>
            <a:r>
              <a:rPr lang="cs-CZ" sz="2000" dirty="0" smtClean="0"/>
              <a:t> </a:t>
            </a:r>
            <a:r>
              <a:rPr lang="cs-CZ" sz="2000" dirty="0" err="1" smtClean="0"/>
              <a:t>have</a:t>
            </a:r>
            <a:r>
              <a:rPr lang="cs-CZ" sz="2000" dirty="0" smtClean="0"/>
              <a:t> to </a:t>
            </a:r>
            <a:r>
              <a:rPr lang="cs-CZ" sz="2000" dirty="0" err="1" smtClean="0">
                <a:ln>
                  <a:solidFill>
                    <a:srgbClr val="7030A0"/>
                  </a:solidFill>
                </a:ln>
              </a:rPr>
              <a:t>carry</a:t>
            </a:r>
            <a:r>
              <a:rPr lang="cs-CZ" sz="2000" dirty="0" smtClean="0"/>
              <a:t> </a:t>
            </a:r>
            <a:r>
              <a:rPr lang="cs-CZ" sz="2000" dirty="0" err="1" smtClean="0"/>
              <a:t>heavy</a:t>
            </a:r>
            <a:r>
              <a:rPr lang="cs-CZ" sz="2000" dirty="0" smtClean="0"/>
              <a:t> </a:t>
            </a:r>
            <a:r>
              <a:rPr lang="cs-CZ" sz="2000" dirty="0" err="1" smtClean="0"/>
              <a:t>bags</a:t>
            </a:r>
            <a:r>
              <a:rPr lang="cs-CZ" sz="2000" dirty="0" smtClean="0"/>
              <a:t>. </a:t>
            </a:r>
            <a:r>
              <a:rPr lang="cs-CZ" sz="2000" dirty="0" err="1" smtClean="0"/>
              <a:t>They</a:t>
            </a:r>
            <a:r>
              <a:rPr lang="cs-CZ" sz="2000" dirty="0" smtClean="0"/>
              <a:t> </a:t>
            </a:r>
            <a:r>
              <a:rPr lang="cs-CZ" sz="2000" dirty="0" err="1" smtClean="0"/>
              <a:t>would</a:t>
            </a:r>
            <a:r>
              <a:rPr lang="cs-CZ" sz="2000" dirty="0" smtClean="0"/>
              <a:t> </a:t>
            </a:r>
            <a:r>
              <a:rPr lang="cs-CZ" sz="2000" dirty="0" err="1" smtClean="0"/>
              <a:t>also</a:t>
            </a:r>
            <a:r>
              <a:rPr lang="cs-CZ" sz="2000" dirty="0" smtClean="0"/>
              <a:t> </a:t>
            </a:r>
            <a:r>
              <a:rPr lang="cs-CZ" sz="2000" dirty="0" err="1" smtClean="0"/>
              <a:t>have</a:t>
            </a:r>
            <a:r>
              <a:rPr lang="cs-CZ" sz="2000" dirty="0" smtClean="0"/>
              <a:t> a </a:t>
            </a:r>
            <a:r>
              <a:rPr lang="cs-CZ" sz="2000" dirty="0" err="1" smtClean="0"/>
              <a:t>healthier</a:t>
            </a:r>
            <a:r>
              <a:rPr lang="cs-CZ" sz="2000" dirty="0" smtClean="0"/>
              <a:t> diet, as </a:t>
            </a:r>
            <a:r>
              <a:rPr lang="cs-CZ" sz="2000" dirty="0" err="1" smtClean="0"/>
              <a:t>they</a:t>
            </a:r>
            <a:r>
              <a:rPr lang="cs-CZ" sz="2000" dirty="0" smtClean="0"/>
              <a:t> </a:t>
            </a:r>
            <a:r>
              <a:rPr lang="cs-CZ" sz="2000" dirty="0" err="1" smtClean="0"/>
              <a:t>would</a:t>
            </a:r>
            <a:r>
              <a:rPr lang="cs-CZ" sz="2000" dirty="0" smtClean="0"/>
              <a:t> </a:t>
            </a:r>
            <a:r>
              <a:rPr lang="cs-CZ" sz="2000" dirty="0" err="1" smtClean="0"/>
              <a:t>be</a:t>
            </a:r>
            <a:r>
              <a:rPr lang="cs-CZ" sz="2000" dirty="0" smtClean="0"/>
              <a:t> </a:t>
            </a:r>
            <a:r>
              <a:rPr lang="cs-CZ" sz="2000" dirty="0" err="1" smtClean="0"/>
              <a:t>able</a:t>
            </a:r>
            <a:r>
              <a:rPr lang="cs-CZ" sz="2000" dirty="0" smtClean="0"/>
              <a:t> to </a:t>
            </a:r>
            <a:r>
              <a:rPr lang="cs-CZ" sz="2000" dirty="0" err="1" smtClean="0">
                <a:ln>
                  <a:solidFill>
                    <a:srgbClr val="7030A0"/>
                  </a:solidFill>
                </a:ln>
              </a:rPr>
              <a:t>buy</a:t>
            </a:r>
            <a:r>
              <a:rPr lang="cs-CZ" sz="2000" dirty="0" smtClean="0"/>
              <a:t> a </a:t>
            </a:r>
            <a:r>
              <a:rPr lang="cs-CZ" sz="2000" dirty="0" err="1" smtClean="0"/>
              <a:t>greater</a:t>
            </a:r>
            <a:r>
              <a:rPr lang="cs-CZ" sz="2000" dirty="0" smtClean="0"/>
              <a:t> variety </a:t>
            </a:r>
            <a:r>
              <a:rPr lang="cs-CZ" sz="2000" dirty="0" err="1" smtClean="0"/>
              <a:t>of</a:t>
            </a:r>
            <a:r>
              <a:rPr lang="cs-CZ" sz="2000" dirty="0" smtClean="0"/>
              <a:t> food.</a:t>
            </a:r>
          </a:p>
          <a:p>
            <a:pPr marL="0" indent="0">
              <a:buNone/>
            </a:pPr>
            <a:r>
              <a:rPr lang="cs-CZ" sz="2000" dirty="0" smtClean="0"/>
              <a:t>     </a:t>
            </a:r>
            <a:r>
              <a:rPr lang="cs-CZ" sz="2000" dirty="0" err="1" smtClean="0"/>
              <a:t>Futhermore</a:t>
            </a:r>
            <a:r>
              <a:rPr lang="cs-CZ" sz="2000" dirty="0" smtClean="0"/>
              <a:t>, I </a:t>
            </a:r>
            <a:r>
              <a:rPr lang="cs-CZ" sz="2000" dirty="0" err="1" smtClean="0"/>
              <a:t>think</a:t>
            </a:r>
            <a:r>
              <a:rPr lang="cs-CZ" sz="2000" dirty="0" smtClean="0"/>
              <a:t> </a:t>
            </a:r>
            <a:r>
              <a:rPr lang="cs-CZ" sz="2000" dirty="0" err="1" smtClean="0"/>
              <a:t>it</a:t>
            </a:r>
            <a:r>
              <a:rPr lang="cs-CZ" sz="2000" dirty="0" smtClean="0"/>
              <a:t> </a:t>
            </a:r>
            <a:r>
              <a:rPr lang="cs-CZ" sz="2000" dirty="0" err="1" smtClean="0"/>
              <a:t>would</a:t>
            </a:r>
            <a:r>
              <a:rPr lang="cs-CZ" sz="2000" dirty="0" smtClean="0"/>
              <a:t> </a:t>
            </a:r>
            <a:r>
              <a:rPr lang="cs-CZ" sz="2000" dirty="0" err="1" smtClean="0"/>
              <a:t>be</a:t>
            </a:r>
            <a:r>
              <a:rPr lang="cs-CZ" sz="2000" dirty="0" smtClean="0"/>
              <a:t> a </a:t>
            </a:r>
            <a:r>
              <a:rPr lang="cs-CZ" sz="2000" dirty="0" err="1" smtClean="0"/>
              <a:t>good</a:t>
            </a:r>
            <a:r>
              <a:rPr lang="cs-CZ" sz="2000" dirty="0" smtClean="0"/>
              <a:t> idea </a:t>
            </a:r>
            <a:r>
              <a:rPr lang="cs-CZ" sz="2000" dirty="0" err="1" smtClean="0">
                <a:ln>
                  <a:solidFill>
                    <a:srgbClr val="7030A0"/>
                  </a:solidFill>
                </a:ln>
              </a:rPr>
              <a:t>if</a:t>
            </a:r>
            <a:r>
              <a:rPr lang="cs-CZ" sz="2000" dirty="0" smtClean="0"/>
              <a:t> a </a:t>
            </a:r>
            <a:r>
              <a:rPr lang="cs-CZ" sz="2000" dirty="0" err="1" smtClean="0"/>
              <a:t>leisure</a:t>
            </a:r>
            <a:r>
              <a:rPr lang="cs-CZ" sz="2000" dirty="0" smtClean="0"/>
              <a:t> centre and a lunch club </a:t>
            </a:r>
            <a:r>
              <a:rPr lang="cs-CZ" sz="2000" dirty="0" err="1" smtClean="0"/>
              <a:t>were</a:t>
            </a:r>
            <a:r>
              <a:rPr lang="cs-CZ" sz="2000" dirty="0" smtClean="0"/>
              <a:t> set up </a:t>
            </a:r>
            <a:r>
              <a:rPr lang="cs-CZ" sz="2000" dirty="0" err="1" smtClean="0"/>
              <a:t>for</a:t>
            </a:r>
            <a:r>
              <a:rPr lang="cs-CZ" sz="2000" dirty="0" smtClean="0"/>
              <a:t> </a:t>
            </a:r>
            <a:r>
              <a:rPr lang="cs-CZ" sz="2000" dirty="0" err="1" smtClean="0"/>
              <a:t>elderly</a:t>
            </a:r>
            <a:r>
              <a:rPr lang="cs-CZ" sz="2000" dirty="0" smtClean="0"/>
              <a:t> </a:t>
            </a:r>
            <a:r>
              <a:rPr lang="cs-CZ" sz="2000" dirty="0" err="1" smtClean="0"/>
              <a:t>people</a:t>
            </a:r>
            <a:r>
              <a:rPr lang="cs-CZ" sz="2000" dirty="0" smtClean="0"/>
              <a:t> in </a:t>
            </a:r>
            <a:r>
              <a:rPr lang="cs-CZ" sz="2000" dirty="0" err="1" smtClean="0"/>
              <a:t>the</a:t>
            </a:r>
            <a:r>
              <a:rPr lang="cs-CZ" sz="2000" dirty="0" smtClean="0"/>
              <a:t> area. </a:t>
            </a:r>
            <a:r>
              <a:rPr lang="cs-CZ" sz="2000" dirty="0" err="1" smtClean="0"/>
              <a:t>This</a:t>
            </a:r>
            <a:r>
              <a:rPr lang="cs-CZ" sz="2000" dirty="0" smtClean="0"/>
              <a:t> </a:t>
            </a:r>
            <a:r>
              <a:rPr lang="cs-CZ" sz="2000" dirty="0" err="1" smtClean="0"/>
              <a:t>would</a:t>
            </a:r>
            <a:r>
              <a:rPr lang="cs-CZ" sz="2000" dirty="0" smtClean="0"/>
              <a:t> </a:t>
            </a:r>
            <a:r>
              <a:rPr lang="cs-CZ" sz="2000" dirty="0" err="1" smtClean="0"/>
              <a:t>encourage</a:t>
            </a:r>
            <a:r>
              <a:rPr lang="cs-CZ" sz="2000" dirty="0" smtClean="0"/>
              <a:t> </a:t>
            </a:r>
            <a:r>
              <a:rPr lang="cs-CZ" sz="2000" dirty="0" err="1" smtClean="0"/>
              <a:t>them</a:t>
            </a:r>
            <a:r>
              <a:rPr lang="cs-CZ" sz="2000" dirty="0" smtClean="0"/>
              <a:t> to </a:t>
            </a:r>
            <a:r>
              <a:rPr lang="cs-CZ" sz="2000" dirty="0" smtClean="0">
                <a:ln>
                  <a:solidFill>
                    <a:srgbClr val="7030A0"/>
                  </a:solidFill>
                </a:ln>
              </a:rPr>
              <a:t>make</a:t>
            </a:r>
            <a:r>
              <a:rPr lang="cs-CZ" sz="2000" dirty="0" smtClean="0"/>
              <a:t> </a:t>
            </a:r>
            <a:r>
              <a:rPr lang="cs-CZ" sz="2000" dirty="0" err="1" smtClean="0"/>
              <a:t>friends</a:t>
            </a:r>
            <a:r>
              <a:rPr lang="cs-CZ" sz="2000" dirty="0" smtClean="0"/>
              <a:t> and </a:t>
            </a:r>
            <a:r>
              <a:rPr lang="cs-CZ" sz="2000" dirty="0" err="1" smtClean="0"/>
              <a:t>have</a:t>
            </a:r>
            <a:r>
              <a:rPr lang="cs-CZ" sz="2000" dirty="0" smtClean="0"/>
              <a:t> a </a:t>
            </a:r>
            <a:r>
              <a:rPr lang="cs-CZ" sz="2000" dirty="0" err="1" smtClean="0"/>
              <a:t>better</a:t>
            </a:r>
            <a:r>
              <a:rPr lang="cs-CZ" sz="2000" dirty="0" smtClean="0"/>
              <a:t> </a:t>
            </a:r>
            <a:r>
              <a:rPr lang="cs-CZ" sz="2000" dirty="0" err="1" smtClean="0"/>
              <a:t>social</a:t>
            </a:r>
            <a:r>
              <a:rPr lang="cs-CZ" sz="2000" dirty="0" smtClean="0"/>
              <a:t> </a:t>
            </a:r>
            <a:r>
              <a:rPr lang="cs-CZ" sz="2000" dirty="0" err="1" smtClean="0"/>
              <a:t>life</a:t>
            </a:r>
            <a:r>
              <a:rPr lang="cs-CZ" sz="2000" dirty="0" smtClean="0"/>
              <a:t>, so </a:t>
            </a:r>
            <a:r>
              <a:rPr lang="cs-CZ" sz="2000" dirty="0" err="1" smtClean="0"/>
              <a:t>they</a:t>
            </a:r>
            <a:r>
              <a:rPr lang="cs-CZ" sz="2000" dirty="0" smtClean="0"/>
              <a:t> </a:t>
            </a:r>
            <a:r>
              <a:rPr lang="cs-CZ" sz="2000" dirty="0" err="1" smtClean="0"/>
              <a:t>would</a:t>
            </a:r>
            <a:r>
              <a:rPr lang="cs-CZ" sz="2000" dirty="0" smtClean="0"/>
              <a:t> </a:t>
            </a:r>
            <a:r>
              <a:rPr lang="cs-CZ" sz="2000" dirty="0" err="1" smtClean="0"/>
              <a:t>enjoy</a:t>
            </a:r>
            <a:r>
              <a:rPr lang="cs-CZ" sz="2000" dirty="0" smtClean="0"/>
              <a:t> </a:t>
            </a:r>
            <a:r>
              <a:rPr lang="cs-CZ" sz="2000" dirty="0" err="1" smtClean="0"/>
              <a:t>life</a:t>
            </a:r>
            <a:r>
              <a:rPr lang="cs-CZ" sz="2000" dirty="0" smtClean="0"/>
              <a:t> more.</a:t>
            </a:r>
          </a:p>
          <a:p>
            <a:pPr marL="0" indent="0">
              <a:buNone/>
            </a:pPr>
            <a:r>
              <a:rPr lang="cs-CZ" sz="2000" dirty="0" smtClean="0"/>
              <a:t>     To sum up, I </a:t>
            </a:r>
            <a:r>
              <a:rPr lang="cs-CZ" sz="2000" dirty="0" err="1" smtClean="0"/>
              <a:t>think</a:t>
            </a:r>
            <a:r>
              <a:rPr lang="cs-CZ" sz="2000" dirty="0" smtClean="0"/>
              <a:t> </a:t>
            </a:r>
            <a:r>
              <a:rPr lang="cs-CZ" sz="2000" dirty="0" err="1" smtClean="0"/>
              <a:t>we</a:t>
            </a:r>
            <a:r>
              <a:rPr lang="cs-CZ" sz="2000" dirty="0" smtClean="0"/>
              <a:t> </a:t>
            </a:r>
            <a:r>
              <a:rPr lang="cs-CZ" sz="2000" dirty="0" err="1" smtClean="0"/>
              <a:t>should</a:t>
            </a:r>
            <a:r>
              <a:rPr lang="cs-CZ" sz="2000" dirty="0" smtClean="0"/>
              <a:t> </a:t>
            </a:r>
            <a:r>
              <a:rPr lang="cs-CZ" sz="2000" dirty="0" err="1" smtClean="0"/>
              <a:t>all</a:t>
            </a:r>
            <a:r>
              <a:rPr lang="cs-CZ" sz="2000" dirty="0" smtClean="0"/>
              <a:t> </a:t>
            </a:r>
            <a:r>
              <a:rPr lang="cs-CZ" sz="2000" dirty="0" err="1" smtClean="0"/>
              <a:t>try</a:t>
            </a:r>
            <a:r>
              <a:rPr lang="cs-CZ" sz="2000" dirty="0" smtClean="0"/>
              <a:t> to </a:t>
            </a:r>
            <a:r>
              <a:rPr lang="cs-CZ" sz="2000" dirty="0" err="1" smtClean="0">
                <a:ln>
                  <a:solidFill>
                    <a:srgbClr val="7030A0"/>
                  </a:solidFill>
                </a:ln>
              </a:rPr>
              <a:t>help</a:t>
            </a:r>
            <a:r>
              <a:rPr lang="cs-CZ" sz="2000" dirty="0" smtClean="0"/>
              <a:t> </a:t>
            </a:r>
            <a:r>
              <a:rPr lang="cs-CZ" sz="2000" dirty="0" err="1" smtClean="0"/>
              <a:t>our</a:t>
            </a:r>
            <a:r>
              <a:rPr lang="cs-CZ" sz="2000" dirty="0" smtClean="0"/>
              <a:t> </a:t>
            </a:r>
            <a:r>
              <a:rPr lang="cs-CZ" sz="2000" dirty="0" err="1" smtClean="0"/>
              <a:t>elderly</a:t>
            </a:r>
            <a:r>
              <a:rPr lang="cs-CZ" sz="2000" dirty="0" smtClean="0"/>
              <a:t> </a:t>
            </a:r>
            <a:r>
              <a:rPr lang="cs-CZ" sz="2000" dirty="0" err="1" smtClean="0"/>
              <a:t>friends</a:t>
            </a:r>
            <a:r>
              <a:rPr lang="cs-CZ" sz="2000" dirty="0" smtClean="0"/>
              <a:t> and </a:t>
            </a:r>
            <a:r>
              <a:rPr lang="cs-CZ" sz="2000" dirty="0" err="1" smtClean="0"/>
              <a:t>neighbours</a:t>
            </a:r>
            <a:r>
              <a:rPr lang="cs-CZ" sz="2000" dirty="0" smtClean="0"/>
              <a:t>. </a:t>
            </a:r>
            <a:r>
              <a:rPr lang="cs-CZ" sz="2000" dirty="0" err="1" smtClean="0"/>
              <a:t>If</a:t>
            </a:r>
            <a:r>
              <a:rPr lang="cs-CZ" sz="2000" dirty="0" smtClean="0"/>
              <a:t> </a:t>
            </a:r>
            <a:r>
              <a:rPr lang="cs-CZ" sz="2000" dirty="0" err="1" smtClean="0"/>
              <a:t>some</a:t>
            </a:r>
            <a:r>
              <a:rPr lang="cs-CZ" sz="2000" dirty="0" smtClean="0"/>
              <a:t> </a:t>
            </a:r>
            <a:r>
              <a:rPr lang="cs-CZ" sz="2000" dirty="0" err="1" smtClean="0"/>
              <a:t>of</a:t>
            </a:r>
            <a:r>
              <a:rPr lang="cs-CZ" sz="2000" dirty="0" smtClean="0"/>
              <a:t> my </a:t>
            </a:r>
            <a:r>
              <a:rPr lang="cs-CZ" sz="2000" dirty="0" err="1" smtClean="0"/>
              <a:t>suggestions</a:t>
            </a:r>
            <a:r>
              <a:rPr lang="cs-CZ" sz="2000" dirty="0" smtClean="0"/>
              <a:t> </a:t>
            </a:r>
            <a:r>
              <a:rPr lang="cs-CZ" sz="2000" dirty="0" err="1" smtClean="0">
                <a:ln>
                  <a:solidFill>
                    <a:srgbClr val="7030A0"/>
                  </a:solidFill>
                </a:ln>
              </a:rPr>
              <a:t>were</a:t>
            </a:r>
            <a:r>
              <a:rPr lang="cs-CZ" sz="2000" dirty="0" smtClean="0"/>
              <a:t> </a:t>
            </a:r>
            <a:r>
              <a:rPr lang="cs-CZ" sz="2000" dirty="0" err="1" smtClean="0"/>
              <a:t>carried</a:t>
            </a:r>
            <a:r>
              <a:rPr lang="cs-CZ" sz="2000" dirty="0" smtClean="0"/>
              <a:t> </a:t>
            </a:r>
            <a:r>
              <a:rPr lang="cs-CZ" sz="2000" dirty="0" err="1" smtClean="0"/>
              <a:t>out</a:t>
            </a:r>
            <a:r>
              <a:rPr lang="cs-CZ" sz="2000" dirty="0" smtClean="0"/>
              <a:t>, </a:t>
            </a:r>
            <a:r>
              <a:rPr lang="cs-CZ" sz="2000" dirty="0" err="1" smtClean="0"/>
              <a:t>the</a:t>
            </a:r>
            <a:r>
              <a:rPr lang="cs-CZ" sz="2000" dirty="0" smtClean="0"/>
              <a:t> </a:t>
            </a:r>
            <a:r>
              <a:rPr lang="cs-CZ" sz="2000" dirty="0" err="1" smtClean="0"/>
              <a:t>lives</a:t>
            </a:r>
            <a:r>
              <a:rPr lang="cs-CZ" sz="2000" dirty="0" smtClean="0"/>
              <a:t> </a:t>
            </a:r>
            <a:r>
              <a:rPr lang="cs-CZ" sz="2000" dirty="0" err="1" smtClean="0"/>
              <a:t>of</a:t>
            </a:r>
            <a:r>
              <a:rPr lang="cs-CZ" sz="2000" dirty="0" smtClean="0"/>
              <a:t> </a:t>
            </a:r>
            <a:r>
              <a:rPr lang="cs-CZ" sz="2000" dirty="0" err="1" smtClean="0"/>
              <a:t>elderly</a:t>
            </a:r>
            <a:r>
              <a:rPr lang="cs-CZ" sz="2000" dirty="0" smtClean="0"/>
              <a:t> </a:t>
            </a:r>
            <a:r>
              <a:rPr lang="cs-CZ" sz="2000" dirty="0" err="1" smtClean="0"/>
              <a:t>people</a:t>
            </a:r>
            <a:r>
              <a:rPr lang="cs-CZ" sz="2000" dirty="0" smtClean="0"/>
              <a:t> </a:t>
            </a:r>
            <a:r>
              <a:rPr lang="cs-CZ" sz="2000" dirty="0" err="1" smtClean="0"/>
              <a:t>would</a:t>
            </a:r>
            <a:r>
              <a:rPr lang="cs-CZ" sz="2000" dirty="0" smtClean="0"/>
              <a:t> </a:t>
            </a:r>
            <a:r>
              <a:rPr lang="cs-CZ" sz="2000" dirty="0" err="1" smtClean="0"/>
              <a:t>be</a:t>
            </a:r>
            <a:r>
              <a:rPr lang="cs-CZ" sz="2000" dirty="0" smtClean="0"/>
              <a:t> much </a:t>
            </a:r>
            <a:r>
              <a:rPr lang="cs-CZ" sz="2000" dirty="0" err="1" smtClean="0"/>
              <a:t>easier</a:t>
            </a:r>
            <a:r>
              <a:rPr lang="cs-CZ" sz="2000" dirty="0" smtClean="0"/>
              <a:t>.</a:t>
            </a:r>
          </a:p>
          <a:p>
            <a:pPr marL="0" indent="0">
              <a:buNone/>
            </a:pPr>
            <a:r>
              <a:rPr lang="cs-CZ" sz="2000" dirty="0" smtClean="0"/>
              <a:t>     </a:t>
            </a:r>
            <a:r>
              <a:rPr lang="cs-CZ" sz="2000" dirty="0" err="1" smtClean="0">
                <a:ln>
                  <a:solidFill>
                    <a:srgbClr val="7030A0"/>
                  </a:solidFill>
                </a:ln>
              </a:rPr>
              <a:t>Yours</a:t>
            </a:r>
            <a:r>
              <a:rPr lang="cs-CZ" sz="2000" dirty="0" smtClean="0"/>
              <a:t> </a:t>
            </a:r>
            <a:r>
              <a:rPr lang="cs-CZ" sz="2000" dirty="0" err="1" smtClean="0"/>
              <a:t>faithfully</a:t>
            </a:r>
            <a:r>
              <a:rPr lang="cs-CZ" sz="2000" dirty="0" smtClean="0"/>
              <a:t>,</a:t>
            </a:r>
          </a:p>
          <a:p>
            <a:pPr marL="0" indent="0">
              <a:buNone/>
            </a:pPr>
            <a:r>
              <a:rPr lang="cs-CZ" sz="2000" dirty="0" smtClean="0"/>
              <a:t>     J. Wilson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31296628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76</TotalTime>
  <Words>3857</Words>
  <Application>Microsoft Office PowerPoint</Application>
  <PresentationFormat>Předvádění na obrazovce (4:3)</PresentationFormat>
  <Paragraphs>164</Paragraphs>
  <Slides>18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Motiv systému Office</vt:lpstr>
      <vt:lpstr>Prezentace aplikace PowerPoint</vt:lpstr>
      <vt:lpstr>These 15 words are missing in the following letter. Read them carefully and make sure you understand their meanings. That will help you to complete the letter with them.</vt:lpstr>
      <vt:lpstr>Read the letter one sentence after another and always fill in the gap. 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Pavlištová Zora</dc:creator>
  <cp:lastModifiedBy>Uživatel</cp:lastModifiedBy>
  <cp:revision>17</cp:revision>
  <dcterms:created xsi:type="dcterms:W3CDTF">2013-09-03T05:06:09Z</dcterms:created>
  <dcterms:modified xsi:type="dcterms:W3CDTF">2014-01-07T10:47:03Z</dcterms:modified>
</cp:coreProperties>
</file>