
<file path=[Content_Types].xml><?xml version="1.0" encoding="utf-8"?>
<Types xmlns="http://schemas.openxmlformats.org/package/2006/content-types">
  <Default Extension="png" ContentType="image/pn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77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69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66"/>
    <a:srgbClr val="EA851B"/>
    <a:srgbClr val="FFE1B9"/>
    <a:srgbClr val="FFFAF0"/>
    <a:srgbClr val="FFFAF5"/>
    <a:srgbClr val="FFF5EB"/>
    <a:srgbClr val="FFEBCD"/>
    <a:srgbClr val="FFFFCC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8. 1. 2014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8. 1. 2014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8. 1. 2014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8. 1. 2014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8. 1. 2014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8. 1. 2014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8. 1. 2014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8. 1. 2014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8. 1. 2014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8. 1. 2014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8. 1. 2014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8. 1. 2014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8. 1. 2014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Relationship Id="rId9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mp3s.nadruhou.net/crazy-frog/we-are-the-champions-56719/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ww.loupak.cz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i-kantor.eu/cze/ucebnice/informatika.php" TargetMode="External"/><Relationship Id="rId5" Type="http://schemas.openxmlformats.org/officeDocument/2006/relationships/hyperlink" Target="http://cs.wikipedia.org/" TargetMode="External"/><Relationship Id="rId10" Type="http://schemas.openxmlformats.org/officeDocument/2006/relationships/hyperlink" Target="http://office.microsoft.com/cs-cz/images/MC900442026.aspx" TargetMode="External"/><Relationship Id="rId4" Type="http://schemas.openxmlformats.org/officeDocument/2006/relationships/image" Target="../media/image2.jpg"/><Relationship Id="rId9" Type="http://schemas.openxmlformats.org/officeDocument/2006/relationships/image" Target="../media/image15.gif"/><Relationship Id="rId1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3562747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Programové aplikace ve Windows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Informatika, software,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aplikace, panely, pracovní oblast,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stavový řádek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distanční samostudium, příklady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Windows – </a:t>
            </a:r>
            <a:r>
              <a:rPr lang="cs-CZ" sz="2400" b="1" dirty="0" err="1" smtClean="0"/>
              <a:t>WordPad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VY_32_INOVACE_32_649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err="1" smtClean="0">
                <a:solidFill>
                  <a:schemeClr val="tx2"/>
                </a:solidFill>
              </a:rPr>
              <a:t>WordPad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řízenou prací – praktickým procvičováním.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0872" y="731168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124743"/>
            <a:ext cx="8928992" cy="23762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Základní aplikace nalezneme ve standardní programové nabídce </a:t>
            </a:r>
            <a:r>
              <a:rPr lang="cs-CZ" sz="2800" dirty="0" smtClean="0">
                <a:sym typeface="Wingdings 3"/>
              </a:rPr>
              <a:t></a:t>
            </a:r>
            <a:endParaRPr lang="cs-CZ" sz="28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Jednoduchý program pro zpracování textu (textový editor)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2400" i="1" dirty="0" smtClean="0">
              <a:solidFill>
                <a:srgbClr val="7030A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b="1" i="1" u="sng" dirty="0" err="1" smtClean="0">
                <a:solidFill>
                  <a:srgbClr val="7030A0"/>
                </a:solidFill>
              </a:rPr>
              <a:t>WordPad</a:t>
            </a:r>
            <a:endParaRPr lang="cs-CZ" sz="2800" b="1" i="1" u="sng" dirty="0">
              <a:solidFill>
                <a:srgbClr val="7030A0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Užitečné malé aplikace jako Příslušenství OS Windows: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 bwMode="auto">
          <a:xfrm>
            <a:off x="6650" y="3493063"/>
            <a:ext cx="4349326" cy="2744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Postup:</a:t>
            </a:r>
            <a:endParaRPr lang="cs-CZ" sz="28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i="1" dirty="0" smtClean="0">
                <a:solidFill>
                  <a:srgbClr val="7030A0"/>
                </a:solidFill>
              </a:rPr>
              <a:t>Start  -  Programy  -  Příslušenství  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i="1" dirty="0" smtClean="0">
              <a:solidFill>
                <a:srgbClr val="7030A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i="1" dirty="0" smtClean="0">
              <a:solidFill>
                <a:srgbClr val="7030A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i="1" dirty="0" smtClean="0">
              <a:solidFill>
                <a:srgbClr val="7030A0"/>
              </a:solidFill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cs-CZ" sz="2400" i="1" dirty="0" smtClean="0">
                <a:solidFill>
                  <a:srgbClr val="7030A0"/>
                </a:solidFill>
              </a:rPr>
              <a:t>Výběr -&gt; </a:t>
            </a:r>
            <a:r>
              <a:rPr lang="cs-CZ" sz="2400" i="1" dirty="0" err="1" smtClean="0">
                <a:solidFill>
                  <a:srgbClr val="7030A0"/>
                </a:solidFill>
              </a:rPr>
              <a:t>WordPad</a:t>
            </a:r>
            <a:endParaRPr lang="cs-CZ" sz="2400" i="1" dirty="0">
              <a:solidFill>
                <a:srgbClr val="7030A0"/>
              </a:solidFill>
            </a:endParaRPr>
          </a:p>
        </p:txBody>
      </p:sp>
      <p:grpSp>
        <p:nvGrpSpPr>
          <p:cNvPr id="2063" name="Skupina 2062"/>
          <p:cNvGrpSpPr/>
          <p:nvPr/>
        </p:nvGrpSpPr>
        <p:grpSpPr>
          <a:xfrm>
            <a:off x="5436096" y="2666198"/>
            <a:ext cx="2837584" cy="3572287"/>
            <a:chOff x="5436096" y="2666198"/>
            <a:chExt cx="2837584" cy="3572287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7202" r="66452"/>
            <a:stretch/>
          </p:blipFill>
          <p:spPr bwMode="auto">
            <a:xfrm>
              <a:off x="5436096" y="2666198"/>
              <a:ext cx="2837584" cy="35722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051" name="Picture 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45" t="82303" r="58848" b="11699"/>
            <a:stretch/>
          </p:blipFill>
          <p:spPr bwMode="auto">
            <a:xfrm>
              <a:off x="5508104" y="5406080"/>
              <a:ext cx="1440160" cy="2168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cxnSp>
        <p:nvCxnSpPr>
          <p:cNvPr id="2061" name="Přímá spojnice se šipkou 2060"/>
          <p:cNvCxnSpPr/>
          <p:nvPr/>
        </p:nvCxnSpPr>
        <p:spPr>
          <a:xfrm>
            <a:off x="827584" y="4365104"/>
            <a:ext cx="4608512" cy="1611603"/>
          </a:xfrm>
          <a:prstGeom prst="straightConnector1">
            <a:avLst/>
          </a:prstGeom>
          <a:ln w="28575">
            <a:solidFill>
              <a:srgbClr val="EA851B"/>
            </a:solidFill>
            <a:tailEnd type="arrow"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>
            <a:off x="2339752" y="4386902"/>
            <a:ext cx="3096344" cy="1127624"/>
          </a:xfrm>
          <a:prstGeom prst="straightConnector1">
            <a:avLst/>
          </a:prstGeom>
          <a:ln w="28575">
            <a:solidFill>
              <a:srgbClr val="EA851B"/>
            </a:solidFill>
            <a:tailEnd type="arrow"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se šipkou 56"/>
          <p:cNvCxnSpPr/>
          <p:nvPr/>
        </p:nvCxnSpPr>
        <p:spPr>
          <a:xfrm flipV="1">
            <a:off x="4283968" y="2996952"/>
            <a:ext cx="1152128" cy="1368152"/>
          </a:xfrm>
          <a:prstGeom prst="straightConnector1">
            <a:avLst/>
          </a:prstGeom>
          <a:ln w="28575">
            <a:solidFill>
              <a:srgbClr val="EA851B"/>
            </a:solidFill>
            <a:tailEnd type="arrow"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9" name="Přímá spojnice se šipkou 2068"/>
          <p:cNvCxnSpPr/>
          <p:nvPr/>
        </p:nvCxnSpPr>
        <p:spPr>
          <a:xfrm flipV="1">
            <a:off x="3419872" y="4725144"/>
            <a:ext cx="2232248" cy="89783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9552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7500"/>
                            </p:stCondLst>
                            <p:childTnLst>
                              <p:par>
                                <p:cTn id="3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10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8500"/>
                            </p:stCondLst>
                            <p:childTnLst>
                              <p:par>
                                <p:cTn id="4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90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/>
      <p:bldP spid="11" grpId="0" build="p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err="1" smtClean="0">
                <a:solidFill>
                  <a:schemeClr val="tx2"/>
                </a:solidFill>
              </a:rPr>
              <a:t>WordPad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řízenou prací – praktickým procvičováním.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8904" y="731168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Základní okno programu: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0999" y="1217636"/>
            <a:ext cx="6067425" cy="501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6614" y="141277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panel nabídek - menu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7504" y="169151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panel nástrojů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07504" y="197954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formátovací panel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07504" y="226758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pravítko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07504" y="313167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pracovní oblast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07504" y="586798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stavový řádek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0748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95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  <p:bldP spid="3" grpId="0"/>
      <p:bldP spid="20" grpId="0"/>
      <p:bldP spid="21" grpId="0"/>
      <p:bldP spid="22" grpId="0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err="1" smtClean="0">
                <a:solidFill>
                  <a:schemeClr val="tx2"/>
                </a:solidFill>
              </a:rPr>
              <a:t>WordPad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řízenou prací – praktickým procvičováním.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8904" y="731168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Nabídka Soubor: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6614" y="1412776"/>
            <a:ext cx="165707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Soubor: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C00000"/>
                </a:solidFill>
              </a:rPr>
              <a:t>Otevřít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Uložit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Tisknout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apod.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218810"/>
            <a:ext cx="6067425" cy="501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2409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err="1" smtClean="0">
                <a:solidFill>
                  <a:schemeClr val="tx2"/>
                </a:solidFill>
              </a:rPr>
              <a:t>WordPad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řízenou prací – praktickým procvičováním.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8904" y="731168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Nabídka Úpravy: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6614" y="1412776"/>
            <a:ext cx="165707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Nejčastější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C00000"/>
                </a:solidFill>
              </a:rPr>
              <a:t>Zpět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Kopírovat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Vložit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218810"/>
            <a:ext cx="6067425" cy="501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63137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err="1" smtClean="0">
                <a:solidFill>
                  <a:schemeClr val="tx2"/>
                </a:solidFill>
              </a:rPr>
              <a:t>WordPad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řízenou prací – praktickým procvičováním.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8904" y="731168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Nabídka Zobrazit: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6614" y="1412776"/>
            <a:ext cx="165707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Nastavuj různé kombinace a sleduj, jak se mění zobrazení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218810"/>
            <a:ext cx="6067425" cy="501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4983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err="1" smtClean="0">
                <a:solidFill>
                  <a:schemeClr val="tx2"/>
                </a:solidFill>
              </a:rPr>
              <a:t>WordPad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řízenou prací – praktickým procvičováním.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8904" y="731168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Nabídka Vložit: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245360"/>
            <a:ext cx="6067425" cy="501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6614" y="1412776"/>
            <a:ext cx="223313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Umožňuje vkládat  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data – objekty 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z jiných zdrojů</a:t>
            </a:r>
          </a:p>
        </p:txBody>
      </p:sp>
    </p:spTree>
    <p:extLst>
      <p:ext uri="{BB962C8B-B14F-4D97-AF65-F5344CB8AC3E}">
        <p14:creationId xmlns:p14="http://schemas.microsoft.com/office/powerpoint/2010/main" val="3376892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err="1" smtClean="0">
                <a:solidFill>
                  <a:schemeClr val="tx2"/>
                </a:solidFill>
              </a:rPr>
              <a:t>WordPad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řízenou prací – praktickým procvičováním.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8904" y="731168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Nabídka Formát: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6614" y="1412776"/>
            <a:ext cx="2233138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Podstatná  nabídka pro úpravy písma</a:t>
            </a:r>
          </a:p>
          <a:p>
            <a:endParaRPr lang="cs-CZ" sz="2400" b="1" dirty="0">
              <a:solidFill>
                <a:srgbClr val="C00000"/>
              </a:solidFill>
            </a:endParaRP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C00000"/>
                </a:solidFill>
              </a:rPr>
              <a:t>myší vybrat úsek textu (písmenko, slovo, více slov, celý text)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C00000"/>
                </a:solidFill>
              </a:rPr>
              <a:t>zvolit Formát – Písmo a vybrat požadované vlastnosti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0999" y="1218810"/>
            <a:ext cx="6067425" cy="501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7029" y="1412776"/>
            <a:ext cx="4181475" cy="478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8109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err="1" smtClean="0">
                <a:solidFill>
                  <a:schemeClr val="tx2"/>
                </a:solidFill>
              </a:rPr>
              <a:t>WordPad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řízenou prací – praktickým procvičováním.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8904" y="731168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Ukázka: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5141" y="692696"/>
            <a:ext cx="6391275" cy="559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1400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Aplikace 1 - Kalkulačka a Poznámkový blok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 algn="ctr">
              <a:spcBef>
                <a:spcPts val="0"/>
              </a:spcBef>
              <a:buNone/>
            </a:pPr>
            <a:r>
              <a:rPr lang="cs-CZ" sz="2000" b="1" i="1" dirty="0">
                <a:solidFill>
                  <a:srgbClr val="00B050"/>
                </a:solidFill>
              </a:rPr>
              <a:t>Pochvala za trpělivost a snahu při výkladu a </a:t>
            </a:r>
            <a:r>
              <a:rPr lang="cs-CZ" sz="2000" b="1" i="1" dirty="0" smtClean="0">
                <a:solidFill>
                  <a:srgbClr val="00B050"/>
                </a:solidFill>
              </a:rPr>
              <a:t>cvičení</a:t>
            </a:r>
            <a:r>
              <a:rPr lang="cs-CZ" sz="2000" b="1" i="1" dirty="0">
                <a:solidFill>
                  <a:srgbClr val="00B050"/>
                </a:solidFill>
              </a:rPr>
              <a:t>.</a:t>
            </a:r>
            <a:endParaRPr lang="cs-CZ" sz="1800" b="1" i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836712"/>
            <a:ext cx="302433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i="1" u="sng" dirty="0" smtClean="0">
                <a:solidFill>
                  <a:srgbClr val="002060"/>
                </a:solidFill>
              </a:rPr>
              <a:t>Úkol:</a:t>
            </a:r>
            <a:endParaRPr lang="cs-CZ" sz="2800" b="1" i="1" u="sng" dirty="0">
              <a:solidFill>
                <a:srgbClr val="00206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rgbClr val="00206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rgbClr val="002060"/>
              </a:solidFill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35696" y="1628800"/>
            <a:ext cx="730830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7030A0"/>
                </a:solidFill>
              </a:rPr>
              <a:t>Ve </a:t>
            </a:r>
            <a:r>
              <a:rPr lang="cs-CZ" sz="2800" b="1" i="1" dirty="0" err="1" smtClean="0">
                <a:solidFill>
                  <a:srgbClr val="7030A0"/>
                </a:solidFill>
              </a:rPr>
              <a:t>WordPadu</a:t>
            </a:r>
            <a:r>
              <a:rPr lang="cs-CZ" sz="2800" b="1" i="1" dirty="0" smtClean="0">
                <a:solidFill>
                  <a:srgbClr val="7030A0"/>
                </a:solidFill>
              </a:rPr>
              <a:t> napište krátký text na téma </a:t>
            </a:r>
          </a:p>
          <a:p>
            <a:r>
              <a:rPr lang="cs-CZ" sz="2800" b="1" i="1" dirty="0" smtClean="0">
                <a:solidFill>
                  <a:srgbClr val="7030A0"/>
                </a:solidFill>
              </a:rPr>
              <a:t>„Já a místo kde bydlím“. </a:t>
            </a:r>
          </a:p>
          <a:p>
            <a:r>
              <a:rPr lang="cs-CZ" sz="2800" b="1" i="1" dirty="0" smtClean="0">
                <a:solidFill>
                  <a:srgbClr val="7030A0"/>
                </a:solidFill>
              </a:rPr>
              <a:t>Text bude dlouhý 2 odstavce po 3 -5 řádcích. </a:t>
            </a:r>
          </a:p>
          <a:p>
            <a:r>
              <a:rPr lang="cs-CZ" sz="2800" b="1" i="1" dirty="0" smtClean="0">
                <a:solidFill>
                  <a:srgbClr val="7030A0"/>
                </a:solidFill>
              </a:rPr>
              <a:t>Vyberte postupně 10 slov a každé naformátujte jiným typem písma, různou velikostí a různými barvami, včetně podtržení.</a:t>
            </a:r>
          </a:p>
          <a:p>
            <a:r>
              <a:rPr lang="cs-CZ" sz="2800" b="1" i="1" dirty="0" smtClean="0">
                <a:solidFill>
                  <a:srgbClr val="7030A0"/>
                </a:solidFill>
              </a:rPr>
              <a:t>Nakonec vytvořte seznam pomocí odrážek, kde uvedete 4 a více zajímavostí  z Vašeho bydliště.</a:t>
            </a:r>
          </a:p>
          <a:p>
            <a:endParaRPr lang="cs-CZ" sz="2800" b="1" i="1" dirty="0" smtClean="0">
              <a:solidFill>
                <a:srgbClr val="7030A0"/>
              </a:solidFill>
            </a:endParaRPr>
          </a:p>
          <a:p>
            <a:r>
              <a:rPr lang="cs-CZ" sz="2800" b="1" i="1" dirty="0" smtClean="0">
                <a:solidFill>
                  <a:srgbClr val="0070C0"/>
                </a:solidFill>
              </a:rPr>
              <a:t>Splnění úkolu ohodnotí učitel.</a:t>
            </a: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19261" y="3645024"/>
            <a:ext cx="1736725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86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948770"/>
            <a:ext cx="80648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/>
              <a:t>Vlastní zdroje a vytvořené materiály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3284984"/>
            <a:ext cx="806243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Webové zdroje:</a:t>
            </a:r>
          </a:p>
          <a:p>
            <a:pPr marL="365125"/>
            <a:r>
              <a:rPr lang="cs-CZ" dirty="0">
                <a:hlinkClick r:id="rId5"/>
              </a:rPr>
              <a:t>http://cs.wikipedia.org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pPr marL="365125"/>
            <a:r>
              <a:rPr lang="cs-CZ" dirty="0" smtClean="0">
                <a:hlinkClick r:id="rId6"/>
              </a:rPr>
              <a:t>http</a:t>
            </a:r>
            <a:r>
              <a:rPr lang="cs-CZ" dirty="0">
                <a:hlinkClick r:id="rId6"/>
              </a:rPr>
              <a:t>://www.i-kantor.eu/cze/ucebnice/informatika.php</a:t>
            </a:r>
            <a:endParaRPr lang="cs-CZ" dirty="0"/>
          </a:p>
          <a:p>
            <a:pPr marL="365125"/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www.komik.cz/</a:t>
            </a:r>
            <a:endParaRPr lang="cs-CZ" dirty="0" smtClean="0"/>
          </a:p>
          <a:p>
            <a:pPr marL="365125"/>
            <a:r>
              <a:rPr lang="cs-CZ" dirty="0">
                <a:hlinkClick r:id="rId8"/>
              </a:rPr>
              <a:t>http://mp3s.nadruhou.net/crazy-frog/we-are-the-champions-56719</a:t>
            </a:r>
            <a:r>
              <a:rPr lang="cs-CZ" dirty="0" smtClean="0">
                <a:hlinkClick r:id="rId8"/>
              </a:rPr>
              <a:t>/</a:t>
            </a:r>
            <a:endParaRPr lang="cs-CZ" dirty="0"/>
          </a:p>
          <a:p>
            <a:pPr marL="365125"/>
            <a:r>
              <a:rPr lang="cs-CZ" dirty="0"/>
              <a:t>	</a:t>
            </a:r>
            <a:r>
              <a:rPr lang="cs-CZ" i="1" dirty="0" smtClean="0"/>
              <a:t>výřez ukázky</a:t>
            </a: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39552" y="4262362"/>
            <a:ext cx="8229600" cy="2262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800" dirty="0" smtClean="0"/>
          </a:p>
        </p:txBody>
      </p:sp>
      <p:pic>
        <p:nvPicPr>
          <p:cNvPr id="13" name="Picture 2" descr="C:\Users\Jirka\Pictures\pocitac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7046" y="1844824"/>
            <a:ext cx="141517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23528" y="2348880"/>
            <a:ext cx="80303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err="1" smtClean="0"/>
              <a:t>Emotikony</a:t>
            </a:r>
            <a:r>
              <a:rPr lang="cs-CZ" b="1" dirty="0" smtClean="0"/>
              <a:t> – kliparty programu MS Office:</a:t>
            </a:r>
          </a:p>
          <a:p>
            <a:pPr marL="342900" lvl="1" indent="22225">
              <a:buFont typeface="Calibri" pitchFamily="34" charset="0"/>
              <a:buChar char="-"/>
            </a:pPr>
            <a:r>
              <a:rPr lang="cs-CZ" dirty="0" err="1" smtClean="0"/>
              <a:t>emotikony</a:t>
            </a:r>
            <a:r>
              <a:rPr lang="cs-CZ" dirty="0" smtClean="0"/>
              <a:t> a kliparty sady MS-Office, dostupné také na</a:t>
            </a:r>
          </a:p>
          <a:p>
            <a:pPr lvl="1"/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office.microsoft.com/cs-cz/images/MC900442026.aspx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5828</TotalTime>
  <Words>659</Words>
  <Application>Microsoft Office PowerPoint</Application>
  <PresentationFormat>Předvádění na obrazovce (4:3)</PresentationFormat>
  <Paragraphs>147</Paragraphs>
  <Slides>11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WordPad</vt:lpstr>
      <vt:lpstr>WordPad</vt:lpstr>
      <vt:lpstr>WordPad</vt:lpstr>
      <vt:lpstr>WordPad</vt:lpstr>
      <vt:lpstr>WordPad</vt:lpstr>
      <vt:lpstr>WordPad</vt:lpstr>
      <vt:lpstr>WordPad</vt:lpstr>
      <vt:lpstr>WordPad</vt:lpstr>
      <vt:lpstr>Aplikace 1 - Kalkulačka a Poznámkový blok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236</cp:revision>
  <dcterms:created xsi:type="dcterms:W3CDTF">2010-11-01T23:40:31Z</dcterms:created>
  <dcterms:modified xsi:type="dcterms:W3CDTF">2014-01-08T06:17:14Z</dcterms:modified>
</cp:coreProperties>
</file>