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2847577"/>
              </p:ext>
            </p:extLst>
          </p:nvPr>
        </p:nvGraphicFramePr>
        <p:xfrm>
          <a:off x="0" y="5204209"/>
          <a:ext cx="9036496" cy="1402080"/>
        </p:xfrm>
        <a:graphic>
          <a:graphicData uri="http://schemas.openxmlformats.org/drawingml/2006/table">
            <a:tbl>
              <a:tblPr/>
              <a:tblGrid>
                <a:gridCol w="2601271"/>
                <a:gridCol w="6435225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Angličtina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pro 5.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VY_32_INOVACE_12_Fashion_Show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Iva Bergmanová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78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4248472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1052736"/>
            <a:ext cx="1744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W E L C O M E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16016" y="1772816"/>
            <a:ext cx="482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TO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2780928"/>
            <a:ext cx="675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OUR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05950" y="4797152"/>
            <a:ext cx="3887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F A S H I O N  S H O W</a:t>
            </a:r>
            <a:endParaRPr lang="cs-CZ" sz="28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899592" y="5748376"/>
            <a:ext cx="2045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Iva Bergmanová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012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556792"/>
            <a:ext cx="2582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SUSIE IS WEARING……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1881188"/>
            <a:ext cx="4367002" cy="4367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7624" y="4941168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green </a:t>
            </a:r>
            <a:r>
              <a:rPr lang="cs-CZ" b="1" dirty="0" err="1" smtClean="0"/>
              <a:t>coat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3276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1881188"/>
            <a:ext cx="4140100" cy="414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980728"/>
            <a:ext cx="2396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Jennie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wearing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88224" y="2708920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blue </a:t>
            </a:r>
            <a:r>
              <a:rPr lang="cs-CZ" b="1" dirty="0" err="1" smtClean="0"/>
              <a:t>dress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23728" y="4581128"/>
            <a:ext cx="1234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hite</a:t>
            </a:r>
            <a:r>
              <a:rPr lang="cs-CZ" dirty="0" smtClean="0"/>
              <a:t> </a:t>
            </a:r>
            <a:r>
              <a:rPr lang="cs-CZ" b="1" dirty="0" err="1" smtClean="0"/>
              <a:t>hat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8238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196752"/>
            <a:ext cx="4235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 název oblečení klikni na obrázek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353" y="1772816"/>
            <a:ext cx="1655463" cy="165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81453" y="3428279"/>
            <a:ext cx="806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shoes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733364"/>
            <a:ext cx="1562472" cy="1562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57600" y="3440774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boots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11660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300192" y="3428279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jeans</a:t>
            </a:r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318" y="4005064"/>
            <a:ext cx="1835844" cy="1835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300192" y="6037748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trousers</a:t>
            </a:r>
            <a:endParaRPr lang="cs-CZ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41750"/>
            <a:ext cx="1562472" cy="1562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392861" y="5868262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skirt</a:t>
            </a:r>
            <a:endParaRPr lang="cs-CZ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791" y="4005064"/>
            <a:ext cx="1540768" cy="1540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779912" y="5868262"/>
            <a:ext cx="779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socks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960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9"/>
            <a:ext cx="172819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2780928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 - </a:t>
            </a:r>
            <a:r>
              <a:rPr lang="cs-CZ" dirty="0" err="1" smtClean="0"/>
              <a:t>shirt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97702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211960" y="2785502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shirt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69770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444208" y="2965594"/>
            <a:ext cx="1072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sweater</a:t>
            </a:r>
            <a:endParaRPr lang="cs-CZ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92" y="367717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5949280"/>
            <a:ext cx="88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jacket</a:t>
            </a:r>
            <a:endParaRPr lang="cs-CZ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302" y="3511456"/>
            <a:ext cx="21602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67944" y="5949280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087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55679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/>
              <a:t>http://office.microsoft.com/cs-cz</a:t>
            </a:r>
          </a:p>
        </p:txBody>
      </p:sp>
    </p:spTree>
    <p:extLst>
      <p:ext uri="{BB962C8B-B14F-4D97-AF65-F5344CB8AC3E}">
        <p14:creationId xmlns:p14="http://schemas.microsoft.com/office/powerpoint/2010/main" val="236448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28</TotalTime>
  <Words>82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Austin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5</cp:revision>
  <dcterms:created xsi:type="dcterms:W3CDTF">2011-09-16T18:14:59Z</dcterms:created>
  <dcterms:modified xsi:type="dcterms:W3CDTF">2011-09-17T13:09:57Z</dcterms:modified>
</cp:coreProperties>
</file>