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4"/>
  </p:notesMasterIdLst>
  <p:sldIdLst>
    <p:sldId id="256" r:id="rId3"/>
    <p:sldId id="289" r:id="rId4"/>
    <p:sldId id="304" r:id="rId5"/>
    <p:sldId id="305" r:id="rId6"/>
    <p:sldId id="306" r:id="rId7"/>
    <p:sldId id="307" r:id="rId8"/>
    <p:sldId id="308" r:id="rId9"/>
    <p:sldId id="309" r:id="rId10"/>
    <p:sldId id="310" r:id="rId11"/>
    <p:sldId id="271" r:id="rId12"/>
    <p:sldId id="270" r:id="rId13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1" d="100"/>
          <a:sy n="61" d="100"/>
        </p:scale>
        <p:origin x="-1125" y="245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://cs.wikipedia.org/wiki/Soubor:Turbojet_operation-_axial_flow.pn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almig.exportpages.cz/productdetail/1083747165-1.htm" TargetMode="External"/><Relationship Id="rId5" Type="http://schemas.openxmlformats.org/officeDocument/2006/relationships/hyperlink" Target="http://strojirenstvi-mechanika.blogspot.cz/2010/11/24-turbokompresory-radialni-axialni.html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9474244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21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Charakteristika, princip činnosti, hlavní části, použití turbokompresorů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Kompresor, oběžné kolo, rozváděcí kolo – difuzor, axiální, radiální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Strojnictví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3.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smtClean="0">
                <a:solidFill>
                  <a:srgbClr val="000000"/>
                </a:solidFill>
                <a:latin typeface="Calibri" pitchFamily="34" charset="0"/>
              </a:rPr>
              <a:t>VY_32_INOVACE_21_419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>
                <a:solidFill>
                  <a:srgbClr val="000000"/>
                </a:solidFill>
                <a:latin typeface="Calibri" pitchFamily="34" charset="0"/>
              </a:rPr>
              <a:t>T</a:t>
            </a: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urbokompresory 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algn="ctr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3200" b="1" dirty="0" smtClean="0">
                <a:solidFill>
                  <a:schemeClr val="tx1"/>
                </a:solidFill>
                <a:latin typeface="Calibri" pitchFamily="34" charset="0"/>
              </a:rPr>
              <a:t>Turbokompresory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accent2"/>
                </a:solidFill>
                <a:latin typeface="Calibri" pitchFamily="34" charset="0"/>
              </a:rPr>
              <a:t>Charakteristika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otační stroje pro stlačování plynů a par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tlačení se dosáhne změnou hybnosti v průtočné části stroje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lidný chod, vysoká spolehlivost provozu, jednoduchá obsluha,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bezmaznost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h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lučný provoz, vysoké otáčky(několik stovek tisíc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ot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./min)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ompresní poměr (poměrné stlačení) 3-4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lynárenství, hutnictví, chemický průmysl, jaderné elektrárny, spalovací motory a turbíny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076560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accent2"/>
                </a:solidFill>
                <a:latin typeface="Calibri" pitchFamily="34" charset="0"/>
              </a:rPr>
              <a:t>Princip činnosti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ařízení se skládá z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kompresoru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– hnaný stroj 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turbíny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– hnací stroj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k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ompresor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slouží ke zvyšování tlaku plynu nebo plynné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směsi, zvýšení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tlaku se využívá k vykonání určité práce a také k překonávání třecích sil i ztrát v potrubních systémech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asátý plyn získá v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oběžném kole                                                        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kinetickou energii a dojde zde také                                                                       k částečnému stlačení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č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ástečně stlačený plyn vstupuje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   do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rozváděcího kola (difuzoru)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                                                                             kde dojde k jeho zpomalení                                                                                          a přeměně kinetické energie                                                                                na tlakovou</a:t>
            </a: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0" descr="http://www.exportpages.cz/Pictures.ashx?guid=e27628e8-bd56-4f69-b34b-a052ccba3503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24944"/>
            <a:ext cx="3737992" cy="31218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439793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accent2"/>
                </a:solidFill>
                <a:latin typeface="Calibri" pitchFamily="34" charset="0"/>
              </a:rPr>
              <a:t>Axiální turbokompresory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rotor má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nejčastěji válcovitý nebo mírně kuželovitý buben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do drážek na jeho obvodu jsou vsazeny oběžné lopatky, zatímco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difuzorové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lopatky jsou vetknuty do tělesa skříně (statoru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), věnec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oběžných lopatek se po délce průtočné části kompresoru střídá s věncem pevných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difuzorových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lopatek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k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zmenšení rázu v prvním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oběžném                                                                kole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k zvýšení hltnosti kola je před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ním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vestavěn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předrozváděč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    tj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. lopatková mříž pro vhodné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usměrnění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proudu plynu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188249"/>
            <a:ext cx="4086665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7637300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Plyn se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nasává hrdlem 1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do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sací komory 2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usměrňuje lopatkami předřazeného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statoru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3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urychluje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oběžnými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lopatkami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jednotlivých kol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4 rotoru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v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převáděcích lopatkách 5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statoru se zvyšuje jeho tlak a je převáděn do dalšího stupně. Za posledním stupněm je zařazen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difuzor 6 a 7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. Z něho proudí stlačený plyn do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výtlačného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hrdla 9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. Rotor nesoucí oběžné lopatky 4 je uložen v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ložiskách 8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187" y="2708920"/>
            <a:ext cx="4680757" cy="3333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8313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accent2"/>
                </a:solidFill>
                <a:latin typeface="Calibri" pitchFamily="34" charset="0"/>
              </a:rPr>
              <a:t>Radiální (odstředivý) turbokompresor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nasávaný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plyn proudí do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oběžného kola K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 směru přibližně axiálním a v oběžném kole se změní směr na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radiální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obvodová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rychlost kola je podle kritické rychlosti plynu 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dovoleného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namáhání kola odstředivou silou v mezích 115 až 380 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s-1,při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vysoké obvodové rychlosti kola působí na plyn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odstředivá síla, která vyvolá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jeho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částečné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stlačení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výstupu z oběžného kola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následuje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zpomalení plynu v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difuzoru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D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 výsledným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zvýšením tlaku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.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49762"/>
            <a:ext cx="3745909" cy="2328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76075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plyn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 nasáván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sacím hrdlem 1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v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oběžném kole 3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 mu při průtoku lopatkovými kanály udělována kinetická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energie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ta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v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difuzoru 4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tvořeným opět lopatkami, přeměňuje na energii tlakovou, tj. stoupá jeho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tlak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do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následujícího stupně je plyn přiváděn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vratným kanálem 5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posledním stupněm je výstupní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spirálová skříň 6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výtlačné hrdlo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8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hřídel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 uložen v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ložiskách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7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9332" y="3356992"/>
            <a:ext cx="4297943" cy="26897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141912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dynamický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způsob stlačování vyžaduje vysoké obvodové rychlosti oběžných kol (150 až 450 m/s), tj. i vysoké otáčky (5 000 až 80 000 1/min) a vysoce kvalitní materiál oběžných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kol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ožaduje-li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tlak vyšší (při stlačování vzduchu běžně do 1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MPa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u plynových strojů až 200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MPa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), je nutno zařadit za sebe více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stupňů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stupeň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tvoří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oběžné kolo 3, difuzor 4, vratný kanál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5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plyn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po průchodu dvěma nebo třeni stupni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chladí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v externích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vodních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chladičích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s žebrovanými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trubkami, tím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mimo snížení kompresních teplot a spotřeby energie zvětší hustota plynu, což příznivě ovlivňuje stlačování v dalších stupních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9219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119" y="3819631"/>
            <a:ext cx="3810000" cy="220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066898"/>
            <a:ext cx="4750725" cy="2290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015373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1.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 je princip činnosti  a použití turbokompresoru.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2. Jaký je princip činnosti axiálního turbokompresoru.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3. Jaký je princip činnosti radiálního turbokompresoru.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4. Proč se používá vícestupňový kompresor a které části tvoří jeden stupeň.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smtClean="0">
                <a:solidFill>
                  <a:srgbClr val="000000"/>
                </a:solidFill>
                <a:latin typeface="Calibri" pitchFamily="34" charset="0"/>
              </a:rPr>
              <a:t>   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01515" y="1830387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500"/>
            <a:ext cx="82454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3.1.2014].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http://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strojirenstvi-mechanika.blogspot.cz/2010/11/24-turbokompresory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-radialni-axialni.html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3.1.2014].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6"/>
              </a:rPr>
              <a:t>http://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almig.exportpages.cz/productdetail/1083747165-1.htm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ING.V.KEMKA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 kol. Stavba a provoz strojů. Praha: informatorium, 2009,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ISBN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978-80-7333-075-0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</a:t>
            </a: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</a:rPr>
              <a:t>google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[online]. [cit. 8.1.2014].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7"/>
              </a:rPr>
              <a:t>http://cs.wikipedia.org/wiki/Soubor:Turbojet_operation-_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7"/>
              </a:rPr>
              <a:t>axial_flow.png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35561</TotalTime>
  <Words>861</Words>
  <Application>Microsoft Office PowerPoint</Application>
  <PresentationFormat>Předvádění na obrazovce (4:3)</PresentationFormat>
  <Paragraphs>130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Naděžda Křížová, Ing.</cp:lastModifiedBy>
  <cp:revision>82</cp:revision>
  <cp:lastPrinted>1601-01-01T00:00:00Z</cp:lastPrinted>
  <dcterms:created xsi:type="dcterms:W3CDTF">1601-01-01T00:00:00Z</dcterms:created>
  <dcterms:modified xsi:type="dcterms:W3CDTF">2014-01-08T07:37:50Z</dcterms:modified>
</cp:coreProperties>
</file>