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4" r:id="rId5"/>
    <p:sldId id="262" r:id="rId6"/>
    <p:sldId id="261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1ACCCB9-AE92-4EC3-AEE1-F1D29A5FB84C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F3F8146-C4FD-42EA-B878-21189F053F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pull dir="r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476672"/>
            <a:ext cx="7772400" cy="2549841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NÁZEV ŠKOLY: SPECIÁLNÍ ZÁKLADNÍ A MATEŘSKÁ ŠKOLA VARNSDORF</a:t>
            </a:r>
            <a:br>
              <a:rPr lang="cs-CZ" sz="2000" dirty="0" smtClean="0"/>
            </a:br>
            <a:r>
              <a:rPr lang="cs-CZ" sz="2000" dirty="0" smtClean="0"/>
              <a:t>AUTOR: Mgr. Miroslava Doležalová, 2011-11-05</a:t>
            </a:r>
            <a:br>
              <a:rPr lang="cs-CZ" sz="2000" dirty="0" smtClean="0"/>
            </a:br>
            <a:r>
              <a:rPr lang="cs-CZ" sz="2000" dirty="0" smtClean="0"/>
              <a:t>NÁZEV: VY_12_INOVACE_01_ŽIVÁ A NEŽIVÁ PŘÍRODA</a:t>
            </a:r>
            <a:br>
              <a:rPr lang="cs-CZ" sz="2000" dirty="0" smtClean="0"/>
            </a:br>
            <a:r>
              <a:rPr lang="cs-CZ" sz="2000" dirty="0" smtClean="0"/>
              <a:t>TÉMA: ŽIVÁ A NEŽIVÁ PŘÍRODA</a:t>
            </a:r>
            <a:br>
              <a:rPr lang="cs-CZ" sz="2000" dirty="0" smtClean="0"/>
            </a:br>
            <a:r>
              <a:rPr lang="cs-CZ" sz="2000" dirty="0" smtClean="0"/>
              <a:t>ČÍSLO PROJEKTU:CZ.1.07/1.4.00/21.0640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Anotace: Materiál je určen pro 4.ročník Speciální základní školy, slouží jako úvod do učiva. Seznámení s pojmy živá a neživá příroda (procvičování čtení s </a:t>
            </a:r>
            <a:r>
              <a:rPr lang="cs-CZ" sz="2000" smtClean="0">
                <a:solidFill>
                  <a:schemeClr val="tx1"/>
                </a:solidFill>
              </a:rPr>
              <a:t>porozuměním).</a:t>
            </a:r>
            <a:r>
              <a:rPr lang="cs-CZ" sz="2000" smtClean="0">
                <a:solidFill>
                  <a:schemeClr val="bg1"/>
                </a:solidFill>
              </a:rPr>
              <a:t>taceAnotace</a:t>
            </a:r>
            <a:r>
              <a:rPr lang="cs-CZ" sz="2000" dirty="0" smtClean="0">
                <a:solidFill>
                  <a:schemeClr val="bg1"/>
                </a:solidFill>
              </a:rPr>
              <a:t>: Materiál je určen pro 4.ročník Speciální základní školy, slouží jako úvod do učiva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olda\Desktop\09b90f30db_46267790_o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54692" y="1481138"/>
            <a:ext cx="6034616" cy="452596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ŽIVÁ A NEŽIVÁ PŘÍRODA</a:t>
            </a:r>
            <a:endParaRPr lang="cs-CZ" dirty="0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/>
            <a:r>
              <a:rPr lang="cs-CZ" sz="3200" dirty="0" smtClean="0"/>
              <a:t>Příroda je živá a neživá. Sýkora, pampeliška, pes, lípa a včely jsou součástí živé přírody. To proto, že potřebují výživu, dýchají, rostou </a:t>
            </a:r>
            <a:r>
              <a:rPr lang="cs-CZ" sz="3200" dirty="0" smtClean="0"/>
              <a:t>           a </a:t>
            </a:r>
            <a:r>
              <a:rPr lang="cs-CZ" sz="3200" dirty="0" smtClean="0"/>
              <a:t>rozmnožují se.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ŽIVÁ PŘÍRODA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340768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1)Vyber slova, která označují živočichy.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2852936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2)Vyber slova, která označují rostliny.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4581128"/>
            <a:ext cx="853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3)Přečti, proč jsou součástí živé přírody.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206084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SÝKORA, PES, VČELY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3645024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PAMPELIŠKA, LÍPA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5229200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POTŘEBUJÍ VÝŽIVU, DÝCHAJÍ, ROSTOU, ROZMNOŽUJÍ SE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86003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endParaRPr lang="cs-CZ" sz="3200" dirty="0" smtClean="0"/>
          </a:p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3200" dirty="0" smtClean="0"/>
              <a:t>Příroda je živá a neživá. Sýkora, pampeliška, pes, lípa a včely jsou součástí živé přírody. To proto, že potřebují výživu, dýchají, rostou </a:t>
            </a:r>
            <a:r>
              <a:rPr lang="cs-CZ" sz="3200" dirty="0" smtClean="0"/>
              <a:t>                 a </a:t>
            </a:r>
            <a:r>
              <a:rPr lang="cs-CZ" sz="3200" dirty="0" smtClean="0"/>
              <a:t>rozmnožují se.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2" grpId="1" build="p" animBg="1"/>
      <p:bldP spid="2" grpId="2" build="p" animBg="1"/>
      <p:bldP spid="2" grpId="3" build="p" animBg="1"/>
      <p:bldP spid="2" grpId="4" build="p" animBg="1"/>
      <p:bldP spid="2" grpId="5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30" name="Picture 6" descr="C:\Users\Dolda\Pictures\sykora-modrinka-3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76672"/>
            <a:ext cx="2448272" cy="2183043"/>
          </a:xfrm>
          <a:prstGeom prst="rect">
            <a:avLst/>
          </a:prstGeom>
          <a:noFill/>
        </p:spPr>
      </p:pic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 flipV="1">
            <a:off x="457200" y="6007291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3" name="Picture 2" descr="C:\Users\Dolda\Pictures\8_pm_str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149080"/>
            <a:ext cx="3186223" cy="2389431"/>
          </a:xfrm>
          <a:prstGeom prst="rect">
            <a:avLst/>
          </a:prstGeom>
          <a:noFill/>
        </p:spPr>
      </p:pic>
      <p:pic>
        <p:nvPicPr>
          <p:cNvPr id="4" name="Picture 3" descr="C:\Users\Dolda\Pictures\a_pampelisk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48680"/>
            <a:ext cx="3048000" cy="2286000"/>
          </a:xfrm>
          <a:prstGeom prst="rect">
            <a:avLst/>
          </a:prstGeom>
          <a:noFill/>
        </p:spPr>
      </p:pic>
      <p:pic>
        <p:nvPicPr>
          <p:cNvPr id="5" name="Picture 4" descr="C:\Users\Dolda\Pictures\cesky-strakaty-pes-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789040"/>
            <a:ext cx="2664296" cy="2862631"/>
          </a:xfrm>
          <a:prstGeom prst="rect">
            <a:avLst/>
          </a:prstGeom>
          <a:noFill/>
        </p:spPr>
      </p:pic>
      <p:pic>
        <p:nvPicPr>
          <p:cNvPr id="6" name="Picture 5" descr="C:\Users\Dolda\Pictures\VELA_1~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2492896"/>
            <a:ext cx="2540084" cy="157720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827584" y="278092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525963"/>
          </a:xfrm>
        </p:spPr>
        <p:txBody>
          <a:bodyPr>
            <a:noAutofit/>
          </a:bodyPr>
          <a:lstStyle/>
          <a:p>
            <a:r>
              <a:rPr lang="cs-CZ" sz="3200" dirty="0" smtClean="0"/>
              <a:t>Žula, voda a písek patří do přírody neživé. Sem patří i sekera nebo dlažební kostka. Jsou to neživé předměty, které vyrobil člověk.</a:t>
            </a:r>
          </a:p>
          <a:p>
            <a:endParaRPr lang="cs-CZ" sz="2800" dirty="0" smtClean="0"/>
          </a:p>
          <a:p>
            <a:r>
              <a:rPr lang="cs-CZ" sz="2800" dirty="0" smtClean="0"/>
              <a:t>1)Vyber </a:t>
            </a:r>
            <a:r>
              <a:rPr lang="cs-CZ" sz="2800" dirty="0" smtClean="0"/>
              <a:t>slova, která označují  </a:t>
            </a:r>
            <a:r>
              <a:rPr lang="cs-CZ" sz="2800" dirty="0" smtClean="0"/>
              <a:t>neživou přírodu.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ŽULA, VODA, PÍSEK</a:t>
            </a:r>
          </a:p>
          <a:p>
            <a:r>
              <a:rPr lang="cs-CZ" sz="2800" dirty="0" smtClean="0"/>
              <a:t>2)Přečti větu, ve které je slovo kostka.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SEM PATŘÍ I SEKERA NEBO DLAŽEBNÍ KOSTKA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NEŽIVÁ PŘÍRODA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olda\Pictures\untitled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3301447" cy="252518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Picture 4" descr="C:\Users\Dolda\Pictures\voda_i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76672"/>
            <a:ext cx="3355403" cy="2520280"/>
          </a:xfrm>
          <a:prstGeom prst="rect">
            <a:avLst/>
          </a:prstGeom>
          <a:noFill/>
        </p:spPr>
      </p:pic>
      <p:pic>
        <p:nvPicPr>
          <p:cNvPr id="3" name="Picture 2" descr="C:\Users\Dolda\Pictures\rukaapise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429000"/>
            <a:ext cx="4397896" cy="29293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400" dirty="0" smtClean="0"/>
              <a:t>	1.Úvodní text -Učebnice Přírodověda pro 4.ročník zvláštní školy (</a:t>
            </a:r>
            <a:r>
              <a:rPr lang="cs-CZ" sz="1400" dirty="0" err="1" smtClean="0"/>
              <a:t>nakl.Parta</a:t>
            </a:r>
            <a:r>
              <a:rPr lang="cs-CZ" sz="1400" smtClean="0"/>
              <a:t>)              ISBN 80-7320-001-5</a:t>
            </a:r>
            <a:endParaRPr lang="cs-CZ" sz="1400" dirty="0" smtClean="0"/>
          </a:p>
          <a:p>
            <a:r>
              <a:rPr lang="en-US" sz="1400" dirty="0" smtClean="0"/>
              <a:t>2.[cit.2011</a:t>
            </a:r>
            <a:r>
              <a:rPr lang="cs-CZ" sz="1400" dirty="0" smtClean="0"/>
              <a:t>-</a:t>
            </a:r>
            <a:r>
              <a:rPr lang="en-US" sz="1400" dirty="0" smtClean="0"/>
              <a:t>11-05]</a:t>
            </a:r>
            <a:r>
              <a:rPr lang="cs-CZ" sz="1400" dirty="0" smtClean="0"/>
              <a:t>http://www.</a:t>
            </a:r>
            <a:r>
              <a:rPr lang="cs-CZ" sz="1400" dirty="0" err="1" smtClean="0"/>
              <a:t>fas</a:t>
            </a:r>
            <a:r>
              <a:rPr lang="cs-CZ" sz="1400" dirty="0" smtClean="0"/>
              <a:t>-pro.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wp</a:t>
            </a:r>
            <a:r>
              <a:rPr lang="cs-CZ" sz="1400" dirty="0" smtClean="0"/>
              <a:t>/</a:t>
            </a:r>
            <a:r>
              <a:rPr lang="cs-CZ" sz="1400" dirty="0" err="1" smtClean="0"/>
              <a:t>wp</a:t>
            </a:r>
            <a:r>
              <a:rPr lang="cs-CZ" sz="1400" dirty="0" smtClean="0"/>
              <a:t>-</a:t>
            </a:r>
            <a:r>
              <a:rPr lang="cs-CZ" sz="1400" dirty="0" err="1" smtClean="0"/>
              <a:t>content</a:t>
            </a:r>
            <a:r>
              <a:rPr lang="cs-CZ" sz="1400" dirty="0" smtClean="0"/>
              <a:t>/</a:t>
            </a:r>
            <a:r>
              <a:rPr lang="cs-CZ" sz="1400" dirty="0" err="1" smtClean="0"/>
              <a:t>uploads</a:t>
            </a:r>
            <a:r>
              <a:rPr lang="cs-CZ" sz="1400" dirty="0" smtClean="0"/>
              <a:t>/2009/02/</a:t>
            </a:r>
            <a:r>
              <a:rPr lang="cs-CZ" sz="1400" dirty="0" err="1" smtClean="0"/>
              <a:t>priroda</a:t>
            </a:r>
            <a:r>
              <a:rPr lang="cs-CZ" sz="1400" dirty="0" smtClean="0"/>
              <a:t>-150x150.jpg</a:t>
            </a:r>
          </a:p>
          <a:p>
            <a:r>
              <a:rPr lang="cs-CZ" sz="1400" dirty="0" smtClean="0"/>
              <a:t>5.</a:t>
            </a:r>
            <a:r>
              <a:rPr lang="en-US" sz="1400" dirty="0" smtClean="0"/>
              <a:t>[cit.2001-11-05]</a:t>
            </a:r>
            <a:r>
              <a:rPr lang="cs-CZ" sz="1400" dirty="0" smtClean="0"/>
              <a:t> http://www.</a:t>
            </a:r>
            <a:r>
              <a:rPr lang="cs-CZ" sz="1400" dirty="0" err="1" smtClean="0"/>
              <a:t>naturfoto.cz</a:t>
            </a:r>
            <a:r>
              <a:rPr lang="cs-CZ" sz="1400" dirty="0" smtClean="0"/>
              <a:t>/</a:t>
            </a:r>
            <a:r>
              <a:rPr lang="cs-CZ" sz="1400" dirty="0" err="1" smtClean="0"/>
              <a:t>sykora</a:t>
            </a:r>
            <a:r>
              <a:rPr lang="cs-CZ" sz="1400" dirty="0" smtClean="0"/>
              <a:t>-</a:t>
            </a:r>
            <a:r>
              <a:rPr lang="cs-CZ" sz="1400" dirty="0" err="1" smtClean="0"/>
              <a:t>modrinka</a:t>
            </a:r>
            <a:r>
              <a:rPr lang="cs-CZ" sz="1400" dirty="0" smtClean="0"/>
              <a:t>-fotografie-336.html</a:t>
            </a:r>
          </a:p>
          <a:p>
            <a:r>
              <a:rPr lang="en-US" sz="1400" dirty="0" smtClean="0"/>
              <a:t>[cit.2001-11-05]</a:t>
            </a:r>
            <a:r>
              <a:rPr lang="cs-CZ" sz="1400" dirty="0" smtClean="0"/>
              <a:t> http://www.</a:t>
            </a:r>
            <a:r>
              <a:rPr lang="cs-CZ" sz="1400" dirty="0" err="1" smtClean="0"/>
              <a:t>hasici</a:t>
            </a:r>
            <a:r>
              <a:rPr lang="cs-CZ" sz="1400" dirty="0" smtClean="0"/>
              <a:t>-</a:t>
            </a:r>
            <a:r>
              <a:rPr lang="cs-CZ" sz="1400" dirty="0" err="1" smtClean="0"/>
              <a:t>zbysov.cz</a:t>
            </a:r>
            <a:r>
              <a:rPr lang="cs-CZ" sz="1400" dirty="0" smtClean="0"/>
              <a:t>/archiv/hmyz.</a:t>
            </a:r>
            <a:r>
              <a:rPr lang="cs-CZ" sz="1400" dirty="0" err="1" smtClean="0"/>
              <a:t>htm</a:t>
            </a:r>
            <a:endParaRPr lang="cs-CZ" sz="1400" dirty="0" smtClean="0"/>
          </a:p>
          <a:p>
            <a:r>
              <a:rPr lang="en-US" sz="1400" dirty="0" smtClean="0"/>
              <a:t>[cit.2001-11-05]</a:t>
            </a:r>
            <a:r>
              <a:rPr lang="cs-CZ" sz="1400" dirty="0" smtClean="0"/>
              <a:t> www.</a:t>
            </a:r>
            <a:r>
              <a:rPr lang="cs-CZ" sz="1400" dirty="0" err="1" smtClean="0"/>
              <a:t>flowersandfauna.com</a:t>
            </a:r>
            <a:endParaRPr lang="cs-CZ" sz="1400" dirty="0" smtClean="0"/>
          </a:p>
          <a:p>
            <a:r>
              <a:rPr lang="en-US" sz="1400" dirty="0" smtClean="0"/>
              <a:t>[cit.2001-11-05]</a:t>
            </a:r>
            <a:r>
              <a:rPr lang="cs-CZ" sz="1400" dirty="0" smtClean="0"/>
              <a:t> http://www.</a:t>
            </a:r>
            <a:r>
              <a:rPr lang="cs-CZ" sz="1400" dirty="0" err="1" smtClean="0"/>
              <a:t>svetpejsku.cz</a:t>
            </a:r>
            <a:r>
              <a:rPr lang="cs-CZ" sz="1400" dirty="0" smtClean="0"/>
              <a:t>/</a:t>
            </a:r>
            <a:r>
              <a:rPr lang="cs-CZ" sz="1400" dirty="0" err="1" smtClean="0"/>
              <a:t>fci</a:t>
            </a:r>
            <a:r>
              <a:rPr lang="cs-CZ" sz="1400" dirty="0" smtClean="0"/>
              <a:t>/99-</a:t>
            </a:r>
            <a:r>
              <a:rPr lang="cs-CZ" sz="1400" dirty="0" err="1" smtClean="0"/>
              <a:t>fci</a:t>
            </a:r>
            <a:r>
              <a:rPr lang="cs-CZ" sz="1400" dirty="0" smtClean="0"/>
              <a:t>-</a:t>
            </a:r>
            <a:r>
              <a:rPr lang="cs-CZ" sz="1400" dirty="0" err="1" smtClean="0"/>
              <a:t>neuznana</a:t>
            </a:r>
            <a:r>
              <a:rPr lang="cs-CZ" sz="1400" dirty="0" smtClean="0"/>
              <a:t>-plemena/247-</a:t>
            </a:r>
            <a:r>
              <a:rPr lang="cs-CZ" sz="1400" dirty="0" err="1" smtClean="0"/>
              <a:t>cesky</a:t>
            </a:r>
            <a:r>
              <a:rPr lang="cs-CZ" sz="1400" dirty="0" smtClean="0"/>
              <a:t>-</a:t>
            </a:r>
            <a:r>
              <a:rPr lang="cs-CZ" sz="1400" dirty="0" err="1" smtClean="0"/>
              <a:t>strakaty</a:t>
            </a:r>
            <a:r>
              <a:rPr lang="cs-CZ" sz="1400" dirty="0" smtClean="0"/>
              <a:t>-pes</a:t>
            </a:r>
          </a:p>
          <a:p>
            <a:r>
              <a:rPr lang="en-US" sz="1400" dirty="0" smtClean="0"/>
              <a:t>[cit.2001-11-05]</a:t>
            </a:r>
            <a:r>
              <a:rPr lang="cs-CZ" sz="1400" dirty="0" smtClean="0"/>
              <a:t> http://www.</a:t>
            </a:r>
            <a:r>
              <a:rPr lang="cs-CZ" sz="1400" dirty="0" err="1" smtClean="0"/>
              <a:t>mulouny.cz</a:t>
            </a:r>
            <a:r>
              <a:rPr lang="cs-CZ" sz="1400" dirty="0" smtClean="0"/>
              <a:t>/</a:t>
            </a:r>
            <a:r>
              <a:rPr lang="cs-CZ" sz="1400" dirty="0" err="1" smtClean="0"/>
              <a:t>zivotniprostredi</a:t>
            </a:r>
            <a:r>
              <a:rPr lang="cs-CZ" sz="1400" dirty="0" smtClean="0"/>
              <a:t>/index.</a:t>
            </a:r>
            <a:r>
              <a:rPr lang="cs-CZ" sz="1400" dirty="0" err="1" smtClean="0"/>
              <a:t>php</a:t>
            </a:r>
            <a:r>
              <a:rPr lang="cs-CZ" sz="1400" dirty="0" smtClean="0"/>
              <a:t>?</a:t>
            </a:r>
            <a:r>
              <a:rPr lang="cs-CZ" sz="1400" dirty="0" err="1" smtClean="0"/>
              <a:t>Itemid</a:t>
            </a:r>
            <a:r>
              <a:rPr lang="cs-CZ" sz="1400" dirty="0" smtClean="0"/>
              <a:t>=56&amp;id=38&amp;</a:t>
            </a:r>
            <a:r>
              <a:rPr lang="cs-CZ" sz="1400" dirty="0" err="1" smtClean="0"/>
              <a:t>option</a:t>
            </a:r>
            <a:r>
              <a:rPr lang="cs-CZ" sz="1400" dirty="0" smtClean="0"/>
              <a:t>=</a:t>
            </a:r>
            <a:r>
              <a:rPr lang="cs-CZ" sz="1400" dirty="0" err="1" smtClean="0"/>
              <a:t>com</a:t>
            </a:r>
            <a:r>
              <a:rPr lang="cs-CZ" sz="1400" dirty="0" smtClean="0"/>
              <a:t>_</a:t>
            </a:r>
            <a:r>
              <a:rPr lang="cs-CZ" sz="1400" dirty="0" err="1" smtClean="0"/>
              <a:t>content</a:t>
            </a:r>
            <a:r>
              <a:rPr lang="cs-CZ" sz="1400" dirty="0" smtClean="0"/>
              <a:t>&amp;</a:t>
            </a:r>
            <a:r>
              <a:rPr lang="cs-CZ" sz="1400" dirty="0" err="1" smtClean="0"/>
              <a:t>task</a:t>
            </a:r>
            <a:r>
              <a:rPr lang="cs-CZ" sz="1400" dirty="0" smtClean="0"/>
              <a:t>=</a:t>
            </a:r>
            <a:r>
              <a:rPr lang="cs-CZ" sz="1400" dirty="0" err="1" smtClean="0"/>
              <a:t>view</a:t>
            </a:r>
            <a:endParaRPr lang="cs-CZ" sz="1400" dirty="0" smtClean="0"/>
          </a:p>
          <a:p>
            <a:r>
              <a:rPr lang="cs-CZ" sz="1400" dirty="0" smtClean="0"/>
              <a:t>7.</a:t>
            </a:r>
            <a:r>
              <a:rPr lang="en-US" sz="1400" dirty="0" smtClean="0"/>
              <a:t> [cit.2001-11-05]</a:t>
            </a:r>
            <a:r>
              <a:rPr lang="cs-CZ" sz="1400" dirty="0" smtClean="0"/>
              <a:t> http://www.</a:t>
            </a:r>
            <a:r>
              <a:rPr lang="cs-CZ" sz="1400" dirty="0" err="1" smtClean="0"/>
              <a:t>gamepark.cz</a:t>
            </a:r>
            <a:r>
              <a:rPr lang="cs-CZ" sz="1400" dirty="0" smtClean="0"/>
              <a:t>/</a:t>
            </a:r>
            <a:r>
              <a:rPr lang="cs-CZ" sz="1400" dirty="0" err="1" smtClean="0"/>
              <a:t>vyvrele</a:t>
            </a:r>
            <a:r>
              <a:rPr lang="cs-CZ" sz="1400" dirty="0" smtClean="0"/>
              <a:t>_horniny_</a:t>
            </a:r>
            <a:r>
              <a:rPr lang="cs-CZ" sz="1400" dirty="0" err="1" smtClean="0"/>
              <a:t>vyvreliny</a:t>
            </a:r>
            <a:r>
              <a:rPr lang="cs-CZ" sz="1400" dirty="0" smtClean="0"/>
              <a:t>_386095.htm</a:t>
            </a:r>
          </a:p>
          <a:p>
            <a:r>
              <a:rPr lang="en-US" sz="1400" dirty="0" smtClean="0"/>
              <a:t>[cit.2001-11-05]</a:t>
            </a:r>
            <a:r>
              <a:rPr lang="cs-CZ" sz="1400" dirty="0" smtClean="0"/>
              <a:t> http://www.lastura.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rejstrik</a:t>
            </a:r>
            <a:r>
              <a:rPr lang="cs-CZ" sz="1400" dirty="0" smtClean="0"/>
              <a:t>/voda_-_</a:t>
            </a:r>
            <a:r>
              <a:rPr lang="cs-CZ" sz="1400" dirty="0" err="1" smtClean="0"/>
              <a:t>uzasny</a:t>
            </a:r>
            <a:r>
              <a:rPr lang="cs-CZ" sz="1400" dirty="0" smtClean="0"/>
              <a:t>_rusky_film.</a:t>
            </a:r>
            <a:r>
              <a:rPr lang="cs-CZ" sz="1400" dirty="0" err="1" smtClean="0"/>
              <a:t>html</a:t>
            </a:r>
            <a:endParaRPr lang="cs-CZ" sz="1400" dirty="0" smtClean="0"/>
          </a:p>
          <a:p>
            <a:r>
              <a:rPr lang="en-US" sz="1400" dirty="0" smtClean="0"/>
              <a:t>[cit.2001-11-05]</a:t>
            </a:r>
            <a:r>
              <a:rPr lang="cs-CZ" sz="1400" dirty="0" smtClean="0"/>
              <a:t> http://blog.</a:t>
            </a:r>
            <a:r>
              <a:rPr lang="cs-CZ" sz="1400" dirty="0" err="1" smtClean="0"/>
              <a:t>peoplecomm.cz</a:t>
            </a:r>
            <a:r>
              <a:rPr lang="cs-CZ" sz="1400" dirty="0" smtClean="0"/>
              <a:t>/</a:t>
            </a:r>
            <a:r>
              <a:rPr lang="cs-CZ" sz="1400" dirty="0" err="1" smtClean="0"/>
              <a:t>clanek</a:t>
            </a:r>
            <a:r>
              <a:rPr lang="cs-CZ" sz="1400" dirty="0" smtClean="0"/>
              <a:t>/ruka-a-</a:t>
            </a:r>
            <a:r>
              <a:rPr lang="cs-CZ" sz="1400" dirty="0" err="1" smtClean="0"/>
              <a:t>pise</a:t>
            </a:r>
            <a:r>
              <a:rPr lang="en-US" sz="1400" dirty="0" smtClean="0"/>
              <a:t>k</a:t>
            </a:r>
          </a:p>
          <a:p>
            <a:endParaRPr lang="cs-CZ" sz="1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407</TotalTime>
  <Words>232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NÁZEV ŠKOLY: SPECIÁLNÍ ZÁKLADNÍ A MATEŘSKÁ ŠKOLA VARNSDORF AUTOR: Mgr. Miroslava Doležalová, 2011-11-05 NÁZEV: VY_12_INOVACE_01_ŽIVÁ A NEŽIVÁ PŘÍRODA TÉMA: ŽIVÁ A NEŽIVÁ PŘÍRODA ČÍSLO PROJEKTU:CZ.1.07/1.4.00/21.0640  </vt:lpstr>
      <vt:lpstr>ŽIVÁ A NEŽIVÁ PŘÍRODA</vt:lpstr>
      <vt:lpstr>ŽIVÁ PŘÍRODA</vt:lpstr>
      <vt:lpstr>Otázky k textu</vt:lpstr>
      <vt:lpstr>Snímek 5</vt:lpstr>
      <vt:lpstr>NEŽIVÁ PŘÍRODA</vt:lpstr>
      <vt:lpstr>Snímek 7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A MATEŘSKÁ ŠKOLA VARNSDORF AUTOR: Mgr. Miroslava Doležalová NÁZEV: VY_12_INOVACE_01_ŽIVÁ A NEŽIVÁ PŘÍRODA TÉMA: ŽIVÁ A NEŽIVÁ PŘÍRODA ČÍSLO PROJEKTU:CZ.1.07/1.4.00/21.0640</dc:title>
  <dc:creator>Dolda</dc:creator>
  <cp:lastModifiedBy>Dum</cp:lastModifiedBy>
  <cp:revision>55</cp:revision>
  <dcterms:created xsi:type="dcterms:W3CDTF">2011-10-18T18:33:24Z</dcterms:created>
  <dcterms:modified xsi:type="dcterms:W3CDTF">2012-03-24T03:48:22Z</dcterms:modified>
</cp:coreProperties>
</file>