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78" r:id="rId2"/>
    <p:sldId id="257" r:id="rId3"/>
    <p:sldId id="280" r:id="rId4"/>
    <p:sldId id="296" r:id="rId5"/>
    <p:sldId id="297" r:id="rId6"/>
    <p:sldId id="291" r:id="rId7"/>
    <p:sldId id="282" r:id="rId8"/>
    <p:sldId id="281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1435" y="-29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srubyservis.cz/aktuality-zdene-svisle-konstruk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1091584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Zásady pro ložné a styčné spáry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Styčná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spára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ložná spára,  vazba, pohled, vrstva,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I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Zakreslení spár do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sešitu,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práce se stavebnicí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 Spáry ve zdivu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VY_32_INOVACE_01_019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58162" y="1844824"/>
            <a:ext cx="6768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u="sng" dirty="0" smtClean="0"/>
              <a:t>Spáry</a:t>
            </a:r>
            <a:endParaRPr lang="cs-CZ" sz="6000" b="1" u="sng" dirty="0"/>
          </a:p>
        </p:txBody>
      </p:sp>
      <p:pic>
        <p:nvPicPr>
          <p:cNvPr id="1026" name="Picture 2" descr="C:\Users\Gajdosova\AppData\Local\Microsoft\Windows\Temporary Internet Files\Content.IE5\DW1ZHABZ\MC9002289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2071" y="3861048"/>
            <a:ext cx="1475842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808010"/>
            <a:ext cx="7200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Spáry ve zdivu se rozdělují na: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24894" y="3212976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- </a:t>
            </a:r>
            <a:r>
              <a:rPr lang="cs-CZ" sz="3200" b="1" dirty="0"/>
              <a:t>s</a:t>
            </a:r>
            <a:r>
              <a:rPr lang="cs-CZ" sz="3200" b="1" dirty="0" smtClean="0"/>
              <a:t>tyčné spáry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76745" y="4067918"/>
            <a:ext cx="49683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3200" b="1" dirty="0" smtClean="0"/>
              <a:t>- ložné spáry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1788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036060" y="3883506"/>
            <a:ext cx="29060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Styčné spáry 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71688" y="1618958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Ložné spáry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92611" y="2559199"/>
            <a:ext cx="479292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 </a:t>
            </a:r>
            <a:r>
              <a:rPr lang="cs-CZ" sz="2800" b="1" dirty="0">
                <a:solidFill>
                  <a:prstClr val="black"/>
                </a:solidFill>
              </a:rPr>
              <a:t>jsou </a:t>
            </a:r>
            <a:r>
              <a:rPr lang="cs-CZ" sz="2800" b="1" dirty="0" smtClean="0">
                <a:solidFill>
                  <a:prstClr val="black"/>
                </a:solidFill>
              </a:rPr>
              <a:t>vodorovné, </a:t>
            </a:r>
            <a:r>
              <a:rPr lang="cs-CZ" sz="2800" b="1" dirty="0">
                <a:solidFill>
                  <a:prstClr val="black"/>
                </a:solidFill>
              </a:rPr>
              <a:t>kolmé na tlak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491880" y="4725144"/>
            <a:ext cx="16929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</a:rPr>
              <a:t>jsou </a:t>
            </a:r>
            <a:r>
              <a:rPr lang="cs-CZ" sz="2800" b="1" dirty="0" smtClean="0">
                <a:solidFill>
                  <a:prstClr val="black"/>
                </a:solidFill>
              </a:rPr>
              <a:t>svislé</a:t>
            </a:r>
            <a:endParaRPr lang="cs-CZ" sz="28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356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3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91419" y="1268760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029198"/>
            <a:ext cx="863661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- styčné spáry spodní vrstvy musí být překryty cihlami       vrchní vrstvy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556792"/>
            <a:ext cx="74168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Hlavní zásada vazby cihelných zdí: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1439" y="4653136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</a:t>
            </a:r>
            <a:r>
              <a:rPr lang="cs-CZ" sz="2800" b="1" dirty="0" smtClean="0"/>
              <a:t>- nikde nesmí být spára nad spárou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02643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8286336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1484784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P</a:t>
            </a:r>
            <a:r>
              <a:rPr lang="cs-CZ" sz="3200" b="1" dirty="0" smtClean="0">
                <a:solidFill>
                  <a:srgbClr val="FF0000"/>
                </a:solidFill>
              </a:rPr>
              <a:t>ohled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 flipV="1">
            <a:off x="1645704" y="3081541"/>
            <a:ext cx="2520280" cy="10081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5076056" y="3212976"/>
            <a:ext cx="1944216" cy="50405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55794" y="4089653"/>
            <a:ext cx="17999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Ložná spára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732240" y="2801426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Styčná spára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58958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277" y="5057448"/>
            <a:ext cx="165893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89886" y="5066646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318969" y="4079269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252265" y="4077072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107287" y="5057448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427786" y="5057448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5329" y="4067363"/>
            <a:ext cx="165893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7842" y="4059376"/>
            <a:ext cx="165893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2531" y="5057448"/>
            <a:ext cx="165893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2069505" y="3140968"/>
            <a:ext cx="868337" cy="122413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6660232" y="3140968"/>
            <a:ext cx="72008" cy="19164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929855" y="1151166"/>
            <a:ext cx="2909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Pohled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9552" y="2780928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Styčná spára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90406" y="2740858"/>
            <a:ext cx="22980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Ložná spára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766059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201" y="2204864"/>
            <a:ext cx="5112089" cy="23042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Galerie </a:t>
            </a:r>
            <a:r>
              <a:rPr lang="cs-CZ" dirty="0"/>
              <a:t>MS </a:t>
            </a:r>
            <a:r>
              <a:rPr lang="cs-CZ" dirty="0" smtClean="0"/>
              <a:t>Office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Zdroj: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www.srubyservis.cz/aktuality-zdene-svisle-konstrukce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Vlastní </a:t>
            </a:r>
            <a:r>
              <a:rPr lang="cs-CZ" dirty="0" smtClean="0"/>
              <a:t>dílo autora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2632</TotalTime>
  <Words>238</Words>
  <Application>Microsoft Office PowerPoint</Application>
  <PresentationFormat>Předvádění na obrazovce (4:3)</PresentationFormat>
  <Paragraphs>475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271</cp:revision>
  <dcterms:created xsi:type="dcterms:W3CDTF">2010-11-01T23:40:31Z</dcterms:created>
  <dcterms:modified xsi:type="dcterms:W3CDTF">2014-01-08T10:26:22Z</dcterms:modified>
</cp:coreProperties>
</file>