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8" r:id="rId2"/>
    <p:sldId id="297" r:id="rId3"/>
    <p:sldId id="299" r:id="rId4"/>
    <p:sldId id="300" r:id="rId5"/>
    <p:sldId id="298" r:id="rId6"/>
    <p:sldId id="293" r:id="rId7"/>
    <p:sldId id="304" r:id="rId8"/>
    <p:sldId id="305" r:id="rId9"/>
    <p:sldId id="301" r:id="rId10"/>
    <p:sldId id="286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>
        <p:scale>
          <a:sx n="100" d="100"/>
          <a:sy n="100" d="100"/>
        </p:scale>
        <p:origin x="-1435" y="-29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8.1.2014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8.1.2014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6207127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01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Seznámení žáků se základní terminologií okenních a dveřních otvorů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Okno,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dveře, práh, ostění, nadpraží, poprsník</a:t>
                      </a: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Technologie I 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Ivana Businská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pomocí 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pomocí prezentace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 obor Zedník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59854" y="99103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Okenní a dveřní otvory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VY_32_INOVACE_01_020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268760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42733"/>
            <a:ext cx="81369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FF0000"/>
                </a:solidFill>
              </a:rPr>
              <a:t>Okenní a dveřní otvory</a:t>
            </a:r>
            <a:endParaRPr lang="cs-CZ" sz="60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Businska\AppData\Local\Microsoft\Windows\Temporary Internet Files\Content.IE5\R6AJ5K8O\MC90043460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140968"/>
            <a:ext cx="2232248" cy="1938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Businska\AppData\Local\Microsoft\Windows\Temporary Internet Files\Content.IE5\RGQHORG3\MC9000565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708920"/>
            <a:ext cx="2124669" cy="3132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264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268760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453426"/>
            <a:ext cx="72728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Rozdělení otvorů podle účelu: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2996952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otvory s výplní (okna, dveře, vrata)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3615779"/>
            <a:ext cx="669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2400" b="1" dirty="0" smtClean="0"/>
              <a:t>- otvory bez výplně (průchody, průjezdy)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3954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268760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Názvosloví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99592" y="2363926"/>
            <a:ext cx="4068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Okna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3597116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Nadpraží</a:t>
            </a:r>
            <a:r>
              <a:rPr lang="cs-CZ" sz="2400" b="1" dirty="0" smtClean="0"/>
              <a:t>  - tvoří honí část otvoru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     - mají je všechny otvory ( s výplní i bez výplně)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     - může být rovné nebo zalomené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720623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268760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27584" y="1772816"/>
            <a:ext cx="74888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Ostění </a:t>
            </a:r>
            <a:r>
              <a:rPr lang="cs-CZ" sz="2400" b="1" dirty="0"/>
              <a:t>-</a:t>
            </a:r>
            <a:r>
              <a:rPr lang="cs-CZ" sz="2400" b="1" dirty="0" smtClean="0"/>
              <a:t> tvoří boční část otvoru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- mají je všechny otvory ( s výplní i bez výplně)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- může být rovné nebo zalomené 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        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4293096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Poprsník (parapet)</a:t>
            </a:r>
            <a:r>
              <a:rPr lang="cs-CZ" sz="2400" b="1" dirty="0" smtClean="0"/>
              <a:t> - je nenosná spodní část pod oknem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                      - může být lícovaný nebo odsazený 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                                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981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0574855"/>
              </p:ext>
            </p:extLst>
          </p:nvPr>
        </p:nvGraphicFramePr>
        <p:xfrm>
          <a:off x="2774949" y="1628800"/>
          <a:ext cx="3594100" cy="3657600"/>
        </p:xfrm>
        <a:graphic>
          <a:graphicData uri="http://schemas.openxmlformats.org/drawingml/2006/table">
            <a:tbl>
              <a:tblPr/>
              <a:tblGrid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</a:tblGrid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extovéPole 11"/>
          <p:cNvSpPr txBox="1"/>
          <p:nvPr/>
        </p:nvSpPr>
        <p:spPr>
          <a:xfrm>
            <a:off x="899810" y="1268760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Okno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20" name="Přímá spojnice se šipkou 19"/>
          <p:cNvCxnSpPr/>
          <p:nvPr/>
        </p:nvCxnSpPr>
        <p:spPr>
          <a:xfrm flipH="1">
            <a:off x="5004048" y="2060848"/>
            <a:ext cx="1656184" cy="2880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2169096" y="2924944"/>
            <a:ext cx="1727974" cy="7200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V="1">
            <a:off x="2195736" y="4005064"/>
            <a:ext cx="2160022" cy="79208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6674668" y="181228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nadpraží</a:t>
            </a:r>
            <a:endParaRPr lang="cs-CZ" sz="2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088758" y="2694111"/>
            <a:ext cx="1080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ostění</a:t>
            </a:r>
            <a:endParaRPr lang="cs-CZ" sz="2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55679" y="4797152"/>
            <a:ext cx="2555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Poprsník (parapet)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75735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268760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Názvosloví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99592" y="2363926"/>
            <a:ext cx="4068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Dveře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3597116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Nadpraží</a:t>
            </a:r>
            <a:r>
              <a:rPr lang="cs-CZ" sz="2400" b="1" dirty="0" smtClean="0"/>
              <a:t>  - tvoří honí část otvoru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     - mají je všechny otvory ( s výplní i bez výplně)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     - může být rovné nebo zalomené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201806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268760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791580" y="2420888"/>
            <a:ext cx="74888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Ostění </a:t>
            </a:r>
            <a:r>
              <a:rPr lang="cs-CZ" sz="2400" b="1" dirty="0"/>
              <a:t>-</a:t>
            </a:r>
            <a:r>
              <a:rPr lang="cs-CZ" sz="2400" b="1" dirty="0" smtClean="0"/>
              <a:t> tvoří boční část otvoru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- mají je všechny otvory ( s výplní i bez výplně)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- může být rovné nebo zalomené 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        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4293096"/>
            <a:ext cx="7704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Práh </a:t>
            </a:r>
            <a:r>
              <a:rPr lang="cs-CZ" sz="2400" b="1" dirty="0" smtClean="0"/>
              <a:t>– je spodní část dveřního otvoru 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                                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962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7603789"/>
              </p:ext>
            </p:extLst>
          </p:nvPr>
        </p:nvGraphicFramePr>
        <p:xfrm>
          <a:off x="2774949" y="1628800"/>
          <a:ext cx="3594100" cy="3657600"/>
        </p:xfrm>
        <a:graphic>
          <a:graphicData uri="http://schemas.openxmlformats.org/drawingml/2006/table">
            <a:tbl>
              <a:tblPr/>
              <a:tblGrid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</a:tblGrid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755576" y="1477566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Dveře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 flipH="1">
            <a:off x="5017368" y="2097688"/>
            <a:ext cx="1656184" cy="43055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4773538" y="4454623"/>
            <a:ext cx="1872208" cy="72008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2051720" y="3467302"/>
            <a:ext cx="1800200" cy="79208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6732240" y="191683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nadpraží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696236" y="4223791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práh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31454" y="4064674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ostění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36187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992337"/>
              </p:ext>
            </p:extLst>
          </p:nvPr>
        </p:nvGraphicFramePr>
        <p:xfrm>
          <a:off x="1524000" y="1397000"/>
          <a:ext cx="6096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763688" y="2636912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98432"/>
            <a:ext cx="3057128" cy="4585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344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94964" y="1340768"/>
            <a:ext cx="760948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Galerie </a:t>
            </a:r>
            <a:r>
              <a:rPr lang="cs-CZ" dirty="0"/>
              <a:t>MS </a:t>
            </a:r>
            <a:r>
              <a:rPr lang="cs-CZ" dirty="0" smtClean="0"/>
              <a:t>Office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Vlastní dílo autora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MATĚJ BAŤHA. </a:t>
            </a:r>
            <a:r>
              <a:rPr lang="cs-CZ" i="1" dirty="0" err="1"/>
              <a:t>wikipedia</a:t>
            </a:r>
            <a:r>
              <a:rPr lang="cs-CZ" dirty="0"/>
              <a:t> [online]. [cit. 8.1.2014]. Dostupný na WWW: http://cs.wikipedia.org/wiki/Soubor:Karlstejn_134_(okno).jpg </a:t>
            </a: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2648</TotalTime>
  <Words>380</Words>
  <Application>Microsoft Office PowerPoint</Application>
  <PresentationFormat>Předvádění na obrazovce (4:3)</PresentationFormat>
  <Paragraphs>897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Gajdošová Ing.</cp:lastModifiedBy>
  <cp:revision>276</cp:revision>
  <dcterms:created xsi:type="dcterms:W3CDTF">2010-11-01T23:40:31Z</dcterms:created>
  <dcterms:modified xsi:type="dcterms:W3CDTF">2014-01-08T10:19:25Z</dcterms:modified>
</cp:coreProperties>
</file>