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00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DB72D0-0735-4092-BE31-295CDCBCCFDA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299E92-47ED-4E63-8DF2-184E988DC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451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0282472-1EFF-4933-8BD8-5F1224B5B984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508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524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040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285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292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10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919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941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29119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666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419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266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217C3F-166A-42AF-939D-787980603621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62D47CF-7A90-441B-95CF-0AC43C51973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7571303"/>
              </p:ext>
            </p:extLst>
          </p:nvPr>
        </p:nvGraphicFramePr>
        <p:xfrm>
          <a:off x="900113" y="1628775"/>
          <a:ext cx="7569200" cy="429764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5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Výtvarná výchova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Umění a kultura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Vánoční kapr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1.-2.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2_18_VV_Vánoční kapr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2.12.2013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Umění a kultura, žáci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vystřihují z papíru, lepí do kompozice těstoviny a pracují s barvami.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361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8658" y="125760"/>
            <a:ext cx="6512511" cy="1143000"/>
          </a:xfrm>
        </p:spPr>
        <p:txBody>
          <a:bodyPr>
            <a:normAutofit/>
          </a:bodyPr>
          <a:lstStyle/>
          <a:p>
            <a:r>
              <a:rPr lang="cs-CZ" sz="4800" b="1" i="1" dirty="0" smtClean="0"/>
              <a:t>VÁNOČNÍ</a:t>
            </a:r>
            <a:r>
              <a:rPr lang="cs-CZ" sz="4800" b="1" dirty="0" smtClean="0"/>
              <a:t> </a:t>
            </a:r>
            <a:r>
              <a:rPr lang="cs-CZ" sz="4800" b="1" i="1" dirty="0" smtClean="0"/>
              <a:t>SYMBOLY</a:t>
            </a:r>
            <a:endParaRPr lang="cs-CZ" sz="4800" b="1" i="1" dirty="0"/>
          </a:p>
        </p:txBody>
      </p:sp>
      <p:pic>
        <p:nvPicPr>
          <p:cNvPr id="1029" name="Picture 5" descr="C:\Users\Ema\AppData\Local\Microsoft\Windows\Temporary Internet Files\Content.IE5\DDN7X588\MM910001150[1].gif"/>
          <p:cNvPicPr>
            <a:picLocks noGrp="1" noChangeAspect="1" noChangeArrowheads="1" noCrop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80646"/>
            <a:ext cx="1609725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MMQ5EJA9\MC90023731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2030359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ma\AppData\Local\Microsoft\Windows\Temporary Internet Files\Content.IE5\DDN7X588\MC900412802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420" y="1268760"/>
            <a:ext cx="2995419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ma\AppData\Local\Microsoft\Windows\Temporary Internet Files\Content.IE5\TP26XMVT\MP90044028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804" y="2240868"/>
            <a:ext cx="3078088" cy="461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ma\AppData\Local\Microsoft\Windows\Temporary Internet Files\Content.IE5\MMQ5EJA9\MC9003099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53" y="454943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Ema\AppData\Local\Microsoft\Windows\Temporary Internet Files\Content.IE5\TP26XMVT\MP9004050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236" y="4293096"/>
            <a:ext cx="290595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5321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79" y="188640"/>
            <a:ext cx="6512511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RYBA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268760"/>
            <a:ext cx="6400800" cy="3474720"/>
          </a:xfrm>
        </p:spPr>
        <p:txBody>
          <a:bodyPr/>
          <a:lstStyle/>
          <a:p>
            <a:r>
              <a:rPr lang="cs-CZ" sz="3600" b="1" dirty="0" smtClean="0"/>
              <a:t>Víte, co má RYBA na kůži?</a:t>
            </a:r>
          </a:p>
          <a:p>
            <a:pPr lvl="4"/>
            <a:r>
              <a:rPr lang="cs-CZ" sz="2800" dirty="0" smtClean="0"/>
              <a:t>ŠUPINY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3" name="Picture 5" descr="C:\Users\Ema\AppData\Local\Microsoft\Windows\Temporary Internet Files\Content.IE5\MMQ5EJA9\MP9004052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92896"/>
            <a:ext cx="4862742" cy="3473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Ema\AppData\Local\Microsoft\Windows\Temporary Internet Files\Content.IE5\DDN7X588\MP90038743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47478"/>
            <a:ext cx="3113144" cy="4364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455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KAPR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46389" y="731838"/>
            <a:ext cx="5194022" cy="347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747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003" y="116632"/>
            <a:ext cx="6512511" cy="1143000"/>
          </a:xfrm>
        </p:spPr>
        <p:txBody>
          <a:bodyPr/>
          <a:lstStyle/>
          <a:p>
            <a:r>
              <a:rPr lang="cs-CZ" b="1" dirty="0" smtClean="0"/>
              <a:t>KAPR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043568"/>
            <a:ext cx="6400800" cy="347472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Má své šupiny pěkně poskládané</a:t>
            </a:r>
          </a:p>
          <a:p>
            <a:r>
              <a:rPr lang="cs-CZ" sz="4000" dirty="0" smtClean="0"/>
              <a:t>Má ploutve, ocas a velká ústa</a:t>
            </a:r>
            <a:endParaRPr lang="cs-CZ" sz="4000" dirty="0"/>
          </a:p>
        </p:txBody>
      </p:sp>
      <p:pic>
        <p:nvPicPr>
          <p:cNvPr id="4101" name="Picture 5" descr="C:\Users\Ema\AppData\Local\Microsoft\Windows\Temporary Internet Files\Content.IE5\MMQ5EJA9\MP9004465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239238"/>
            <a:ext cx="2791966" cy="361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ma\AppData\Local\Microsoft\Windows\Temporary Internet Files\Content.IE5\DDN7X588\MP9004229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44119"/>
            <a:ext cx="3923928" cy="260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73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68" y="11331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/>
              <a:t>Vyrobíme si dnes každý svého kapříka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844824"/>
            <a:ext cx="6400800" cy="3474720"/>
          </a:xfrm>
        </p:spPr>
        <p:txBody>
          <a:bodyPr/>
          <a:lstStyle/>
          <a:p>
            <a:r>
              <a:rPr lang="cs-CZ" dirty="0" smtClean="0"/>
              <a:t> Vystřihneme z papíru kapra</a:t>
            </a:r>
          </a:p>
          <a:p>
            <a:r>
              <a:rPr lang="cs-CZ" dirty="0" smtClean="0"/>
              <a:t>Použijeme různé tvary tvrdých těstovin</a:t>
            </a:r>
          </a:p>
          <a:p>
            <a:r>
              <a:rPr lang="cs-CZ" dirty="0" smtClean="0"/>
              <a:t>Lepíme těstoviny na papírovou šablonu kapra </a:t>
            </a:r>
            <a:endParaRPr lang="cs-CZ" dirty="0"/>
          </a:p>
        </p:txBody>
      </p:sp>
      <p:pic>
        <p:nvPicPr>
          <p:cNvPr id="5122" name="Picture 2" descr="C:\Users\Ema\Desktop\Vanoční ryba\P115005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89040"/>
            <a:ext cx="2927648" cy="219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Ema\Desktop\Vanoční ryba\P115005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52212"/>
            <a:ext cx="4092523" cy="306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715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635" y="116632"/>
            <a:ext cx="6512511" cy="1143000"/>
          </a:xfrm>
        </p:spPr>
        <p:txBody>
          <a:bodyPr/>
          <a:lstStyle/>
          <a:p>
            <a:r>
              <a:rPr lang="cs-CZ" dirty="0" smtClean="0"/>
              <a:t>Dbejte na úhledné lepení těstovin!</a:t>
            </a:r>
            <a:endParaRPr lang="cs-CZ" dirty="0"/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808"/>
            <a:ext cx="6768752" cy="4968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764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 zaschnutí těstovin použijeme na dobarvení kapříka </a:t>
            </a:r>
            <a:r>
              <a:rPr lang="cs-CZ" b="1" dirty="0" smtClean="0"/>
              <a:t>vodové barvy </a:t>
            </a:r>
            <a:r>
              <a:rPr lang="cs-CZ" dirty="0" smtClean="0"/>
              <a:t>nebo </a:t>
            </a:r>
            <a:r>
              <a:rPr lang="cs-CZ" b="1" dirty="0" smtClean="0"/>
              <a:t>„zlatěnku“</a:t>
            </a:r>
            <a:endParaRPr lang="cs-CZ" b="1" dirty="0"/>
          </a:p>
        </p:txBody>
      </p:sp>
      <p:pic>
        <p:nvPicPr>
          <p:cNvPr id="7170" name="Picture 2" descr="C:\Users\Ema\Desktop\Vanoční ryba\P1150056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2"/>
            <a:ext cx="3936437" cy="295232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40968"/>
            <a:ext cx="4320480" cy="3499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040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5793" y="404664"/>
            <a:ext cx="6512511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Veselé Vánoce!</a:t>
            </a:r>
            <a:endParaRPr lang="cs-CZ" sz="4800" b="1" dirty="0"/>
          </a:p>
        </p:txBody>
      </p:sp>
      <p:pic>
        <p:nvPicPr>
          <p:cNvPr id="8197" name="Picture 5" descr="C:\Users\Ema\AppData\Local\Microsoft\Windows\Temporary Internet Files\Content.IE5\TP26XMVT\MP900216153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1396"/>
            <a:ext cx="194421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Ema\Desktop\Vanoční ryba\P115022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76872"/>
            <a:ext cx="5976664" cy="388843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04664"/>
            <a:ext cx="1609725" cy="135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59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265176" lvl="0" indent="-265176">
              <a:spcBef>
                <a:spcPts val="250"/>
              </a:spcBef>
              <a:buClr>
                <a:srgbClr val="F07F09"/>
              </a:buClr>
              <a:buSzPct val="80000"/>
              <a:buFont typeface="Wingdings 2"/>
              <a:buChar char=""/>
            </a:pPr>
            <a:r>
              <a:rPr lang="cs-CZ" sz="2800" dirty="0">
                <a:solidFill>
                  <a:prstClr val="black"/>
                </a:solidFill>
                <a:latin typeface="Verdana"/>
              </a:rPr>
              <a:t>Foto autora</a:t>
            </a:r>
          </a:p>
          <a:p>
            <a:pPr marL="265176" lvl="0" indent="-265176">
              <a:spcBef>
                <a:spcPts val="250"/>
              </a:spcBef>
              <a:buClr>
                <a:srgbClr val="F07F09"/>
              </a:buClr>
              <a:buSzPct val="80000"/>
              <a:buFont typeface="Wingdings 2"/>
              <a:buChar char=""/>
            </a:pPr>
            <a:r>
              <a:rPr lang="cs-CZ" sz="2800" dirty="0">
                <a:solidFill>
                  <a:prstClr val="black"/>
                </a:solidFill>
                <a:latin typeface="Verdana"/>
              </a:rPr>
              <a:t>Galerie 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23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167</Words>
  <Application>Microsoft Office PowerPoint</Application>
  <PresentationFormat>Předvádění na obrazovce (4:3)</PresentationFormat>
  <Paragraphs>43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Aspekt</vt:lpstr>
      <vt:lpstr>Aerodynamika</vt:lpstr>
      <vt:lpstr>Prezentace aplikace PowerPoint</vt:lpstr>
      <vt:lpstr>VÁNOČNÍ SYMBOLY</vt:lpstr>
      <vt:lpstr>RYBA</vt:lpstr>
      <vt:lpstr>KAPR</vt:lpstr>
      <vt:lpstr>KAPR</vt:lpstr>
      <vt:lpstr>Vyrobíme si dnes každý svého kapříka</vt:lpstr>
      <vt:lpstr>Dbejte na úhledné lepení těstovin!</vt:lpstr>
      <vt:lpstr>Po zaschnutí těstovin použijeme na dobarvení kapříka vodové barvy nebo „zlatěnku“</vt:lpstr>
      <vt:lpstr>Veselé Vánoce!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7</cp:revision>
  <dcterms:created xsi:type="dcterms:W3CDTF">2014-01-02T18:28:04Z</dcterms:created>
  <dcterms:modified xsi:type="dcterms:W3CDTF">2014-01-02T19:33:36Z</dcterms:modified>
</cp:coreProperties>
</file>