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6" r:id="rId3"/>
    <p:sldId id="258" r:id="rId4"/>
    <p:sldId id="265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2EF2B-EBB8-4F8E-BA70-240BE6C841F9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D06BD9-7CAE-4B4F-9F46-13A4F82C31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06BD9-7CAE-4B4F-9F46-13A4F82C31F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82A304-B19C-4CA7-B79F-DA3DEB51FA2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610C62-BE1B-4C29-91B0-1C03FAF0DE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iraffe_standing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548680"/>
            <a:ext cx="8458200" cy="425192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NÁZEV ŠKOLY: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AUTOR: Mgr. Miroslava Doležalová, 2011-11-05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NÁZEV: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VY_12_INOVACE_05_ŽIVÁ PŘÍRODA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TÉMA: Živočichové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 PROJEKTU: CZ.1.07/1.4.00/21.0640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Anotace: Materiál je určen pro 4. ročník, slouží k rozšíření látky; čtení a orientace v textu; procvičování čtení s porozuměním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Dolda\Pictures\e112cd9925_44257731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8064896" cy="6165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59632" y="476672"/>
            <a:ext cx="60486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bg1">
                    <a:lumMod val="95000"/>
                  </a:schemeClr>
                </a:solidFill>
              </a:rPr>
              <a:t>ŽIVÁ PŘÍRODA</a:t>
            </a:r>
            <a:endParaRPr lang="cs-CZ" sz="6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5661248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>
                    <a:lumMod val="95000"/>
                  </a:schemeClr>
                </a:solidFill>
              </a:rPr>
              <a:t>ŽIVOČICHOVÉ</a:t>
            </a:r>
            <a:endParaRPr lang="cs-CZ" sz="4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ŽIVOČICHOVÉ</a:t>
            </a:r>
            <a:br>
              <a:rPr lang="cs-CZ" sz="3200" b="1" dirty="0" smtClean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 souši, ve vodách i v povětří žije mnoho různých živočichů. Ty nejmenší pouhým okem ani nespatříme. Zemi však obývají také obři jako sloni a velryby. Všichni živočichové přijímají živiny z potravy, potřebují kyslík k dýchání a dovedou se pohybovat. </a:t>
            </a:r>
          </a:p>
          <a:p>
            <a:r>
              <a:rPr lang="cs-CZ" sz="2800" dirty="0" smtClean="0"/>
              <a:t>Suchozemští živočichové mají většinou nohy, ptáci křídla a vodní živočichové ploutve. K živočichům patří také člověk.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Přečti 1. a 2.větu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653136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77281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Kolik slov obsahuje 3. věta?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2636912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 potřebují živočichové k životu?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86800" cy="5102027"/>
          </a:xfr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70C0">
                      <a:alpha val="0"/>
                    </a:srgbClr>
                  </a:outerShdw>
                </a:effectLst>
              </a:rPr>
              <a:t>	Na souši, ve vodách i v povětří žije mnoho různých živočichů. Ty nejmenší pouhým okem ani nespatříme. Zemi však obývají také obři jako sloni a velryby. Všichni živočichové přijímají živiny z potravy, potřebují kyslík k dýchání a dovedou se pohybovat.                             Suchozemští živočichové mají většinou nohy, ptáci křídla a vodní živočichové ploutve. K živočichům patří také člověk.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50800" dist="50800" dir="5400000" algn="ctr" rotWithShape="0">
                  <a:srgbClr val="0070C0">
                    <a:alpha val="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3429000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Patří mezi živočichy i člověk?</a:t>
            </a:r>
            <a:endParaRPr lang="cs-CZ" sz="2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xit" presetSubtype="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2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3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3" grpId="1" build="p" animBg="1"/>
      <p:bldP spid="3" grpId="2" build="p" animBg="1"/>
      <p:bldP spid="3" grpId="3" build="p" animBg="1"/>
      <p:bldP spid="3" grpId="4" build="p" animBg="1"/>
      <p:bldP spid="3" grpId="5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i="1" u="sng" dirty="0" smtClean="0"/>
              <a:t>Žirafa</a:t>
            </a:r>
          </a:p>
          <a:p>
            <a:r>
              <a:rPr lang="cs-CZ" dirty="0" smtClean="0"/>
              <a:t>Je nejvyšší ze všech živočichů, dosahuje výšky až 6 metrů.</a:t>
            </a:r>
          </a:p>
          <a:p>
            <a:r>
              <a:rPr lang="cs-CZ" dirty="0" smtClean="0"/>
              <a:t>Žije ve stádech. </a:t>
            </a:r>
          </a:p>
          <a:p>
            <a:r>
              <a:rPr lang="cs-CZ" dirty="0" smtClean="0"/>
              <a:t>Živí se rostlinnou stravou.</a:t>
            </a:r>
          </a:p>
          <a:p>
            <a:r>
              <a:rPr lang="cs-CZ" dirty="0" smtClean="0"/>
              <a:t> Je to býložravec.</a:t>
            </a:r>
          </a:p>
          <a:p>
            <a:r>
              <a:rPr lang="cs-CZ" dirty="0" smtClean="0"/>
              <a:t>Žirafy jsou němé.</a:t>
            </a:r>
          </a:p>
          <a:p>
            <a:endParaRPr lang="cs-CZ" dirty="0"/>
          </a:p>
        </p:txBody>
      </p:sp>
      <p:pic>
        <p:nvPicPr>
          <p:cNvPr id="2053" name="Picture 5" descr="C:\Users\Dolda\Pictures\280px-Giraffe_stand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924944"/>
            <a:ext cx="2640556" cy="36004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914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692696"/>
            <a:ext cx="8686800" cy="5760640"/>
          </a:xfrm>
        </p:spPr>
        <p:txBody>
          <a:bodyPr/>
          <a:lstStyle/>
          <a:p>
            <a:r>
              <a:rPr lang="cs-CZ" sz="3600" b="1" i="1" u="sng" dirty="0" smtClean="0"/>
              <a:t>Kukačka</a:t>
            </a:r>
          </a:p>
          <a:p>
            <a:r>
              <a:rPr lang="cs-CZ" dirty="0" smtClean="0"/>
              <a:t>Je lesní pták, v zimě odlétá do teplých krajin.</a:t>
            </a:r>
          </a:p>
          <a:p>
            <a:r>
              <a:rPr lang="cs-CZ" dirty="0" smtClean="0"/>
              <a:t>Živí se hmyzem, semeny a bobulemi.</a:t>
            </a:r>
          </a:p>
          <a:p>
            <a:r>
              <a:rPr lang="cs-CZ" dirty="0" smtClean="0"/>
              <a:t>Klade svá vejce </a:t>
            </a:r>
          </a:p>
          <a:p>
            <a:pPr>
              <a:buNone/>
            </a:pPr>
            <a:r>
              <a:rPr lang="cs-CZ" dirty="0" smtClean="0"/>
              <a:t>	do cizích hnízd.</a:t>
            </a:r>
          </a:p>
          <a:p>
            <a:r>
              <a:rPr lang="cs-CZ" dirty="0" smtClean="0"/>
              <a:t>Poznáme je především</a:t>
            </a:r>
          </a:p>
          <a:p>
            <a:pPr>
              <a:buNone/>
            </a:pPr>
            <a:r>
              <a:rPr lang="cs-CZ" dirty="0" smtClean="0"/>
              <a:t>	 po hlase.</a:t>
            </a:r>
          </a:p>
          <a:p>
            <a:endParaRPr lang="cs-CZ" dirty="0" smtClean="0"/>
          </a:p>
        </p:txBody>
      </p:sp>
      <p:pic>
        <p:nvPicPr>
          <p:cNvPr id="10" name="Obrázek 9" descr="034_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924944"/>
            <a:ext cx="3901440" cy="314553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914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6712"/>
            <a:ext cx="8686800" cy="5243413"/>
          </a:xfrm>
        </p:spPr>
        <p:txBody>
          <a:bodyPr>
            <a:normAutofit/>
          </a:bodyPr>
          <a:lstStyle/>
          <a:p>
            <a:r>
              <a:rPr lang="cs-CZ" sz="3600" b="1" i="1" u="sng" dirty="0" smtClean="0"/>
              <a:t>Kapr</a:t>
            </a:r>
          </a:p>
          <a:p>
            <a:r>
              <a:rPr lang="cs-CZ" dirty="0" smtClean="0"/>
              <a:t>Žije ve vodě.</a:t>
            </a:r>
          </a:p>
          <a:p>
            <a:r>
              <a:rPr lang="cs-CZ" dirty="0" smtClean="0"/>
              <a:t>Dýchá žábrami, odebírá kyslík z vody.</a:t>
            </a:r>
          </a:p>
          <a:p>
            <a:r>
              <a:rPr lang="cs-CZ" dirty="0" smtClean="0"/>
              <a:t>Živí se rostlinami a drobnými vodními živočichy.</a:t>
            </a:r>
          </a:p>
          <a:p>
            <a:r>
              <a:rPr lang="cs-CZ" dirty="0" smtClean="0"/>
              <a:t>Klade droboučká vajíčka-jikry</a:t>
            </a:r>
          </a:p>
          <a:p>
            <a:pPr>
              <a:buNone/>
            </a:pPr>
            <a:r>
              <a:rPr lang="cs-CZ" dirty="0" smtClean="0"/>
              <a:t>	a samci je oplodní mlíčím.</a:t>
            </a:r>
          </a:p>
          <a:p>
            <a:endParaRPr lang="cs-CZ" dirty="0"/>
          </a:p>
        </p:txBody>
      </p:sp>
      <p:pic>
        <p:nvPicPr>
          <p:cNvPr id="5" name="Obrázek 4" descr="kapr-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2476" y="4437112"/>
            <a:ext cx="4060348" cy="212040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1.Kolik metrů může dorůst žirafa?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Až 6 metrů –</a:t>
            </a:r>
          </a:p>
          <a:p>
            <a:r>
              <a:rPr lang="cs-CZ" dirty="0" smtClean="0"/>
              <a:t>2.Zůstává kukačka v zimě v našich krajích?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Ne, odlétá do teplých krajin –</a:t>
            </a:r>
          </a:p>
          <a:p>
            <a:r>
              <a:rPr lang="cs-CZ" dirty="0" smtClean="0"/>
              <a:t>3.Čím dýchá kapr?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- Dýchá žábrami -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508104" y="4365104"/>
            <a:ext cx="1872208" cy="1850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Úvodní text- </a:t>
            </a:r>
            <a:r>
              <a:rPr lang="cs-CZ" sz="1800" dirty="0" err="1" smtClean="0"/>
              <a:t>J.Žáček</a:t>
            </a:r>
            <a:r>
              <a:rPr lang="cs-CZ" sz="1800" dirty="0" smtClean="0"/>
              <a:t>, </a:t>
            </a:r>
            <a:r>
              <a:rPr lang="cs-CZ" sz="1800" dirty="0" err="1" smtClean="0"/>
              <a:t>J.Fixl</a:t>
            </a:r>
            <a:r>
              <a:rPr lang="cs-CZ" sz="1800" dirty="0" smtClean="0"/>
              <a:t>-Žáčkova encyklopedie pro žáčky(</a:t>
            </a:r>
            <a:r>
              <a:rPr lang="cs-CZ" sz="1800" dirty="0" err="1" smtClean="0"/>
              <a:t>nakl.Albatros</a:t>
            </a:r>
            <a:r>
              <a:rPr lang="cs-CZ" sz="1800" dirty="0" smtClean="0"/>
              <a:t>,2002)</a:t>
            </a:r>
          </a:p>
          <a:p>
            <a:r>
              <a:rPr lang="cs-CZ" sz="1800" dirty="0" smtClean="0"/>
              <a:t>1.</a:t>
            </a:r>
            <a:r>
              <a:rPr lang="en-US" sz="1800" dirty="0" smtClean="0"/>
              <a:t> [2011-11-05] </a:t>
            </a:r>
            <a:r>
              <a:rPr lang="cs-CZ" sz="1800" dirty="0" smtClean="0"/>
              <a:t>Hroch-http://coolna1.blog.cz/0904</a:t>
            </a:r>
          </a:p>
          <a:p>
            <a:r>
              <a:rPr lang="cs-CZ" sz="1800" dirty="0" smtClean="0"/>
              <a:t>4.</a:t>
            </a:r>
            <a:r>
              <a:rPr lang="en-US" sz="1800" dirty="0" smtClean="0"/>
              <a:t> [2011-11-05] </a:t>
            </a:r>
            <a:r>
              <a:rPr lang="cs-CZ" sz="1800" dirty="0" smtClean="0"/>
              <a:t>tento soubor podléhá licenci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</a:t>
            </a:r>
          </a:p>
          <a:p>
            <a:pPr>
              <a:buNone/>
            </a:pPr>
            <a:r>
              <a:rPr lang="cs-CZ" sz="1800" dirty="0" smtClean="0"/>
              <a:t>        </a:t>
            </a:r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cs.wikipedia.org/wiki/Soubor:Giraffe_standing.jpg</a:t>
            </a:r>
            <a:r>
              <a:rPr lang="cs-CZ" sz="1800" dirty="0" smtClean="0"/>
              <a:t>, </a:t>
            </a:r>
            <a:r>
              <a:rPr lang="cs-CZ" sz="1800" dirty="0" smtClean="0"/>
              <a:t>autor  Miroslav Ducháček</a:t>
            </a:r>
            <a:endParaRPr lang="cs-CZ" sz="1800" dirty="0" smtClean="0"/>
          </a:p>
          <a:p>
            <a:r>
              <a:rPr lang="cs-CZ" sz="1800" dirty="0" smtClean="0"/>
              <a:t>5.</a:t>
            </a:r>
            <a:r>
              <a:rPr lang="en-US" sz="1800" dirty="0" smtClean="0"/>
              <a:t> [2011-11-05] 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wmap.cz</a:t>
            </a:r>
            <a:r>
              <a:rPr lang="cs-CZ" sz="1800" dirty="0" smtClean="0"/>
              <a:t>/</a:t>
            </a:r>
            <a:r>
              <a:rPr lang="cs-CZ" sz="1800" dirty="0" err="1" smtClean="0"/>
              <a:t>opk</a:t>
            </a:r>
            <a:r>
              <a:rPr lang="cs-CZ" sz="1800" dirty="0" smtClean="0"/>
              <a:t>/</a:t>
            </a:r>
            <a:r>
              <a:rPr lang="cs-CZ" sz="1800" dirty="0" err="1" smtClean="0"/>
              <a:t>ptaci</a:t>
            </a:r>
            <a:r>
              <a:rPr lang="cs-CZ" sz="1800" dirty="0" smtClean="0"/>
              <a:t>/</a:t>
            </a:r>
            <a:r>
              <a:rPr lang="cs-CZ" sz="1800" dirty="0" err="1" smtClean="0"/>
              <a:t>ptak</a:t>
            </a:r>
            <a:r>
              <a:rPr lang="cs-CZ" sz="1800" dirty="0" smtClean="0"/>
              <a:t>/ptak34.htm</a:t>
            </a:r>
          </a:p>
          <a:p>
            <a:r>
              <a:rPr lang="cs-CZ" sz="1800" dirty="0" smtClean="0"/>
              <a:t>6. </a:t>
            </a:r>
            <a:r>
              <a:rPr lang="en-US" sz="1800" dirty="0" smtClean="0"/>
              <a:t>[2011-11-05] 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orso.cz</a:t>
            </a:r>
            <a:r>
              <a:rPr lang="cs-CZ" sz="1800" dirty="0" smtClean="0"/>
              <a:t>/</a:t>
            </a:r>
            <a:r>
              <a:rPr lang="cs-CZ" sz="1800" dirty="0" err="1" smtClean="0"/>
              <a:t>dvorak</a:t>
            </a:r>
            <a:r>
              <a:rPr lang="cs-CZ" sz="1800" dirty="0" smtClean="0"/>
              <a:t>/kapr.</a:t>
            </a:r>
            <a:r>
              <a:rPr lang="cs-CZ" sz="1800" dirty="0" err="1" smtClean="0"/>
              <a:t>html</a:t>
            </a:r>
            <a:endParaRPr lang="cs-CZ" sz="1800" dirty="0" smtClean="0"/>
          </a:p>
          <a:p>
            <a:r>
              <a:rPr lang="cs-CZ" sz="1800" dirty="0" smtClean="0"/>
              <a:t>7.</a:t>
            </a:r>
            <a:r>
              <a:rPr lang="en-US" sz="1800" dirty="0" smtClean="0"/>
              <a:t> [2011-11-05] </a:t>
            </a:r>
            <a:r>
              <a:rPr lang="cs-CZ" sz="18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Obrázek byl použit z galerie Office</a:t>
            </a:r>
            <a:endParaRPr lang="cs-CZ" sz="1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183</TotalTime>
  <Words>318</Words>
  <Application>Microsoft Office PowerPoint</Application>
  <PresentationFormat>Předvádění na obrazovce (4:3)</PresentationFormat>
  <Paragraphs>63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ŽIVOČICHOVÉ </vt:lpstr>
      <vt:lpstr>Snímek 4</vt:lpstr>
      <vt:lpstr>Příklady živočichů</vt:lpstr>
      <vt:lpstr>Snímek 6</vt:lpstr>
      <vt:lpstr>Snímek 7</vt:lpstr>
      <vt:lpstr>Co si pamatujeme?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Dolda</dc:creator>
  <cp:lastModifiedBy>Uzivatel</cp:lastModifiedBy>
  <cp:revision>30</cp:revision>
  <dcterms:created xsi:type="dcterms:W3CDTF">2011-11-05T14:16:42Z</dcterms:created>
  <dcterms:modified xsi:type="dcterms:W3CDTF">2012-03-25T08:03:52Z</dcterms:modified>
</cp:coreProperties>
</file>