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5EA10B-5C13-4A3E-B959-7AB87226D421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2AAFE-8414-444E-8416-F656350515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60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759642B-A1E7-4823-87D2-B1EE6EE2C8F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38A8E2D-D441-4E81-B2FB-443F0ABA78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969231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ztracené ovečce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VY_12_INOVACE_1_11_CJ_O ztracené ovečce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10.12.2013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 druhy vět,  párové souhlásky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porozuměním.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711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UŽ JSI NĚKDY NĚCO HLEDAL?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CO ŘÍKÁŠ V TAKOVÉ CHVÍLI?</a:t>
            </a:r>
          </a:p>
          <a:p>
            <a:pPr lvl="1"/>
            <a:r>
              <a:rPr lang="cs-CZ" dirty="0" smtClean="0"/>
              <a:t>Kde jsem to mohla dát?</a:t>
            </a:r>
          </a:p>
          <a:p>
            <a:pPr lvl="1"/>
            <a:r>
              <a:rPr lang="cs-CZ" dirty="0" smtClean="0"/>
              <a:t>Kam jsem si to založila?</a:t>
            </a:r>
          </a:p>
          <a:p>
            <a:pPr lvl="1"/>
            <a:r>
              <a:rPr lang="cs-CZ" dirty="0" smtClean="0"/>
              <a:t>Proč jsem to nesl v ruce?</a:t>
            </a:r>
          </a:p>
          <a:p>
            <a:pPr marL="457200" lvl="1" indent="0">
              <a:buNone/>
            </a:pPr>
            <a:r>
              <a:rPr lang="cs-CZ" b="1" dirty="0" smtClean="0"/>
              <a:t>NEBO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Kéž bych to našel.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Ať to rychle najdu.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Přál bych si to najít. </a:t>
            </a:r>
          </a:p>
          <a:p>
            <a:pPr marL="457200" lvl="1" indent="0">
              <a:buNone/>
            </a:pPr>
            <a:r>
              <a:rPr lang="cs-CZ" dirty="0"/>
              <a:t>	K</a:t>
            </a:r>
            <a:r>
              <a:rPr lang="cs-CZ" dirty="0" smtClean="0"/>
              <a:t>dybych to tak našel!</a:t>
            </a:r>
          </a:p>
          <a:p>
            <a:pPr marL="457200" lvl="1" indent="0">
              <a:buNone/>
            </a:pPr>
            <a:endParaRPr lang="cs-CZ" dirty="0"/>
          </a:p>
        </p:txBody>
      </p:sp>
      <p:sp>
        <p:nvSpPr>
          <p:cNvPr id="7" name="Pravá složená závorka 6"/>
          <p:cNvSpPr/>
          <p:nvPr/>
        </p:nvSpPr>
        <p:spPr>
          <a:xfrm>
            <a:off x="5292080" y="2204864"/>
            <a:ext cx="360040" cy="122413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složená závorka 7"/>
          <p:cNvSpPr/>
          <p:nvPr/>
        </p:nvSpPr>
        <p:spPr>
          <a:xfrm>
            <a:off x="5292080" y="4221088"/>
            <a:ext cx="504056" cy="158417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24208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TÁZACÍ VĚTY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482851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PŘACÍ VĚTY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6448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221088"/>
            <a:ext cx="8229600" cy="1143000"/>
          </a:xfrm>
        </p:spPr>
        <p:txBody>
          <a:bodyPr/>
          <a:lstStyle/>
          <a:p>
            <a:r>
              <a:rPr lang="cs-CZ" dirty="0" smtClean="0"/>
              <a:t>O ZTRACENÉ OVOČCE</a:t>
            </a:r>
            <a:endParaRPr lang="cs-CZ" dirty="0"/>
          </a:p>
        </p:txBody>
      </p:sp>
      <p:pic>
        <p:nvPicPr>
          <p:cNvPr id="1026" name="Picture 2" descr="C:\Users\Ema\AppData\Local\Microsoft\Windows\Temporary Internet Files\Content.IE5\TP26XMVT\MP90044658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9949" y="1600200"/>
            <a:ext cx="6302101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08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7" y="413293"/>
            <a:ext cx="4968551" cy="1143000"/>
          </a:xfrm>
        </p:spPr>
        <p:txBody>
          <a:bodyPr/>
          <a:lstStyle/>
          <a:p>
            <a:r>
              <a:rPr lang="cs-CZ" b="1" dirty="0" smtClean="0"/>
              <a:t>O ZTRACENÉ OVEČCE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Jednoho dne vyprávěl Ježíš i tento příběh:</a:t>
            </a:r>
          </a:p>
          <a:p>
            <a:pPr marL="0" indent="0">
              <a:buNone/>
            </a:pPr>
            <a:r>
              <a:rPr lang="cs-CZ" sz="2800" dirty="0" smtClean="0"/>
              <a:t>„Žil jednou jeden pastýř a ten měl sto ovcí. Každý den je počítal. Všechny ovce znal. Každá z nich byla jiná. </a:t>
            </a:r>
          </a:p>
          <a:p>
            <a:pPr marL="0" indent="0">
              <a:buNone/>
            </a:pPr>
            <a:r>
              <a:rPr lang="cs-CZ" sz="2800" dirty="0" smtClean="0"/>
              <a:t>Jednoho dne chyběla právě ta stá ovečka! Pastýř ji hledal v houští i na kopcích. </a:t>
            </a:r>
          </a:p>
          <a:p>
            <a:pPr marL="0" indent="0">
              <a:buNone/>
            </a:pPr>
            <a:r>
              <a:rPr lang="cs-CZ" sz="2800" dirty="0" smtClean="0"/>
              <a:t>Bé, bé, najednou uslyšel. Rozhlédl se a pod stromem uviděl zatoulanou ovečku. </a:t>
            </a:r>
          </a:p>
          <a:p>
            <a:pPr marL="0" indent="0">
              <a:buNone/>
            </a:pPr>
            <a:r>
              <a:rPr lang="cs-CZ" sz="2800" dirty="0" smtClean="0"/>
              <a:t>Byl šťastný, že ji zachránil.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260648"/>
            <a:ext cx="1512168" cy="1339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3790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332656"/>
            <a:ext cx="5770984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Napiš na linku slovo se správnou souhláskou 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Ježí</a:t>
            </a:r>
            <a:r>
              <a:rPr lang="cs-CZ" sz="4000" b="1" dirty="0" smtClean="0"/>
              <a:t>š</a:t>
            </a:r>
            <a:r>
              <a:rPr lang="cs-CZ" sz="4000" dirty="0" smtClean="0"/>
              <a:t> / </a:t>
            </a:r>
            <a:r>
              <a:rPr lang="cs-CZ" sz="4000" dirty="0" err="1" smtClean="0"/>
              <a:t>Ježí</a:t>
            </a:r>
            <a:r>
              <a:rPr lang="cs-CZ" sz="4000" b="1" dirty="0" err="1" smtClean="0"/>
              <a:t>ž</a:t>
            </a:r>
            <a:r>
              <a:rPr lang="cs-CZ" sz="4000" dirty="0"/>
              <a:t>	</a:t>
            </a:r>
            <a:r>
              <a:rPr lang="cs-CZ" sz="4000" dirty="0" smtClean="0"/>
              <a:t>	bez ______</a:t>
            </a:r>
          </a:p>
          <a:p>
            <a:r>
              <a:rPr lang="cs-CZ" sz="4000" dirty="0" err="1" smtClean="0"/>
              <a:t>O</a:t>
            </a:r>
            <a:r>
              <a:rPr lang="cs-CZ" sz="4000" b="1" dirty="0" err="1" smtClean="0"/>
              <a:t>f</a:t>
            </a:r>
            <a:r>
              <a:rPr lang="cs-CZ" sz="4000" dirty="0" err="1" smtClean="0"/>
              <a:t>ce</a:t>
            </a:r>
            <a:r>
              <a:rPr lang="cs-CZ" sz="4000" dirty="0" smtClean="0"/>
              <a:t> / o</a:t>
            </a:r>
            <a:r>
              <a:rPr lang="cs-CZ" sz="4000" b="1" dirty="0" smtClean="0"/>
              <a:t>v</a:t>
            </a:r>
            <a:r>
              <a:rPr lang="cs-CZ" sz="4000" dirty="0" smtClean="0"/>
              <a:t>ce	dvě malé _____</a:t>
            </a:r>
          </a:p>
          <a:p>
            <a:r>
              <a:rPr lang="cs-CZ" sz="4000" dirty="0" smtClean="0"/>
              <a:t>Ko</a:t>
            </a:r>
            <a:r>
              <a:rPr lang="cs-CZ" sz="4000" b="1" dirty="0" smtClean="0"/>
              <a:t>b</a:t>
            </a:r>
            <a:r>
              <a:rPr lang="cs-CZ" sz="4000" dirty="0" smtClean="0"/>
              <a:t>ce </a:t>
            </a:r>
            <a:r>
              <a:rPr lang="cs-CZ" sz="4000" smtClean="0"/>
              <a:t>/ ko</a:t>
            </a:r>
            <a:r>
              <a:rPr lang="cs-CZ" sz="4000" b="1" smtClean="0"/>
              <a:t>p</a:t>
            </a:r>
            <a:r>
              <a:rPr lang="cs-CZ" sz="4000" smtClean="0"/>
              <a:t>ce dva </a:t>
            </a:r>
            <a:r>
              <a:rPr lang="cs-CZ" sz="4000" dirty="0" smtClean="0"/>
              <a:t>malé 							_______</a:t>
            </a:r>
          </a:p>
          <a:p>
            <a:r>
              <a:rPr lang="cs-CZ" sz="4000" dirty="0" smtClean="0"/>
              <a:t>Příbě</a:t>
            </a:r>
            <a:r>
              <a:rPr lang="cs-CZ" sz="4000" b="1" dirty="0" smtClean="0"/>
              <a:t>h</a:t>
            </a:r>
            <a:r>
              <a:rPr lang="cs-CZ" sz="4000" dirty="0" smtClean="0"/>
              <a:t> / </a:t>
            </a:r>
            <a:r>
              <a:rPr lang="cs-CZ" sz="4000" dirty="0" err="1" smtClean="0"/>
              <a:t>příbě</a:t>
            </a:r>
            <a:r>
              <a:rPr lang="cs-CZ" sz="4000" b="1" dirty="0" err="1" smtClean="0"/>
              <a:t>ch</a:t>
            </a:r>
            <a:r>
              <a:rPr lang="cs-CZ" sz="4000" dirty="0" smtClean="0"/>
              <a:t>   přečtu dva _______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</a:p>
          <a:p>
            <a:endParaRPr lang="cs-CZ" sz="4000" dirty="0" smtClean="0"/>
          </a:p>
          <a:p>
            <a:endParaRPr lang="cs-CZ" sz="4000" dirty="0"/>
          </a:p>
        </p:txBody>
      </p:sp>
      <p:pic>
        <p:nvPicPr>
          <p:cNvPr id="2052" name="Picture 4" descr="C:\Users\Ema\AppData\Local\Microsoft\Windows\Temporary Internet Files\Content.IE5\DDN7X588\MC90043745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013176"/>
            <a:ext cx="3096344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63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Doplň v příběhu ztracená slova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908720"/>
            <a:ext cx="8229600" cy="5832648"/>
          </a:xfrm>
        </p:spPr>
        <p:txBody>
          <a:bodyPr>
            <a:noAutofit/>
          </a:bodyPr>
          <a:lstStyle/>
          <a:p>
            <a:r>
              <a:rPr lang="cs-CZ" sz="3200" dirty="0" smtClean="0"/>
              <a:t>Jednoho dne vyprávěl _____ i tento příběh</a:t>
            </a:r>
          </a:p>
          <a:p>
            <a:pPr marL="0" indent="0">
              <a:buNone/>
            </a:pPr>
            <a:r>
              <a:rPr lang="cs-CZ" sz="3200" dirty="0" smtClean="0"/>
              <a:t>„Žil jednou jeden _______ a ten měl sto _____. Každý den je počítal. Všechny ______znal. Každá z nich byla jiná.</a:t>
            </a:r>
          </a:p>
          <a:p>
            <a:pPr marL="0" indent="0">
              <a:buNone/>
            </a:pPr>
            <a:r>
              <a:rPr lang="cs-CZ" sz="3200" dirty="0" smtClean="0"/>
              <a:t> Jednoho dne chyběla právě ta stá ovečka! Pastýř ji hledal v houští i na _______. </a:t>
            </a:r>
          </a:p>
          <a:p>
            <a:pPr marL="0" indent="0">
              <a:buNone/>
            </a:pPr>
            <a:r>
              <a:rPr lang="cs-CZ" sz="3200" dirty="0" smtClean="0"/>
              <a:t>Bé, bé, najednou uslyšel. Rozhlédl se a pod ________ uviděl zatoulanou ovečku. </a:t>
            </a:r>
          </a:p>
          <a:p>
            <a:pPr marL="0" indent="0">
              <a:buNone/>
            </a:pPr>
            <a:r>
              <a:rPr lang="cs-CZ" sz="3200" dirty="0" smtClean="0"/>
              <a:t>Byl ________, že ji zachránil.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9385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Závěrečné otázky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správné odpovědi najdeš v pravém rámečku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500" b="1" dirty="0" smtClean="0"/>
              <a:t>Jak se jmenoval Ježíšův příběh?</a:t>
            </a:r>
          </a:p>
          <a:p>
            <a:r>
              <a:rPr lang="cs-CZ" sz="3500" b="1" dirty="0" smtClean="0"/>
              <a:t>Jak se jmenuje hlavní osoba z příběhu?</a:t>
            </a:r>
          </a:p>
          <a:p>
            <a:r>
              <a:rPr lang="cs-CZ" sz="3500" b="1" dirty="0" smtClean="0"/>
              <a:t>Kolik ovcí měl pastýř?</a:t>
            </a:r>
          </a:p>
          <a:p>
            <a:r>
              <a:rPr lang="cs-CZ" sz="3500" b="1" dirty="0" smtClean="0"/>
              <a:t>Kde všude pastýř ovci hledal?</a:t>
            </a:r>
          </a:p>
          <a:p>
            <a:r>
              <a:rPr lang="cs-CZ" sz="3500" b="1" dirty="0" smtClean="0"/>
              <a:t>Kde našel pastýř ovci?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908720"/>
            <a:ext cx="4038600" cy="5688632"/>
          </a:xfrm>
        </p:spPr>
        <p:txBody>
          <a:bodyPr>
            <a:noAutofit/>
          </a:bodyPr>
          <a:lstStyle/>
          <a:p>
            <a:r>
              <a:rPr lang="cs-CZ" sz="3200" i="1" dirty="0" smtClean="0"/>
              <a:t>Příběh se jmenoval O ztracené ovečce.</a:t>
            </a:r>
          </a:p>
          <a:p>
            <a:r>
              <a:rPr lang="cs-CZ" sz="3200" i="1" dirty="0" smtClean="0"/>
              <a:t>Hlavní postavou je pastýř.</a:t>
            </a:r>
          </a:p>
          <a:p>
            <a:r>
              <a:rPr lang="cs-CZ" sz="3200" i="1" dirty="0" smtClean="0"/>
              <a:t>Pastýř měl sto ovcí.</a:t>
            </a:r>
          </a:p>
          <a:p>
            <a:r>
              <a:rPr lang="cs-CZ" sz="3200" i="1" dirty="0" smtClean="0"/>
              <a:t>Pastýř hledal ovci v houští a na kopcích.</a:t>
            </a:r>
          </a:p>
          <a:p>
            <a:r>
              <a:rPr lang="cs-CZ" sz="3200" i="1" dirty="0" smtClean="0"/>
              <a:t>Pastýř našel ovci pod stromem. </a:t>
            </a:r>
          </a:p>
          <a:p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365437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525963"/>
          </a:xfrm>
        </p:spPr>
        <p:txBody>
          <a:bodyPr/>
          <a:lstStyle/>
          <a:p>
            <a:r>
              <a:rPr lang="cs-CZ" dirty="0"/>
              <a:t>Galerie Klipart MS Office</a:t>
            </a:r>
          </a:p>
          <a:p>
            <a:r>
              <a:rPr lang="cs-CZ" dirty="0" smtClean="0"/>
              <a:t>JEFFSOVÁ, </a:t>
            </a:r>
            <a:r>
              <a:rPr lang="cs-CZ" dirty="0"/>
              <a:t>S</a:t>
            </a:r>
            <a:r>
              <a:rPr lang="cs-CZ" dirty="0" smtClean="0"/>
              <a:t>. Dětem </a:t>
            </a:r>
            <a:r>
              <a:rPr lang="cs-CZ" dirty="0"/>
              <a:t>na dobrou noc, vydala Česká biblická společnost v Praze. 2001.ISBN 80-858 10-220.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87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102</TotalTime>
  <Words>380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UŽ JSI NĚKDY NĚCO HLEDAL?</vt:lpstr>
      <vt:lpstr>O ZTRACENÉ OVOČCE</vt:lpstr>
      <vt:lpstr>O ZTRACENÉ OVEČCE</vt:lpstr>
      <vt:lpstr>Napiš na linku slovo se správnou souhláskou </vt:lpstr>
      <vt:lpstr>Doplň v příběhu ztracená slova</vt:lpstr>
      <vt:lpstr>Závěrečné otázky správné odpovědi najdeš v pravém rámečku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12</cp:revision>
  <dcterms:created xsi:type="dcterms:W3CDTF">2013-12-10T19:23:24Z</dcterms:created>
  <dcterms:modified xsi:type="dcterms:W3CDTF">2013-12-10T21:06:17Z</dcterms:modified>
</cp:coreProperties>
</file>