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5"/>
  </p:notesMasterIdLst>
  <p:sldIdLst>
    <p:sldId id="268" r:id="rId3"/>
    <p:sldId id="258" r:id="rId4"/>
    <p:sldId id="256" r:id="rId5"/>
    <p:sldId id="262" r:id="rId6"/>
    <p:sldId id="257" r:id="rId7"/>
    <p:sldId id="263" r:id="rId8"/>
    <p:sldId id="259" r:id="rId9"/>
    <p:sldId id="264" r:id="rId10"/>
    <p:sldId id="260" r:id="rId11"/>
    <p:sldId id="265" r:id="rId12"/>
    <p:sldId id="261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2" d="100"/>
          <a:sy n="62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A3C07F-3784-47EE-ABC9-0201836C6B8C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187577-2282-4453-BACA-3D6AD157B2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8123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17752-28D5-46D6-A5D8-75599F1C5CC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82F4-9902-49D1-9254-8C952768694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17752-28D5-46D6-A5D8-75599F1C5CC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82F4-9902-49D1-9254-8C952768694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17752-28D5-46D6-A5D8-75599F1C5CC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82F4-9902-49D1-9254-8C95276869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17752-28D5-46D6-A5D8-75599F1C5CC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82F4-9902-49D1-9254-8C952768694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17752-28D5-46D6-A5D8-75599F1C5CC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82F4-9902-49D1-9254-8C952768694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17752-28D5-46D6-A5D8-75599F1C5CC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82F4-9902-49D1-9254-8C95276869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17752-28D5-46D6-A5D8-75599F1C5CC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82F4-9902-49D1-9254-8C95276869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17752-28D5-46D6-A5D8-75599F1C5CC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82F4-9902-49D1-9254-8C95276869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17752-28D5-46D6-A5D8-75599F1C5CC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82F4-9902-49D1-9254-8C952768694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17752-28D5-46D6-A5D8-75599F1C5CC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82F4-9902-49D1-9254-8C95276869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17752-28D5-46D6-A5D8-75599F1C5CC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82F4-9902-49D1-9254-8C95276869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759642B-A1E7-4823-87D2-B1EE6EE2C8F2}" type="datetimeFigureOut">
              <a:rPr lang="cs-CZ" smtClean="0">
                <a:solidFill>
                  <a:srgbClr val="575F6D"/>
                </a:solidFill>
              </a:rPr>
              <a:pPr/>
              <a:t>7.1.2014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38A8E2D-D441-4E81-B2FB-443F0ABA78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25973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759642B-A1E7-4823-87D2-B1EE6EE2C8F2}" type="datetimeFigureOut">
              <a:rPr lang="cs-CZ" smtClean="0">
                <a:solidFill>
                  <a:srgbClr val="575F6D"/>
                </a:solidFill>
              </a:rPr>
              <a:pPr/>
              <a:t>7.1.2014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38A8E2D-D441-4E81-B2FB-443F0ABA78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8958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759642B-A1E7-4823-87D2-B1EE6EE2C8F2}" type="datetimeFigureOut">
              <a:rPr lang="cs-CZ" smtClean="0">
                <a:solidFill>
                  <a:srgbClr val="FFF39D"/>
                </a:solidFill>
              </a:rPr>
              <a:pPr/>
              <a:t>7.1.2014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38A8E2D-D441-4E81-B2FB-443F0ABA78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7869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9642B-A1E7-4823-87D2-B1EE6EE2C8F2}" type="datetimeFigureOut">
              <a:rPr lang="cs-CZ" smtClean="0">
                <a:solidFill>
                  <a:srgbClr val="575F6D"/>
                </a:solidFill>
              </a:rPr>
              <a:pPr/>
              <a:t>7.1.2014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A8E2D-D441-4E81-B2FB-443F0ABA78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622228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9642B-A1E7-4823-87D2-B1EE6EE2C8F2}" type="datetimeFigureOut">
              <a:rPr lang="cs-CZ" smtClean="0">
                <a:solidFill>
                  <a:srgbClr val="575F6D"/>
                </a:solidFill>
              </a:rPr>
              <a:pPr/>
              <a:t>7.1.2014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A8E2D-D441-4E81-B2FB-443F0ABA78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0065078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759642B-A1E7-4823-87D2-B1EE6EE2C8F2}" type="datetimeFigureOut">
              <a:rPr lang="cs-CZ" smtClean="0">
                <a:solidFill>
                  <a:srgbClr val="575F6D"/>
                </a:solidFill>
              </a:rPr>
              <a:pPr/>
              <a:t>7.1.2014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38A8E2D-D441-4E81-B2FB-443F0ABA78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542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9642B-A1E7-4823-87D2-B1EE6EE2C8F2}" type="datetimeFigureOut">
              <a:rPr lang="cs-CZ" smtClean="0">
                <a:solidFill>
                  <a:srgbClr val="575F6D"/>
                </a:solidFill>
              </a:rPr>
              <a:pPr/>
              <a:t>7.1.2014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A8E2D-D441-4E81-B2FB-443F0ABA78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5173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759642B-A1E7-4823-87D2-B1EE6EE2C8F2}" type="datetimeFigureOut">
              <a:rPr lang="cs-CZ" smtClean="0">
                <a:solidFill>
                  <a:srgbClr val="575F6D"/>
                </a:solidFill>
              </a:rPr>
              <a:pPr/>
              <a:t>7.1.2014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38A8E2D-D441-4E81-B2FB-443F0ABA78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62126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759642B-A1E7-4823-87D2-B1EE6EE2C8F2}" type="datetimeFigureOut">
              <a:rPr lang="cs-CZ" smtClean="0">
                <a:solidFill>
                  <a:srgbClr val="575F6D"/>
                </a:solidFill>
              </a:rPr>
              <a:pPr/>
              <a:t>7.1.2014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38A8E2D-D441-4E81-B2FB-443F0ABA78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87393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9642B-A1E7-4823-87D2-B1EE6EE2C8F2}" type="datetimeFigureOut">
              <a:rPr lang="cs-CZ" smtClean="0">
                <a:solidFill>
                  <a:srgbClr val="575F6D"/>
                </a:solidFill>
              </a:rPr>
              <a:pPr/>
              <a:t>7.1.2014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A8E2D-D441-4E81-B2FB-443F0ABA78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1551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9642B-A1E7-4823-87D2-B1EE6EE2C8F2}" type="datetimeFigureOut">
              <a:rPr lang="cs-CZ" smtClean="0">
                <a:solidFill>
                  <a:srgbClr val="575F6D"/>
                </a:solidFill>
              </a:rPr>
              <a:pPr/>
              <a:t>7.1.2014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A8E2D-D441-4E81-B2FB-443F0ABA78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088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A17752-28D5-46D6-A5D8-75599F1C5CC7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26F82F4-9902-49D1-9254-8C952768694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759642B-A1E7-4823-87D2-B1EE6EE2C8F2}" type="datetimeFigureOut">
              <a:rPr lang="cs-CZ" smtClean="0">
                <a:solidFill>
                  <a:srgbClr val="575F6D"/>
                </a:solidFill>
              </a:rPr>
              <a:pPr/>
              <a:t>7.1.2014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38A8E2D-D441-4E81-B2FB-443F0ABA78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657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2918705"/>
              </p:ext>
            </p:extLst>
          </p:nvPr>
        </p:nvGraphicFramePr>
        <p:xfrm>
          <a:off x="900113" y="1628775"/>
          <a:ext cx="7569200" cy="441957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 ztracené ovečce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VY_12_INOVACE_1_12_CJ_Vánoční 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příběh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15.12.2013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 materiál je zařazen do vzdělávací oblasti Jazyk a jazyková komunikace,  žáci </a:t>
                      </a: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procvičují čtení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doplňují  dlouhé a krátké samohlásky, vyprávějí příběh podle obrázků.</a:t>
                      </a:r>
                      <a:endParaRPr lang="cs-CZ" sz="14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3017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548680"/>
            <a:ext cx="7772400" cy="1470025"/>
          </a:xfrm>
        </p:spPr>
        <p:txBody>
          <a:bodyPr/>
          <a:lstStyle/>
          <a:p>
            <a:r>
              <a:rPr lang="cs-CZ" b="1" dirty="0" smtClean="0"/>
              <a:t>VÁNOČNÍ PŘÍBĚH</a:t>
            </a:r>
            <a:endParaRPr lang="cs-CZ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3544876"/>
            <a:ext cx="3024336" cy="3124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784604"/>
            <a:ext cx="3960440" cy="5073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 descr="C:\Users\Ema\AppData\Local\Microsoft\Windows\Temporary Internet Files\Content.IE5\DDN7X588\MC900432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106" y="1589076"/>
            <a:ext cx="1835150" cy="195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7" y="296063"/>
            <a:ext cx="2002348" cy="1620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3716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2457024"/>
            <a:ext cx="7167224" cy="432048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5100" dirty="0" smtClean="0"/>
              <a:t>„</a:t>
            </a:r>
            <a:r>
              <a:rPr lang="cs-CZ" sz="5100" dirty="0" smtClean="0">
                <a:solidFill>
                  <a:schemeClr val="tx1"/>
                </a:solidFill>
              </a:rPr>
              <a:t>Bůh z tebe má radost. Narodí se ti        “</a:t>
            </a:r>
          </a:p>
          <a:p>
            <a:r>
              <a:rPr lang="cs-CZ" sz="5100" dirty="0" smtClean="0">
                <a:solidFill>
                  <a:schemeClr val="tx1"/>
                </a:solidFill>
              </a:rPr>
              <a:t>„</a:t>
            </a:r>
            <a:r>
              <a:rPr lang="cs-CZ" sz="5100" dirty="0" err="1" smtClean="0">
                <a:solidFill>
                  <a:schemeClr val="tx1"/>
                </a:solidFill>
              </a:rPr>
              <a:t>B_h</a:t>
            </a:r>
            <a:r>
              <a:rPr lang="cs-CZ" sz="5100" dirty="0">
                <a:solidFill>
                  <a:schemeClr val="tx1"/>
                </a:solidFill>
              </a:rPr>
              <a:t>	</a:t>
            </a:r>
            <a:r>
              <a:rPr lang="cs-CZ" sz="5100" dirty="0" smtClean="0">
                <a:solidFill>
                  <a:schemeClr val="tx1"/>
                </a:solidFill>
              </a:rPr>
              <a:t>  z  	</a:t>
            </a:r>
            <a:r>
              <a:rPr lang="cs-CZ" sz="5100" dirty="0" err="1" smtClean="0">
                <a:solidFill>
                  <a:schemeClr val="tx1"/>
                </a:solidFill>
              </a:rPr>
              <a:t>t__b</a:t>
            </a:r>
            <a:r>
              <a:rPr lang="cs-CZ" sz="5100" dirty="0" smtClean="0">
                <a:solidFill>
                  <a:schemeClr val="tx1"/>
                </a:solidFill>
              </a:rPr>
              <a:t>__	m__		radost.“</a:t>
            </a:r>
            <a:endParaRPr lang="cs-CZ" sz="51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07919" y="240437"/>
            <a:ext cx="4752528" cy="1470025"/>
          </a:xfrm>
        </p:spPr>
        <p:txBody>
          <a:bodyPr>
            <a:normAutofit fontScale="90000"/>
          </a:bodyPr>
          <a:lstStyle/>
          <a:p>
            <a:r>
              <a:rPr lang="cs-CZ" sz="4800" dirty="0" smtClean="0"/>
              <a:t>VÁNOČNÍ PŘÍBĚH</a:t>
            </a:r>
            <a:endParaRPr lang="cs-CZ" sz="4800" dirty="0"/>
          </a:p>
        </p:txBody>
      </p:sp>
      <p:pic>
        <p:nvPicPr>
          <p:cNvPr id="1026" name="Picture 2" descr="C:\Users\Ema\AppData\Local\Microsoft\Windows\Temporary Internet Files\Content.IE5\TP26XMVT\MC9002373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84"/>
            <a:ext cx="2051720" cy="2906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ma\AppData\Local\Microsoft\Windows\Temporary Internet Files\Content.IE5\QJXWUCBX\dglxasset[2].aspx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273666"/>
            <a:ext cx="1292303" cy="1047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ma\AppData\Local\Microsoft\Windows\Temporary Internet Files\Content.IE5\MMQ5EJA9\MM90028682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370" y="332656"/>
            <a:ext cx="2771630" cy="1893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7244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Ema\AppData\Local\Microsoft\Windows\Temporary Internet Files\Content.IE5\DDN7X588\MC900409867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48843"/>
            <a:ext cx="4925005" cy="6309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ma\AppData\Local\Microsoft\Windows\Temporary Internet Files\Content.IE5\MMQ5EJA9\MC9000980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461" y="1844824"/>
            <a:ext cx="3692941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6155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900608" y="708720"/>
            <a:ext cx="6512511" cy="11430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Anděl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2276872"/>
            <a:ext cx="7056784" cy="4179168"/>
          </a:xfrm>
        </p:spPr>
        <p:txBody>
          <a:bodyPr>
            <a:normAutofit fontScale="40000" lnSpcReduction="20000"/>
          </a:bodyPr>
          <a:lstStyle/>
          <a:p>
            <a:endParaRPr lang="cs-CZ" dirty="0" smtClean="0"/>
          </a:p>
          <a:p>
            <a:endParaRPr lang="cs-CZ" sz="4800" dirty="0" smtClean="0"/>
          </a:p>
          <a:p>
            <a:endParaRPr lang="cs-CZ" sz="4800" dirty="0"/>
          </a:p>
          <a:p>
            <a:endParaRPr lang="cs-CZ" sz="9800" dirty="0" smtClean="0"/>
          </a:p>
          <a:p>
            <a:r>
              <a:rPr lang="cs-CZ" sz="10000" dirty="0" smtClean="0"/>
              <a:t>Dáš mu jméno Ježíš.</a:t>
            </a:r>
          </a:p>
          <a:p>
            <a:pPr marL="0" indent="0">
              <a:buNone/>
            </a:pPr>
            <a:endParaRPr lang="cs-CZ" sz="10000" dirty="0" smtClean="0"/>
          </a:p>
          <a:p>
            <a:r>
              <a:rPr lang="cs-CZ" sz="10000" dirty="0" err="1" smtClean="0"/>
              <a:t>D__š</a:t>
            </a:r>
            <a:r>
              <a:rPr lang="cs-CZ" sz="10000" dirty="0"/>
              <a:t>	</a:t>
            </a:r>
            <a:r>
              <a:rPr lang="cs-CZ" sz="10000" dirty="0" smtClean="0"/>
              <a:t>       m__		</a:t>
            </a:r>
            <a:r>
              <a:rPr lang="cs-CZ" sz="10000" dirty="0" err="1" smtClean="0"/>
              <a:t>jm</a:t>
            </a:r>
            <a:r>
              <a:rPr lang="cs-CZ" sz="10000" dirty="0" smtClean="0"/>
              <a:t>__n__	J__</a:t>
            </a:r>
            <a:r>
              <a:rPr lang="cs-CZ" sz="10000" dirty="0" err="1" smtClean="0"/>
              <a:t>žíš</a:t>
            </a:r>
            <a:r>
              <a:rPr lang="cs-CZ" sz="10000" dirty="0" smtClean="0"/>
              <a:t>.</a:t>
            </a:r>
            <a:endParaRPr lang="cs-CZ" sz="10000" dirty="0"/>
          </a:p>
        </p:txBody>
      </p:sp>
      <p:pic>
        <p:nvPicPr>
          <p:cNvPr id="3074" name="Picture 2" descr="C:\Users\Ema\AppData\Local\Microsoft\Windows\Temporary Internet Files\Content.IE5\DDN7X588\MC90040986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48680"/>
            <a:ext cx="259228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Ema\AppData\Local\Microsoft\Windows\Temporary Internet Files\Content.IE5\QJXWUCBX\MC9003360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429000"/>
            <a:ext cx="2372423" cy="1923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Ema\AppData\Local\Microsoft\Windows\Temporary Internet Files\Content.IE5\QJXWUCBX\MC9003360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80728"/>
            <a:ext cx="2524121" cy="2046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917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Ema\AppData\Local\Microsoft\Windows\Temporary Internet Files\Content.IE5\MMQ5EJA9\MC90041266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8180797" cy="6237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3267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5137" y="305414"/>
            <a:ext cx="5617382" cy="1143000"/>
          </a:xfrm>
        </p:spPr>
        <p:txBody>
          <a:bodyPr/>
          <a:lstStyle/>
          <a:p>
            <a:r>
              <a:rPr lang="cs-CZ" b="1" dirty="0" smtClean="0"/>
              <a:t>Cesta - putování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2816" y="1700808"/>
            <a:ext cx="8712968" cy="4525963"/>
          </a:xfrm>
        </p:spPr>
        <p:txBody>
          <a:bodyPr>
            <a:normAutofit lnSpcReduction="10000"/>
          </a:bodyPr>
          <a:lstStyle/>
          <a:p>
            <a:r>
              <a:rPr lang="cs-CZ" sz="4400" dirty="0" smtClean="0"/>
              <a:t>Marie a Josef se vydali do Betléma.</a:t>
            </a:r>
          </a:p>
          <a:p>
            <a:endParaRPr lang="cs-CZ" sz="4400" dirty="0"/>
          </a:p>
          <a:p>
            <a:r>
              <a:rPr lang="cs-CZ" sz="4400" dirty="0" smtClean="0"/>
              <a:t>M__</a:t>
            </a:r>
            <a:r>
              <a:rPr lang="cs-CZ" sz="4400" dirty="0" err="1" smtClean="0"/>
              <a:t>rie</a:t>
            </a:r>
            <a:r>
              <a:rPr lang="cs-CZ" sz="4400" dirty="0" smtClean="0"/>
              <a:t> 	a	</a:t>
            </a:r>
            <a:r>
              <a:rPr lang="cs-CZ" sz="4400" dirty="0" err="1" smtClean="0"/>
              <a:t>Jos</a:t>
            </a:r>
            <a:r>
              <a:rPr lang="cs-CZ" sz="4400" dirty="0" smtClean="0"/>
              <a:t>__f	se	</a:t>
            </a:r>
            <a:r>
              <a:rPr lang="cs-CZ" sz="4400" dirty="0" err="1" smtClean="0"/>
              <a:t>vyd</a:t>
            </a:r>
            <a:r>
              <a:rPr lang="cs-CZ" sz="4400" dirty="0" smtClean="0"/>
              <a:t>__</a:t>
            </a:r>
            <a:r>
              <a:rPr lang="cs-CZ" sz="4400" dirty="0" err="1" smtClean="0"/>
              <a:t>li</a:t>
            </a:r>
            <a:r>
              <a:rPr lang="cs-CZ" sz="4400" dirty="0" smtClean="0"/>
              <a:t>	d__</a:t>
            </a:r>
          </a:p>
          <a:p>
            <a:pPr marL="457200" lvl="1" indent="0">
              <a:buNone/>
            </a:pPr>
            <a:r>
              <a:rPr lang="cs-CZ" sz="4000" dirty="0" smtClean="0"/>
              <a:t>B__</a:t>
            </a:r>
            <a:r>
              <a:rPr lang="cs-CZ" sz="4000" dirty="0" err="1" smtClean="0"/>
              <a:t>tl</a:t>
            </a:r>
            <a:r>
              <a:rPr lang="cs-CZ" sz="4000" dirty="0" smtClean="0"/>
              <a:t>__</a:t>
            </a:r>
            <a:r>
              <a:rPr lang="cs-CZ" sz="4000" dirty="0" err="1" smtClean="0"/>
              <a:t>ma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pic>
        <p:nvPicPr>
          <p:cNvPr id="5123" name="Picture 3" descr="C:\Users\Ema\AppData\Local\Microsoft\Windows\Temporary Internet Files\Content.IE5\MMQ5EJA9\MC90041266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0318" y="4581128"/>
            <a:ext cx="2808312" cy="214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Ema\AppData\Local\Microsoft\Windows\Temporary Internet Files\Content.IE5\TP26XMVT\MC9001010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516" y="29736"/>
            <a:ext cx="1399690" cy="1418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Ema\AppData\Local\Microsoft\Windows\Temporary Internet Files\Content.IE5\TP26XMVT\MC9001010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1476" y="29736"/>
            <a:ext cx="1554308" cy="1575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3247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9" name="Picture 5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196752"/>
            <a:ext cx="5262986" cy="5245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 descr="C:\Users\Ema\AppData\Local\Microsoft\Windows\Temporary Internet Files\Content.IE5\TP26XMVT\dglxasset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4" t="14444" r="14527" b="4668"/>
          <a:stretch/>
        </p:blipFill>
        <p:spPr bwMode="auto">
          <a:xfrm>
            <a:off x="228600" y="332656"/>
            <a:ext cx="4419600" cy="5547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893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50800" y="274638"/>
            <a:ext cx="3935999" cy="1143000"/>
          </a:xfrm>
        </p:spPr>
        <p:txBody>
          <a:bodyPr/>
          <a:lstStyle/>
          <a:p>
            <a:r>
              <a:rPr lang="cs-CZ" b="1" dirty="0" smtClean="0"/>
              <a:t>Betlém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55453" y="1556792"/>
            <a:ext cx="8856984" cy="4525963"/>
          </a:xfrm>
        </p:spPr>
        <p:txBody>
          <a:bodyPr>
            <a:noAutofit/>
          </a:bodyPr>
          <a:lstStyle/>
          <a:p>
            <a:r>
              <a:rPr lang="cs-CZ" sz="4000" dirty="0" smtClean="0"/>
              <a:t>Klepali na	: 		„Máte tu místo?“ „Nemáme.“</a:t>
            </a:r>
          </a:p>
          <a:p>
            <a:r>
              <a:rPr lang="cs-CZ" sz="4000" dirty="0" smtClean="0"/>
              <a:t>„Můžete spát ve 			.“</a:t>
            </a:r>
          </a:p>
          <a:p>
            <a:endParaRPr lang="cs-CZ" sz="4000" dirty="0"/>
          </a:p>
          <a:p>
            <a:r>
              <a:rPr lang="cs-CZ" sz="4000" dirty="0" smtClean="0"/>
              <a:t>Klep__</a:t>
            </a:r>
            <a:r>
              <a:rPr lang="cs-CZ" sz="4000" dirty="0" err="1" smtClean="0"/>
              <a:t>li</a:t>
            </a:r>
            <a:r>
              <a:rPr lang="cs-CZ" sz="4000" dirty="0" smtClean="0"/>
              <a:t>	n__		: „</a:t>
            </a:r>
            <a:r>
              <a:rPr lang="cs-CZ" sz="4000" dirty="0" err="1" smtClean="0"/>
              <a:t>M__t__e</a:t>
            </a:r>
            <a:r>
              <a:rPr lang="cs-CZ" sz="4000" dirty="0" smtClean="0"/>
              <a:t>	  t__		</a:t>
            </a:r>
            <a:r>
              <a:rPr lang="cs-CZ" sz="4000" dirty="0" err="1" smtClean="0"/>
              <a:t>m__sto</a:t>
            </a:r>
            <a:r>
              <a:rPr lang="cs-CZ" sz="4000" dirty="0" smtClean="0"/>
              <a:t>?“	„</a:t>
            </a:r>
            <a:r>
              <a:rPr lang="cs-CZ" sz="4000" dirty="0" err="1" smtClean="0"/>
              <a:t>N__mám</a:t>
            </a:r>
            <a:r>
              <a:rPr lang="cs-CZ" sz="4000" dirty="0" smtClean="0"/>
              <a:t>__.“</a:t>
            </a:r>
          </a:p>
          <a:p>
            <a:r>
              <a:rPr lang="cs-CZ" sz="4000" dirty="0" smtClean="0"/>
              <a:t>M__</a:t>
            </a:r>
            <a:r>
              <a:rPr lang="cs-CZ" sz="4000" dirty="0" err="1" smtClean="0"/>
              <a:t>žet</a:t>
            </a:r>
            <a:r>
              <a:rPr lang="cs-CZ" sz="4000" dirty="0" smtClean="0"/>
              <a:t>__ 	  </a:t>
            </a:r>
            <a:r>
              <a:rPr lang="cs-CZ" sz="4000" dirty="0" err="1" smtClean="0"/>
              <a:t>sp</a:t>
            </a:r>
            <a:r>
              <a:rPr lang="cs-CZ" sz="4000" dirty="0" smtClean="0"/>
              <a:t>__t	  v__		.“</a:t>
            </a:r>
            <a:endParaRPr lang="cs-CZ" sz="4000" dirty="0"/>
          </a:p>
        </p:txBody>
      </p:sp>
      <p:pic>
        <p:nvPicPr>
          <p:cNvPr id="7171" name="Picture 3" descr="C:\Users\Ema\AppData\Local\Microsoft\Windows\Temporary Internet Files\Content.IE5\TP26XMVT\dglxasset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04" t="18000" r="14970" b="11111"/>
          <a:stretch/>
        </p:blipFill>
        <p:spPr bwMode="auto">
          <a:xfrm>
            <a:off x="3459008" y="19519"/>
            <a:ext cx="1329016" cy="2219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492896"/>
            <a:ext cx="1584176" cy="1578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732778"/>
            <a:ext cx="1080120" cy="1076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364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9" name="Picture 3" descr="C:\Users\Ema\AppData\Local\Microsoft\Windows\Temporary Internet Files\Content.IE5\MMQ5EJA9\MC9002386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040" y="908720"/>
            <a:ext cx="3953980" cy="4572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Ema\AppData\Local\Microsoft\Windows\Temporary Internet Files\Content.IE5\DDN7X588\MC90043240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559064"/>
            <a:ext cx="4189089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4689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75374" y="179472"/>
            <a:ext cx="2941712" cy="1143000"/>
          </a:xfrm>
        </p:spPr>
        <p:txBody>
          <a:bodyPr/>
          <a:lstStyle/>
          <a:p>
            <a:r>
              <a:rPr lang="cs-CZ" dirty="0" smtClean="0"/>
              <a:t>Ježíšek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2204864"/>
            <a:ext cx="7920880" cy="4536504"/>
          </a:xfrm>
        </p:spPr>
        <p:txBody>
          <a:bodyPr>
            <a:normAutofit fontScale="92500" lnSpcReduction="10000"/>
          </a:bodyPr>
          <a:lstStyle/>
          <a:p>
            <a:r>
              <a:rPr lang="cs-CZ" sz="4400" dirty="0" smtClean="0"/>
              <a:t>Byla noc. Narodilo se miminko. Dali mu jméno Ježíš.</a:t>
            </a:r>
          </a:p>
          <a:p>
            <a:endParaRPr lang="cs-CZ" dirty="0"/>
          </a:p>
          <a:p>
            <a:r>
              <a:rPr lang="cs-CZ" sz="4400" dirty="0" err="1" smtClean="0"/>
              <a:t>B__la</a:t>
            </a:r>
            <a:r>
              <a:rPr lang="cs-CZ" sz="4400" dirty="0" smtClean="0"/>
              <a:t>	  </a:t>
            </a:r>
            <a:r>
              <a:rPr lang="cs-CZ" sz="4400" dirty="0" err="1" smtClean="0"/>
              <a:t>n__c</a:t>
            </a:r>
            <a:r>
              <a:rPr lang="cs-CZ" sz="4400" dirty="0" smtClean="0"/>
              <a:t>.</a:t>
            </a:r>
          </a:p>
          <a:p>
            <a:pPr lvl="1"/>
            <a:r>
              <a:rPr lang="cs-CZ" sz="4200" dirty="0" err="1" smtClean="0"/>
              <a:t>Nar</a:t>
            </a:r>
            <a:r>
              <a:rPr lang="cs-CZ" sz="4200" dirty="0" smtClean="0"/>
              <a:t>__</a:t>
            </a:r>
            <a:r>
              <a:rPr lang="cs-CZ" sz="4200" dirty="0" err="1" smtClean="0"/>
              <a:t>dil</a:t>
            </a:r>
            <a:r>
              <a:rPr lang="cs-CZ" sz="4200" dirty="0" smtClean="0"/>
              <a:t>__   s__</a:t>
            </a:r>
            <a:r>
              <a:rPr lang="cs-CZ" sz="4200" dirty="0"/>
              <a:t>	</a:t>
            </a:r>
            <a:r>
              <a:rPr lang="cs-CZ" sz="4200" dirty="0" smtClean="0"/>
              <a:t>m__m__</a:t>
            </a:r>
            <a:r>
              <a:rPr lang="cs-CZ" sz="4200" dirty="0" err="1" smtClean="0"/>
              <a:t>nk</a:t>
            </a:r>
            <a:r>
              <a:rPr lang="cs-CZ" sz="4200" dirty="0" smtClean="0"/>
              <a:t>__.</a:t>
            </a:r>
          </a:p>
          <a:p>
            <a:pPr lvl="3"/>
            <a:r>
              <a:rPr lang="cs-CZ" sz="4300" dirty="0" smtClean="0"/>
              <a:t>D__</a:t>
            </a:r>
            <a:r>
              <a:rPr lang="cs-CZ" sz="4300" dirty="0" err="1" smtClean="0"/>
              <a:t>li</a:t>
            </a:r>
            <a:r>
              <a:rPr lang="cs-CZ" sz="4300" dirty="0" smtClean="0"/>
              <a:t> 		m__   	</a:t>
            </a:r>
            <a:r>
              <a:rPr lang="cs-CZ" sz="4300" dirty="0" err="1" smtClean="0"/>
              <a:t>jm</a:t>
            </a:r>
            <a:r>
              <a:rPr lang="cs-CZ" sz="4300" dirty="0" smtClean="0"/>
              <a:t>__n__    </a:t>
            </a:r>
            <a:r>
              <a:rPr lang="cs-CZ" sz="4300" dirty="0" err="1" smtClean="0"/>
              <a:t>J__ž__š</a:t>
            </a:r>
            <a:r>
              <a:rPr lang="cs-CZ" sz="4300" dirty="0"/>
              <a:t>.</a:t>
            </a:r>
          </a:p>
        </p:txBody>
      </p:sp>
      <p:pic>
        <p:nvPicPr>
          <p:cNvPr id="8195" name="Picture 3" descr="C:\Users\Ema\AppData\Local\Microsoft\Windows\Temporary Internet Files\Content.IE5\MMQ5EJA9\MC9002386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1062"/>
            <a:ext cx="3816424" cy="1915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Ema\AppData\Local\Microsoft\Windows\Temporary Internet Files\Content.IE5\DDN7X588\MC900432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780928"/>
            <a:ext cx="1689149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72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340768"/>
            <a:ext cx="6512511" cy="1143000"/>
          </a:xfrm>
        </p:spPr>
        <p:txBody>
          <a:bodyPr/>
          <a:lstStyle/>
          <a:p>
            <a:pPr algn="just"/>
            <a:r>
              <a:rPr lang="cs-CZ" sz="3200" dirty="0">
                <a:effectLst/>
              </a:rPr>
              <a:t>Galerie Klipart MS Office</a:t>
            </a:r>
            <a:br>
              <a:rPr lang="cs-CZ" sz="3200" dirty="0">
                <a:effectLst/>
              </a:rPr>
            </a:br>
            <a:r>
              <a:rPr lang="cs-CZ" sz="3200" dirty="0" err="1">
                <a:effectLst/>
              </a:rPr>
              <a:t>Jeffsová</a:t>
            </a:r>
            <a:r>
              <a:rPr lang="cs-CZ" sz="3200" dirty="0">
                <a:effectLst/>
              </a:rPr>
              <a:t>, </a:t>
            </a:r>
            <a:r>
              <a:rPr lang="cs-CZ" sz="3200" dirty="0" err="1">
                <a:effectLst/>
              </a:rPr>
              <a:t>S.Dětem</a:t>
            </a:r>
            <a:r>
              <a:rPr lang="cs-CZ" sz="3200" dirty="0">
                <a:effectLst/>
              </a:rPr>
              <a:t> na dobrou noc, vydala Česká biblická společnost v Praze. 2001.ISBN 80-858 10-220.</a:t>
            </a:r>
            <a:br>
              <a:rPr lang="cs-CZ" sz="3200" dirty="0">
                <a:effectLst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4362039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90</TotalTime>
  <Words>156</Words>
  <Application>Microsoft Office PowerPoint</Application>
  <PresentationFormat>Předvádění na obrazovce (4:3)</PresentationFormat>
  <Paragraphs>54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Aerodynamika</vt:lpstr>
      <vt:lpstr>Arkýř</vt:lpstr>
      <vt:lpstr>Prezentace aplikace PowerPoint</vt:lpstr>
      <vt:lpstr>VÁNOČNÍ PŘÍBĚH</vt:lpstr>
      <vt:lpstr>VÁNOČNÍ PŘÍBĚH</vt:lpstr>
      <vt:lpstr>Prezentace aplikace PowerPoint</vt:lpstr>
      <vt:lpstr>Anděl</vt:lpstr>
      <vt:lpstr>Prezentace aplikace PowerPoint</vt:lpstr>
      <vt:lpstr>Cesta - putování</vt:lpstr>
      <vt:lpstr>Prezentace aplikace PowerPoint</vt:lpstr>
      <vt:lpstr>Betlém</vt:lpstr>
      <vt:lpstr>Prezentace aplikace PowerPoint</vt:lpstr>
      <vt:lpstr>Ježíšek</vt:lpstr>
      <vt:lpstr>Galerie Klipart MS Office Jeffsová, S.Dětem na dobrou noc, vydala Česká biblická společnost v Praze. 2001.ISBN 80-858 10-220.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14</cp:revision>
  <dcterms:created xsi:type="dcterms:W3CDTF">2013-12-16T21:12:02Z</dcterms:created>
  <dcterms:modified xsi:type="dcterms:W3CDTF">2014-01-07T17:03:12Z</dcterms:modified>
</cp:coreProperties>
</file>