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7" r:id="rId3"/>
    <p:sldId id="258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D96344-4356-498D-9C80-0FFBD2D8447E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8110CA-9549-458E-9130-05921B922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32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519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815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048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498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131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721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891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293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856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015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76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B14E1A-864B-411E-BEBE-B3DA330E348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B89B16-A10C-4C15-9589-31357123E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928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530125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Josefův  příběh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VY_12_INOVACE_1_14_CJ_Josefův příběh 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7.1.2014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čtou s porozuměním,  seznamují se s podstatnými jmény. 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320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Josefovi závistiví bratři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Jákob měl velkou rodinu, dvanáct synů a jednu rodinu. Nejraději měl malého Josefa.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Dal mu krásný barevný plášť. Josef skákal radostí. Josefovi bratři mu záviděli.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  <p:pic>
        <p:nvPicPr>
          <p:cNvPr id="3076" name="Picture 4" descr="C:\Users\Ema\AppData\Local\Microsoft\Windows\Temporary Internet Files\Content.IE5\A78I5KDE\MP9004423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03987"/>
            <a:ext cx="2592288" cy="1892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6821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Podstatná jména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Názvy </a:t>
            </a:r>
            <a:r>
              <a:rPr lang="cs-CZ" sz="5400" dirty="0" smtClean="0"/>
              <a:t>osob 	 zvířat	 	věcí</a:t>
            </a:r>
          </a:p>
          <a:p>
            <a:endParaRPr lang="cs-CZ" sz="5400" dirty="0" smtClean="0"/>
          </a:p>
          <a:p>
            <a:endParaRPr lang="cs-CZ" sz="5400" dirty="0"/>
          </a:p>
          <a:p>
            <a:endParaRPr lang="cs-CZ" sz="5400" dirty="0" smtClean="0"/>
          </a:p>
          <a:p>
            <a:r>
              <a:rPr lang="cs-CZ" sz="5400" dirty="0" smtClean="0"/>
              <a:t>Plášť, rodina, synové, ovce, Josef, radost, bratři, pes, lvi</a:t>
            </a:r>
            <a:endParaRPr lang="cs-CZ" sz="5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2778796"/>
              </p:ext>
            </p:extLst>
          </p:nvPr>
        </p:nvGraphicFramePr>
        <p:xfrm>
          <a:off x="1907704" y="2276872"/>
          <a:ext cx="6096000" cy="2088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696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942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Na podstatná jména ukazujeme zájmeny TEN	TA 	   TO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Najdi v textu podstatná jména:</a:t>
            </a:r>
          </a:p>
          <a:p>
            <a:pPr marL="0" indent="0">
              <a:buNone/>
            </a:pPr>
            <a:r>
              <a:rPr lang="cs-CZ" sz="4400" dirty="0" smtClean="0"/>
              <a:t>Jákob měl velkou rodinu, dvanáct synů a jednu rodinu. Nejraději měl malého Josefa.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Jákob	</a:t>
            </a:r>
          </a:p>
          <a:p>
            <a:pPr marL="457200" lvl="1" indent="0">
              <a:buNone/>
            </a:pPr>
            <a:r>
              <a:rPr lang="cs-CZ" sz="4000" dirty="0" smtClean="0"/>
              <a:t>rodinu	</a:t>
            </a:r>
          </a:p>
          <a:p>
            <a:pPr marL="457200" lvl="1" indent="0">
              <a:buNone/>
            </a:pPr>
            <a:r>
              <a:rPr lang="cs-CZ" sz="4000" dirty="0" smtClean="0"/>
              <a:t>synů	</a:t>
            </a:r>
          </a:p>
          <a:p>
            <a:pPr marL="457200" lvl="1" indent="0">
              <a:buNone/>
            </a:pPr>
            <a:r>
              <a:rPr lang="cs-CZ" sz="4000" dirty="0" smtClean="0"/>
              <a:t>Josefa</a:t>
            </a:r>
          </a:p>
          <a:p>
            <a:endParaRPr lang="cs-CZ" sz="4400" dirty="0" smtClean="0"/>
          </a:p>
          <a:p>
            <a:endParaRPr lang="cs-CZ" dirty="0"/>
          </a:p>
        </p:txBody>
      </p:sp>
      <p:pic>
        <p:nvPicPr>
          <p:cNvPr id="1026" name="Picture 2" descr="C:\Users\Ema\AppData\Local\Microsoft\Windows\Temporary Internet Files\Content.IE5\TP26XMVT\MP9004008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1703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9144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TEN		TA	       TO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Jednou daleko od domova hodili bratři Josefa do studny. Bůh se o Josefa staral a měl s ním své plány.</a:t>
            </a:r>
          </a:p>
          <a:p>
            <a:pPr marL="0" indent="0">
              <a:buNone/>
            </a:pPr>
            <a:r>
              <a:rPr lang="cs-CZ" sz="4400" i="1" dirty="0" smtClean="0"/>
              <a:t>Vypiš z textu</a:t>
            </a:r>
            <a:endParaRPr lang="cs-CZ" sz="4400" i="1" dirty="0" smtClean="0"/>
          </a:p>
          <a:p>
            <a:r>
              <a:rPr lang="cs-CZ" b="1" dirty="0" smtClean="0"/>
              <a:t>OSOBY:</a:t>
            </a:r>
            <a:r>
              <a:rPr lang="cs-CZ" dirty="0" smtClean="0"/>
              <a:t> 	 </a:t>
            </a:r>
          </a:p>
          <a:p>
            <a:r>
              <a:rPr lang="cs-CZ" b="1" dirty="0" smtClean="0"/>
              <a:t>VĚCI: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Ema\AppData\Local\Microsoft\Windows\Temporary Internet Files\Content.IE5\A78I5KDE\MC900335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77072"/>
            <a:ext cx="2592288" cy="248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425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Klipart MS Office</a:t>
            </a:r>
          </a:p>
          <a:p>
            <a:r>
              <a:rPr lang="cs-CZ" dirty="0" smtClean="0"/>
              <a:t>JEFFSOVÁ, S. Dětem na dobrou noc, vydala Česká biblická společnost v Praze. 2001.ISBN 80-858 10-220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260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192</Words>
  <Application>Microsoft Office PowerPoint</Application>
  <PresentationFormat>Předvádění na obrazovce (4:3)</PresentationFormat>
  <Paragraphs>48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Josefovi závistiví bratři</vt:lpstr>
      <vt:lpstr>Podstatná jména</vt:lpstr>
      <vt:lpstr>Na podstatná jména ukazujeme zájmeny TEN TA     TO</vt:lpstr>
      <vt:lpstr>TEN  TA        TO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10</cp:revision>
  <dcterms:created xsi:type="dcterms:W3CDTF">2014-01-07T20:02:17Z</dcterms:created>
  <dcterms:modified xsi:type="dcterms:W3CDTF">2014-01-07T21:31:55Z</dcterms:modified>
</cp:coreProperties>
</file>