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9" r:id="rId4"/>
    <p:sldId id="261" r:id="rId5"/>
    <p:sldId id="260" r:id="rId6"/>
    <p:sldId id="262" r:id="rId7"/>
    <p:sldId id="263" r:id="rId8"/>
    <p:sldId id="25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ABC709C-E2C5-4E71-8094-C75103344868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E71661F-0AD4-4839-B2E5-7F1CB81280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C709C-E2C5-4E71-8094-C75103344868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71661F-0AD4-4839-B2E5-7F1CB81280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C709C-E2C5-4E71-8094-C75103344868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71661F-0AD4-4839-B2E5-7F1CB81280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C709C-E2C5-4E71-8094-C75103344868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71661F-0AD4-4839-B2E5-7F1CB81280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C709C-E2C5-4E71-8094-C75103344868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71661F-0AD4-4839-B2E5-7F1CB81280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C709C-E2C5-4E71-8094-C75103344868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71661F-0AD4-4839-B2E5-7F1CB81280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C709C-E2C5-4E71-8094-C75103344868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71661F-0AD4-4839-B2E5-7F1CB81280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ABC709C-E2C5-4E71-8094-C75103344868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71661F-0AD4-4839-B2E5-7F1CB81280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ABC709C-E2C5-4E71-8094-C75103344868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E71661F-0AD4-4839-B2E5-7F1CB81280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C709C-E2C5-4E71-8094-C75103344868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71661F-0AD4-4839-B2E5-7F1CB81280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C709C-E2C5-4E71-8094-C75103344868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71661F-0AD4-4839-B2E5-7F1CB81280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ABC709C-E2C5-4E71-8094-C75103344868}" type="datetimeFigureOut">
              <a:rPr lang="cs-CZ" smtClean="0"/>
              <a:pPr/>
              <a:t>24.3.2012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E71661F-0AD4-4839-B2E5-7F1CB812804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latin typeface="Calibri" pitchFamily="34" charset="0"/>
                <a:cs typeface="Arial" pitchFamily="34" charset="0"/>
              </a:rPr>
              <a:t>NÁZEV ŠKOLY:</a:t>
            </a:r>
          </a:p>
          <a:p>
            <a:r>
              <a:rPr lang="cs-CZ" sz="2000" dirty="0" smtClean="0">
                <a:latin typeface="Calibri" pitchFamily="34" charset="0"/>
                <a:cs typeface="Arial" pitchFamily="34" charset="0"/>
              </a:rPr>
              <a:t>SPECIÁLNÍ ZÁKLADNÍ ŠKOLA A MATEŘSKÁ ŠKOLA VARNSDORF</a:t>
            </a:r>
          </a:p>
          <a:p>
            <a:r>
              <a:rPr lang="cs-CZ" sz="2000" dirty="0" smtClean="0">
                <a:latin typeface="Calibri" pitchFamily="34" charset="0"/>
                <a:cs typeface="Arial" pitchFamily="34" charset="0"/>
              </a:rPr>
              <a:t>AUTOR: Mgr. Miroslava Doležalová, 2011 – 11 - 05</a:t>
            </a:r>
          </a:p>
          <a:p>
            <a:r>
              <a:rPr lang="cs-CZ" sz="2000" dirty="0" smtClean="0">
                <a:latin typeface="Calibri" pitchFamily="34" charset="0"/>
                <a:cs typeface="Arial" pitchFamily="34" charset="0"/>
              </a:rPr>
              <a:t>NÁZEV: </a:t>
            </a:r>
            <a:r>
              <a:rPr lang="cs-CZ" sz="2000" b="1" dirty="0" smtClean="0">
                <a:latin typeface="Calibri" pitchFamily="34" charset="0"/>
                <a:cs typeface="Arial" pitchFamily="34" charset="0"/>
              </a:rPr>
              <a:t>VY_12_INOVACE_08_ŽIVÁ PŘÍRODA</a:t>
            </a:r>
            <a:endParaRPr lang="cs-CZ" sz="2000" dirty="0" smtClean="0">
              <a:latin typeface="Calibri" pitchFamily="34" charset="0"/>
              <a:cs typeface="Arial" pitchFamily="34" charset="0"/>
            </a:endParaRPr>
          </a:p>
          <a:p>
            <a:r>
              <a:rPr lang="cs-CZ" sz="2000" dirty="0" smtClean="0">
                <a:latin typeface="Calibri" pitchFamily="34" charset="0"/>
                <a:cs typeface="Arial" pitchFamily="34" charset="0"/>
              </a:rPr>
              <a:t>TÉMA: Rostliny</a:t>
            </a:r>
          </a:p>
          <a:p>
            <a:r>
              <a:rPr lang="cs-CZ" sz="2000" dirty="0" smtClean="0">
                <a:latin typeface="Calibri" pitchFamily="34" charset="0"/>
                <a:cs typeface="Arial" pitchFamily="34" charset="0"/>
              </a:rPr>
              <a:t>ČÍSLO PROJEKTU: CZ.1.07/1.4.00/21.0640</a:t>
            </a:r>
          </a:p>
          <a:p>
            <a:r>
              <a:rPr lang="cs-CZ" sz="2000" dirty="0" smtClean="0">
                <a:latin typeface="Calibri" pitchFamily="34" charset="0"/>
                <a:cs typeface="Arial" pitchFamily="34" charset="0"/>
              </a:rPr>
              <a:t> </a:t>
            </a:r>
          </a:p>
          <a:p>
            <a:r>
              <a:rPr lang="cs-CZ" sz="2000" dirty="0" smtClean="0">
                <a:latin typeface="Calibri" pitchFamily="34" charset="0"/>
                <a:cs typeface="Arial" pitchFamily="34" charset="0"/>
              </a:rPr>
              <a:t>Anotace: Materiál je určen pro 4. ročník Speciální základní školy, slouží k rozšíření látky;procvičování čtení s porozuměním (orientace v textu, odpovídání na otázky).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14700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Dolda\Pictures\natur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0648"/>
            <a:ext cx="8208912" cy="615668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331640" y="692696"/>
            <a:ext cx="63367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bg1"/>
                </a:solidFill>
              </a:rPr>
              <a:t>ŽIVÁ PŘÍRODA</a:t>
            </a:r>
            <a:endParaRPr lang="cs-CZ" sz="4000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9592" y="5013176"/>
            <a:ext cx="43924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chemeClr val="bg1"/>
                </a:solidFill>
              </a:rPr>
              <a:t>ROSTLINY</a:t>
            </a:r>
            <a:endParaRPr lang="cs-CZ" sz="6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>
                <a:latin typeface="Calibri" pitchFamily="34" charset="0"/>
              </a:rPr>
              <a:t>Rostliny rostou všude. </a:t>
            </a:r>
            <a:r>
              <a:rPr lang="cs-CZ" sz="2400" u="sng" dirty="0" smtClean="0">
                <a:latin typeface="Calibri" pitchFamily="34" charset="0"/>
              </a:rPr>
              <a:t>Na souši i ve vodě, ve volné přírodě i ve městech, na pouštích i v horách. Potřebují k životu vodu, vzduch a sluneční světlo.</a:t>
            </a:r>
            <a:r>
              <a:rPr lang="cs-CZ" sz="2400" dirty="0" smtClean="0">
                <a:latin typeface="Calibri" pitchFamily="34" charset="0"/>
              </a:rPr>
              <a:t> Vodu sají kořeny a vzduch vdechují listy. Z vody a vzduchu si rostliny umějí vytvořit potřebné živiny. Musejí mít však dostatek světla.</a:t>
            </a:r>
          </a:p>
          <a:p>
            <a:r>
              <a:rPr lang="cs-CZ" sz="2400" dirty="0" smtClean="0">
                <a:latin typeface="Calibri" pitchFamily="34" charset="0"/>
              </a:rPr>
              <a:t>Rostliny vydechují kyslík, který potřebují všichni živočichové k dýchání.</a:t>
            </a:r>
          </a:p>
          <a:p>
            <a:r>
              <a:rPr lang="cs-CZ" sz="2400" dirty="0" smtClean="0">
                <a:latin typeface="Calibri" pitchFamily="34" charset="0"/>
              </a:rPr>
              <a:t>Lidé se rychle naučili využívat rostlin pro svou potřebu.</a:t>
            </a:r>
          </a:p>
          <a:p>
            <a:r>
              <a:rPr lang="cs-CZ" sz="2400" u="sng" dirty="0" smtClean="0">
                <a:latin typeface="Calibri" pitchFamily="34" charset="0"/>
              </a:rPr>
              <a:t>Dřevem stromů topíme, stavíme z něho domy, mosty, věže a vyrábíme z něj mnoho užitečných předmětů. </a:t>
            </a:r>
          </a:p>
          <a:p>
            <a:r>
              <a:rPr lang="cs-CZ" sz="2400" u="sng" dirty="0" smtClean="0">
                <a:latin typeface="Calibri" pitchFamily="34" charset="0"/>
              </a:rPr>
              <a:t>Brambory, rýže, obilí a kukuřice jsou naší potravou, stejně jako ovoce a zelenina.</a:t>
            </a:r>
          </a:p>
          <a:p>
            <a:endParaRPr lang="cs-CZ" sz="2000" dirty="0">
              <a:latin typeface="Calibri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ROSTLINY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alibri" pitchFamily="34" charset="0"/>
              </a:rPr>
              <a:t>Kde všude rostou rostliny?</a:t>
            </a:r>
          </a:p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  <a:latin typeface="Calibri" pitchFamily="34" charset="0"/>
              </a:rPr>
              <a:t>Na souši, ve vodě, ve volné přírodě, ve městech, na pouštích i na horách.</a:t>
            </a:r>
          </a:p>
          <a:p>
            <a:r>
              <a:rPr lang="cs-CZ" dirty="0" smtClean="0">
                <a:latin typeface="Calibri" pitchFamily="34" charset="0"/>
              </a:rPr>
              <a:t>Co všechno potřebují k životu?</a:t>
            </a:r>
          </a:p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  <a:latin typeface="Calibri" pitchFamily="34" charset="0"/>
              </a:rPr>
              <a:t>Vodu, vzduch a sluneční světlo.</a:t>
            </a:r>
          </a:p>
          <a:p>
            <a:r>
              <a:rPr lang="cs-CZ" dirty="0" smtClean="0">
                <a:latin typeface="Calibri" pitchFamily="34" charset="0"/>
              </a:rPr>
              <a:t>Co si z přírody bere člověk?</a:t>
            </a:r>
            <a:endParaRPr lang="cs-CZ" dirty="0" smtClean="0">
              <a:solidFill>
                <a:schemeClr val="accent4">
                  <a:lumMod val="75000"/>
                </a:schemeClr>
              </a:solidFill>
              <a:latin typeface="Calibri" pitchFamily="34" charset="0"/>
            </a:endParaRPr>
          </a:p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  <a:latin typeface="Calibri" pitchFamily="34" charset="0"/>
              </a:rPr>
              <a:t>Dřevo, brambory, rýže, obilí, kukuřice, ovoce, zelenina, …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Části rostliny </a:t>
            </a:r>
            <a:endParaRPr lang="cs-CZ" dirty="0"/>
          </a:p>
        </p:txBody>
      </p:sp>
      <p:pic>
        <p:nvPicPr>
          <p:cNvPr id="1026" name="Picture 2" descr="C:\Users\Dolda\Pictures\kniznic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8800"/>
            <a:ext cx="3810000" cy="396044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716016" y="177281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KVĚT</a:t>
            </a:r>
            <a:endParaRPr lang="cs-CZ" dirty="0"/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2411760" y="1988840"/>
            <a:ext cx="23042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1835696" y="2780928"/>
            <a:ext cx="29523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2483768" y="3645024"/>
            <a:ext cx="22322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flipV="1">
            <a:off x="1979712" y="5013176"/>
            <a:ext cx="2736304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4644008" y="256490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STONEK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716016" y="3429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644008" y="47971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716016" y="342900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LISTY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427984" y="4869160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 flipH="1">
            <a:off x="4716016" y="4797152"/>
            <a:ext cx="1898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KOŘEN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rostlin</a:t>
            </a:r>
            <a:endParaRPr lang="cs-CZ" dirty="0"/>
          </a:p>
        </p:txBody>
      </p:sp>
      <p:pic>
        <p:nvPicPr>
          <p:cNvPr id="2050" name="Picture 2" descr="C:\Users\Dolda\Pictures\mata-peprn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96752"/>
            <a:ext cx="2857500" cy="2143125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83568" y="3356992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máta peprná</a:t>
            </a:r>
            <a:endParaRPr lang="cs-CZ" dirty="0"/>
          </a:p>
        </p:txBody>
      </p:sp>
      <p:pic>
        <p:nvPicPr>
          <p:cNvPr id="2051" name="Picture 3" descr="C:\Users\Dolda\Pictures\buk_lub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764704"/>
            <a:ext cx="2365977" cy="36004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372200" y="436510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buk lesní</a:t>
            </a:r>
            <a:endParaRPr lang="cs-CZ" dirty="0"/>
          </a:p>
        </p:txBody>
      </p:sp>
      <p:pic>
        <p:nvPicPr>
          <p:cNvPr id="2052" name="Picture 4" descr="C:\Users\Dolda\Pictures\d08bbd3cbb_61022307_o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196752"/>
            <a:ext cx="1921619" cy="1762869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4355976" y="306896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rýže</a:t>
            </a:r>
            <a:endParaRPr lang="cs-CZ" dirty="0"/>
          </a:p>
        </p:txBody>
      </p:sp>
      <p:pic>
        <p:nvPicPr>
          <p:cNvPr id="2053" name="Picture 5" descr="C:\Users\Dolda\Pictures\003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2872013" y="3472803"/>
            <a:ext cx="2232248" cy="2576690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3491880" y="6021288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borůvka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	Pod listím se narodily,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	po lese je posbírali,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	nožíkem je očistili 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	a s vajíčkem usmažili.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Hádanka</a:t>
            </a:r>
            <a:endParaRPr lang="cs-CZ" dirty="0"/>
          </a:p>
        </p:txBody>
      </p:sp>
      <p:pic>
        <p:nvPicPr>
          <p:cNvPr id="1026" name="Picture 2" descr="C:\Users\Dolda\Pictures\houby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548680"/>
            <a:ext cx="4127500" cy="5689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2.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cit. [2011-11-05]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http://webfreestyledwl.mypage.cz/menu/wallpapers/priroda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3.cit.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 Úvodní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text-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[2011-11-05]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J.Žáček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J.Fixl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-Žáčkova encyklopedie pro žáčky(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nakl.Albatros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,2002)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5.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cit. [2011-11-05]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http://www.sborovna.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cz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kniznica.php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?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action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=show_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version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&amp;id=59370&amp;hit=72357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6.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cit. [2011-11-05]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http://stromy.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cea.cz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blansko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/buky.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htm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cit.[2011-11-05]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http://www.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zahradnictvikruh.cz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boruvka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amelanchierova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-ean0035-skup41.php</a:t>
            </a:r>
          </a:p>
          <a:p>
            <a:pPr lvl="1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cit.[2011-11-05]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http://cina.blog.cz/1001/ryze</a:t>
            </a:r>
          </a:p>
          <a:p>
            <a:pPr lvl="1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cit.[2011-11-05]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http://www.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horoskopnamiru.cz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files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/mata-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peprna.jpg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lvl="1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cit.[2011-11-05]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http://bmprofit.cz/houby.php</a:t>
            </a:r>
          </a:p>
          <a:p>
            <a:pPr lvl="1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7.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cit.[2011-11-05]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Mgr. Jana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Palanská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– Hádanky v prvouce (JV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Print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2001)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Autofit/>
          </a:bodyPr>
          <a:lstStyle/>
          <a:p>
            <a:pPr algn="l"/>
            <a:r>
              <a:rPr lang="cs-CZ" sz="2000" dirty="0" smtClean="0"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145</TotalTime>
  <Words>317</Words>
  <Application>Microsoft Office PowerPoint</Application>
  <PresentationFormat>Předvádění na obrazovce (4:3)</PresentationFormat>
  <Paragraphs>47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Shluk</vt:lpstr>
      <vt:lpstr>Prezentace aplikace PowerPoint</vt:lpstr>
      <vt:lpstr>Prezentace aplikace PowerPoint</vt:lpstr>
      <vt:lpstr>ROSTLINY</vt:lpstr>
      <vt:lpstr>Prezentace aplikace PowerPoint</vt:lpstr>
      <vt:lpstr>Části rostliny </vt:lpstr>
      <vt:lpstr>Příklady rostlin</vt:lpstr>
      <vt:lpstr>Hádanka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Živá příroda</dc:title>
  <dc:creator>Dolda</dc:creator>
  <cp:lastModifiedBy>Učitel</cp:lastModifiedBy>
  <cp:revision>21</cp:revision>
  <dcterms:created xsi:type="dcterms:W3CDTF">2011-11-05T13:58:43Z</dcterms:created>
  <dcterms:modified xsi:type="dcterms:W3CDTF">2012-03-24T19:39:03Z</dcterms:modified>
</cp:coreProperties>
</file>