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14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73692-3293-4420-926D-5D7B561E4B2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E9782-A570-43C9-88A9-D2971CC2B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2131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73692-3293-4420-926D-5D7B561E4B2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E9782-A570-43C9-88A9-D2971CC2B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848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73692-3293-4420-926D-5D7B561E4B2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E9782-A570-43C9-88A9-D2971CC2B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944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73692-3293-4420-926D-5D7B561E4B2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E9782-A570-43C9-88A9-D2971CC2B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6896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73692-3293-4420-926D-5D7B561E4B2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E9782-A570-43C9-88A9-D2971CC2B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9899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73692-3293-4420-926D-5D7B561E4B2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E9782-A570-43C9-88A9-D2971CC2B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1065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73692-3293-4420-926D-5D7B561E4B2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E9782-A570-43C9-88A9-D2971CC2B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9465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73692-3293-4420-926D-5D7B561E4B2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E9782-A570-43C9-88A9-D2971CC2B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7086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73692-3293-4420-926D-5D7B561E4B2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E9782-A570-43C9-88A9-D2971CC2B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3843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73692-3293-4420-926D-5D7B561E4B2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E9782-A570-43C9-88A9-D2971CC2B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9779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73692-3293-4420-926D-5D7B561E4B2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E9782-A570-43C9-88A9-D2971CC2B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9211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973692-3293-4420-926D-5D7B561E4B2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CE9782-A570-43C9-88A9-D2971CC2B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5159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z Hartamy\pics\coppa_cabana_peki3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1650" y="188640"/>
            <a:ext cx="5600700" cy="10477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91780" y="1391816"/>
            <a:ext cx="3960440" cy="364570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1870631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Tvrdé souhlásky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VY_32_INOVACE_09_Sestavování slov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Švirková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Milfaitová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Helena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32573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D:\z Hartamy\pics\coppa_cabana_peki3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6632"/>
            <a:ext cx="7772400" cy="1368151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8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Sestavování slov</a:t>
            </a:r>
            <a:endParaRPr lang="cs-CZ" sz="8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491880" y="5373216"/>
            <a:ext cx="5432648" cy="1343000"/>
          </a:xfrm>
        </p:spPr>
        <p:txBody>
          <a:bodyPr/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</a:t>
            </a:r>
          </a:p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Helena </a:t>
            </a:r>
            <a:r>
              <a:rPr lang="cs-CZ" b="1" dirty="0" err="1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Švirková</a:t>
            </a: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Milfaitová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74898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z Hartamy\pics\coppa_cabana_peki3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685800" y="188640"/>
            <a:ext cx="7772400" cy="86409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77500" lnSpcReduction="2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Sestav ze slabik slova:</a:t>
            </a:r>
            <a:endParaRPr lang="cs-CZ" sz="8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685800" y="1628800"/>
            <a:ext cx="1725960" cy="1656184"/>
          </a:xfrm>
          <a:prstGeom prst="ellips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vál 4"/>
          <p:cNvSpPr/>
          <p:nvPr/>
        </p:nvSpPr>
        <p:spPr>
          <a:xfrm>
            <a:off x="3707904" y="3140968"/>
            <a:ext cx="1728192" cy="1584176"/>
          </a:xfrm>
          <a:prstGeom prst="ellips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ža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vál 5"/>
          <p:cNvSpPr/>
          <p:nvPr/>
        </p:nvSpPr>
        <p:spPr>
          <a:xfrm>
            <a:off x="6588224" y="1592086"/>
            <a:ext cx="1728192" cy="1692898"/>
          </a:xfrm>
          <a:prstGeom prst="ellips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15616" y="6165304"/>
            <a:ext cx="7200800" cy="216024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897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7037E-7 L -0.19687 0.2101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44" y="10509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1.85185E-6 L 0.33073 0.42546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528" y="21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4.44444E-6 L -0.12587 0.42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02" y="2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z Hartamy\pics\coppa_cabana_peki3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685800" y="188640"/>
            <a:ext cx="7772400" cy="86409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77500" lnSpcReduction="2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Sestav ze slabik slova:</a:t>
            </a:r>
            <a:endParaRPr lang="cs-CZ" sz="8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685800" y="1592086"/>
            <a:ext cx="1941984" cy="1836914"/>
          </a:xfrm>
          <a:prstGeom prst="ellips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vál 4"/>
          <p:cNvSpPr/>
          <p:nvPr/>
        </p:nvSpPr>
        <p:spPr>
          <a:xfrm>
            <a:off x="3707904" y="3140968"/>
            <a:ext cx="1944216" cy="1800200"/>
          </a:xfrm>
          <a:prstGeom prst="ellips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vál 5"/>
          <p:cNvSpPr/>
          <p:nvPr/>
        </p:nvSpPr>
        <p:spPr>
          <a:xfrm>
            <a:off x="6588224" y="1592086"/>
            <a:ext cx="1869976" cy="1836914"/>
          </a:xfrm>
          <a:prstGeom prst="ellips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15616" y="6165304"/>
            <a:ext cx="7200800" cy="216024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7244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1.85185E-6 L -0.22448 0.1731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233" y="8657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0 L 0.31892 0.40417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937" y="20208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22222E-6 L -0.11007 0.3965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503" y="198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z Hartamy\pics\coppa_cabana_peki3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685800" y="188640"/>
            <a:ext cx="7772400" cy="86409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77500" lnSpcReduction="2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Sestav ze slabik slova:</a:t>
            </a:r>
            <a:endParaRPr lang="cs-CZ" sz="8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451283" y="1412776"/>
            <a:ext cx="2662064" cy="2629002"/>
          </a:xfrm>
          <a:prstGeom prst="ellips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vál 4"/>
          <p:cNvSpPr/>
          <p:nvPr/>
        </p:nvSpPr>
        <p:spPr>
          <a:xfrm>
            <a:off x="3147694" y="2698812"/>
            <a:ext cx="2808312" cy="2664296"/>
          </a:xfrm>
          <a:prstGeom prst="ellips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vál 5"/>
          <p:cNvSpPr/>
          <p:nvPr/>
        </p:nvSpPr>
        <p:spPr>
          <a:xfrm>
            <a:off x="5724128" y="1412776"/>
            <a:ext cx="2952328" cy="2808312"/>
          </a:xfrm>
          <a:prstGeom prst="ellips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bram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15616" y="6165304"/>
            <a:ext cx="7200800" cy="216024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348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1.85185E-6 L -0.56302 0.299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160" y="1495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1.48148E-6 L 0.00226 0.12222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4" y="6111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4.81481E-6 L 0.57292 0.3122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646" y="156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z Hartamy\pics\coppa_cabana_peki3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685800" y="188640"/>
            <a:ext cx="7772400" cy="86409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77500" lnSpcReduction="2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Sestav ze slabik slova:</a:t>
            </a:r>
            <a:endParaRPr lang="cs-CZ" sz="8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611153" y="1412776"/>
            <a:ext cx="2536541" cy="2376264"/>
          </a:xfrm>
          <a:prstGeom prst="ellips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nek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vál 4"/>
          <p:cNvSpPr/>
          <p:nvPr/>
        </p:nvSpPr>
        <p:spPr>
          <a:xfrm>
            <a:off x="3147694" y="2698812"/>
            <a:ext cx="2504426" cy="2458380"/>
          </a:xfrm>
          <a:prstGeom prst="ellips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hý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vál 5"/>
          <p:cNvSpPr/>
          <p:nvPr/>
        </p:nvSpPr>
        <p:spPr>
          <a:xfrm>
            <a:off x="5724128" y="1412776"/>
            <a:ext cx="2448272" cy="2376264"/>
          </a:xfrm>
          <a:prstGeom prst="ellips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15616" y="6165304"/>
            <a:ext cx="7200800" cy="216024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3821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33333E-6 L -0.55921 0.3414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969" y="1706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4.81481E-6 L 0.00312 0.14791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6" y="7384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3.33333E-6 L 0.56215 0.3414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108" y="170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D:\z Hartamy\pics\coppa_cabana_peki3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6632"/>
            <a:ext cx="7772400" cy="1470025"/>
          </a:xfrm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8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Zdroje</a:t>
            </a:r>
            <a:endParaRPr lang="cs-CZ" sz="8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95936" y="3422983"/>
            <a:ext cx="3416424" cy="1126976"/>
          </a:xfrm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zdroje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zhartamy.wz.cz</a:t>
            </a:r>
            <a:endParaRPr lang="cs-CZ" sz="2800" b="1" dirty="0">
              <a:ln>
                <a:solidFill>
                  <a:schemeClr val="tx1"/>
                </a:solidFill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42961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58</Words>
  <Application>Microsoft Office PowerPoint</Application>
  <PresentationFormat>Předvádění na obrazovce (4:3)</PresentationFormat>
  <Paragraphs>30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Sestavování slov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5</cp:revision>
  <dcterms:created xsi:type="dcterms:W3CDTF">2011-08-31T17:48:37Z</dcterms:created>
  <dcterms:modified xsi:type="dcterms:W3CDTF">2011-09-04T09:13:10Z</dcterms:modified>
</cp:coreProperties>
</file>