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5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5B9FBB-0F28-4D7C-8F20-95B794EA46BF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A54768-54D6-42F9-91D3-A4C8B0377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5976664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ŠKOLY: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SPECIÁLNÍ ZÁKLADNÍ ŠKOLA A MATEŘSKÁ ŠKOLA VARNSDORF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AUTOR: Mgr. Miroslava Doležalová, 2011 – 11 </a:t>
            </a:r>
            <a:r>
              <a:rPr lang="cs-CZ" sz="240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05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VY_12_INOVACE_11_NEŽIVÁ PŘÍRODA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TÉMA: Neživá příroda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ČÍSLO PROJEKTU: CZ.1.07/1.4.00/21.0640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 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Anotace: Materiál je určen pro 4. ročník Speciální základní školy, slouží k rozšíření učiva (orientace v textu, odpovídání na otázky)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Procvičování čtení s porozuměním.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85184"/>
            <a:ext cx="6400800" cy="553616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Dolda\Desktop\morava\CIMG296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8352927" cy="61206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71600" y="620688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NEŽIVÁ PŘÍRODA</a:t>
            </a:r>
            <a:endParaRPr lang="cs-CZ" sz="4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328591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Půda, voda, vzduch, horniny a písek jsou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neživé přírodniny.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 Jsou částmi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neživé  přírody.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Na rozdíl od živých přírodnin nedýchají, nerostou, nepřijímají výživu ani se nerozmnožují. V průběhu času se mění.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Člověk přírodu využívá. Bere si z ní mnohé přírodniny a zpracovává je.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Vznikají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lidské výtvory.</a:t>
            </a:r>
          </a:p>
          <a:p>
            <a:endParaRPr lang="cs-CZ" sz="2800" b="1" u="sng" dirty="0" smtClean="0">
              <a:solidFill>
                <a:schemeClr val="accent4">
                  <a:lumMod val="50000"/>
                </a:schemeClr>
              </a:solidFill>
              <a:latin typeface="Franklin Gothic Book" pitchFamily="34" charset="0"/>
            </a:endParaRPr>
          </a:p>
          <a:p>
            <a:r>
              <a:rPr lang="cs-CZ" sz="2800" b="1" i="1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KOLIK JE NA STRÁNCE VĚT?		</a:t>
            </a:r>
            <a:endParaRPr lang="cs-CZ" sz="4400" b="1" i="1" dirty="0" smtClean="0">
              <a:solidFill>
                <a:srgbClr val="FF0000"/>
              </a:solidFill>
              <a:latin typeface="Franklin Gothic Book" pitchFamily="34" charset="0"/>
            </a:endParaRPr>
          </a:p>
          <a:p>
            <a:r>
              <a:rPr lang="cs-CZ" sz="4400" b="1" i="1" dirty="0" smtClean="0">
                <a:solidFill>
                  <a:srgbClr val="FF0000"/>
                </a:solidFill>
                <a:latin typeface="Franklin Gothic Book" pitchFamily="34" charset="0"/>
              </a:rPr>
              <a:t>7</a:t>
            </a:r>
            <a:endParaRPr lang="cs-CZ" sz="2800" b="1" i="1" dirty="0">
              <a:solidFill>
                <a:schemeClr val="accent4">
                  <a:lumMod val="50000"/>
                </a:schemeClr>
              </a:solidFill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neživé přírody: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5446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KÁMEN</a:t>
            </a:r>
            <a:endParaRPr lang="cs-CZ" sz="2400" dirty="0" smtClean="0"/>
          </a:p>
          <a:p>
            <a:r>
              <a:rPr lang="cs-CZ" sz="2400" dirty="0" smtClean="0"/>
              <a:t>Kámen používali lidé v dávnověku ke stavbě pyramid, chrámů, pevností, soch, mostů a dlážděných silnic.</a:t>
            </a:r>
          </a:p>
          <a:p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8052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Usazené horniny, například pískovec nebo </a:t>
            </a:r>
            <a:r>
              <a:rPr lang="cs-CZ" dirty="0" smtClean="0"/>
              <a:t>břidlice, </a:t>
            </a:r>
            <a:r>
              <a:rPr lang="cs-CZ" dirty="0" smtClean="0"/>
              <a:t>jsou zkamenělé nánosy ze dna dávných moří.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9" name="Picture 5" descr="C:\Users\Dolda\Pictures\2193532ruin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933056"/>
            <a:ext cx="3672408" cy="2368703"/>
          </a:xfrm>
          <a:prstGeom prst="rect">
            <a:avLst/>
          </a:prstGeom>
          <a:noFill/>
        </p:spPr>
      </p:pic>
      <p:pic>
        <p:nvPicPr>
          <p:cNvPr id="1036" name="Picture 12" descr="C:\Users\Dolda\Pictures\6645b763a2_64283327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933056"/>
            <a:ext cx="3631951" cy="24539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PŮDA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554461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Půda se říká podkrovnímu prostoru v domě. </a:t>
            </a:r>
          </a:p>
          <a:p>
            <a:r>
              <a:rPr lang="cs-CZ" sz="2400" dirty="0" smtClean="0"/>
              <a:t>Půda je však také úrodná zemina na polích a zahradách. Musí se provzdušňovat a kypřit oráním, hnojit a v období sucha také zavlažovat.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PŘEČTI NEJDELŠÍ A NEJKRATŠÍ SLOVO NA STRÁNCE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PROVZDUŠŇOVAT		A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25" name="Obrázek 24" descr="638_1_smal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636912"/>
            <a:ext cx="3352800" cy="2514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VODA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Tři čtvrtiny zemského povrchu jsou pokryty vodou.         Mořská voda je slaná, protože obsahuje rozpuštěnou sůl.    Vodě ze studní, řek, jezer a rybníků říkáme sladká; má v sobě pouze nepatrné množství soli.</a:t>
            </a:r>
          </a:p>
          <a:p>
            <a:r>
              <a:rPr lang="cs-CZ" sz="2400" dirty="0" smtClean="0"/>
              <a:t>Voda v přírodě neustále koluje. Vypařuje se, tvoří se vodní mraky, pak voda naprší zpátky na zem. Vodu potřebují ke svému životu živočichové i rostliny.</a:t>
            </a:r>
            <a:endParaRPr lang="cs-CZ" sz="2400" dirty="0"/>
          </a:p>
        </p:txBody>
      </p:sp>
      <p:pic>
        <p:nvPicPr>
          <p:cNvPr id="4" name="Obrázek 3" descr="baska-voda_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4365104"/>
            <a:ext cx="3744416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SI PAMATUJEME O VODĚ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41277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1)Přečti větu, která obsahuje informaci, proč je voda v moři slaná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348880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2)Přečti poslední větu.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2996952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3)Kolik slov mají 4. a 5. věta?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4525963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r>
              <a:rPr lang="cs-CZ" dirty="0" smtClean="0"/>
              <a:t>Tři čtvrtiny zemského povrchu jsou pokryty vodou. Mořská voda je slaná, protože obsahuje rozpuštěnou sůl. Vodě ze studní, řek, jezer a rybníků říkáme sladká; má v sobě pouze nepatrné množství soli.                      Voda v přírodě neustále koluje. Vypařuje se, tvoří se vodní mraky, pak voda naprší zpátky na zem. Vodu potřebují ke svému životu živočichové i rostliny.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8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9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3" presetClass="entr" presetSubtype="16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3" presetClass="entr" presetSubtype="16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3" grpId="1" build="p" animBg="1"/>
      <p:bldP spid="3" grpId="2" build="p" animBg="1"/>
      <p:bldP spid="3" grpId="3" build="p" animBg="1"/>
      <p:bldP spid="3" grpId="4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LIDSKÉ VÝTVORY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340967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Člověk využívá přírodu pro svou potřebu. Bere si z ní různé přírodniny, ze kterých vytváří lidské výtvory.</a:t>
            </a:r>
          </a:p>
          <a:p>
            <a:endParaRPr lang="cs-CZ" dirty="0" smtClean="0"/>
          </a:p>
          <a:p>
            <a:r>
              <a:rPr lang="cs-CZ" dirty="0" smtClean="0"/>
              <a:t>Vyber z daných slov ta, která podle tebe označují lidské výtvory.</a:t>
            </a:r>
          </a:p>
          <a:p>
            <a:endParaRPr lang="cs-CZ" dirty="0" smtClean="0"/>
          </a:p>
          <a:p>
            <a:r>
              <a:rPr lang="cs-CZ" sz="2600" i="1" dirty="0" smtClean="0"/>
              <a:t>Stůl, písek, lavice, jablko, řeka, socha,kniha, kámen, hlína, svetr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005064"/>
            <a:ext cx="8064896" cy="1077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Stůl</a:t>
            </a:r>
            <a:r>
              <a:rPr lang="cs-CZ" sz="3200" dirty="0" smtClean="0"/>
              <a:t>, písek, </a:t>
            </a:r>
            <a:r>
              <a:rPr lang="cs-CZ" sz="3200" dirty="0" smtClean="0">
                <a:solidFill>
                  <a:srgbClr val="FF0000"/>
                </a:solidFill>
              </a:rPr>
              <a:t>lavice</a:t>
            </a:r>
            <a:r>
              <a:rPr lang="cs-CZ" sz="3200" dirty="0" smtClean="0"/>
              <a:t>, jablko, řeka, </a:t>
            </a:r>
            <a:r>
              <a:rPr lang="cs-CZ" sz="3200" dirty="0" smtClean="0">
                <a:solidFill>
                  <a:srgbClr val="FF0000"/>
                </a:solidFill>
              </a:rPr>
              <a:t>socha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FF0000"/>
                </a:solidFill>
              </a:rPr>
              <a:t>kniha</a:t>
            </a:r>
            <a:r>
              <a:rPr lang="cs-CZ" sz="3200" dirty="0" smtClean="0"/>
              <a:t>, kámen, hlína, </a:t>
            </a:r>
            <a:r>
              <a:rPr lang="cs-CZ" sz="3200" dirty="0" smtClean="0">
                <a:solidFill>
                  <a:srgbClr val="FF0000"/>
                </a:solidFill>
              </a:rPr>
              <a:t>svetr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u="sng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2.Galerie autora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3.Prvouka pro 3.ročník, 1.díl – (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nakl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. PRODOS)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4.,5.,6. citace z knihy J. Žáček, J. 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Fixl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 - Žáčkova encyklopedie pro žáčky(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nakl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. Albatros,2002)</a:t>
            </a:r>
          </a:p>
          <a:p>
            <a:r>
              <a:rPr lang="en-US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4.[cit. 2011-11-06]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http://gosouthamerica.about.com/od/topdestmachupicchu/ig/Machu-Picchu/Stone-building-Machu-Picchu.htm</a:t>
            </a:r>
          </a:p>
          <a:p>
            <a:r>
              <a:rPr lang="en-US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[cit. 2011-11-06]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http://mineralyazkameneliny.blog.cz/</a:t>
            </a:r>
          </a:p>
          <a:p>
            <a:r>
              <a:rPr lang="en-US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5.[cit. 2011-11-06]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http://www.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agroseznam.cz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/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cz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/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agro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-novinky/638-.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html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  <a:latin typeface="Franklin Gothic Book" pitchFamily="34" charset="0"/>
            </a:endParaRPr>
          </a:p>
          <a:p>
            <a:r>
              <a:rPr lang="en-US" sz="200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6.[cit. </a:t>
            </a:r>
            <a:r>
              <a:rPr lang="en-US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2011-11-06]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http://www.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adrialin.cz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/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infocz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/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baska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-voda/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  <a:latin typeface="Franklin Gothic Book" pitchFamily="34" charset="0"/>
              </a:rPr>
              <a:t>fotogalerie.html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  <a:latin typeface="Franklin Gothic Book" pitchFamily="34" charset="0"/>
            </a:endParaRPr>
          </a:p>
          <a:p>
            <a:pPr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454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SPECIÁLNÍ ZÁKLADNÍ ŠKOLA A MATEŘSKÁ ŠKOLA VARNSDORF AUTOR: Mgr. Miroslava Doležalová, 2011 – 11 – 05 NÁZEV: VY_12_INOVACE_11_NEŽIVÁ PŘÍRODA TÉMA: Neživá příroda ČÍSLO PROJEKTU: CZ.1.07/1.4.00/21.0640   Anotace: Materiál je určen pro 4. ročník Speciální základní školy, slouží k rozšíření učiva (orientace v textu, odpovídání na otázky) Procvičování čtení s porozuměním. </vt:lpstr>
      <vt:lpstr>Snímek 2</vt:lpstr>
      <vt:lpstr>Snímek 3</vt:lpstr>
      <vt:lpstr>Příklady neživé přírody:</vt:lpstr>
      <vt:lpstr>PŮDA</vt:lpstr>
      <vt:lpstr>VODA</vt:lpstr>
      <vt:lpstr>CO SI PAMATUJEME O VODĚ</vt:lpstr>
      <vt:lpstr>LIDSKÉ VÝTVORY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Dolda</dc:creator>
  <cp:lastModifiedBy>expert</cp:lastModifiedBy>
  <cp:revision>26</cp:revision>
  <dcterms:created xsi:type="dcterms:W3CDTF">2011-11-06T19:39:40Z</dcterms:created>
  <dcterms:modified xsi:type="dcterms:W3CDTF">2012-03-25T09:07:17Z</dcterms:modified>
</cp:coreProperties>
</file>