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4" r:id="rId17"/>
    <p:sldId id="275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9900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47CE5-3631-4930-8A27-31F60F47178B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 hangingPunct="0">
              <a:buNone/>
            </a:pPr>
            <a:endParaRPr lang="cs-CZ" dirty="0" smtClean="0"/>
          </a:p>
          <a:p>
            <a:pPr algn="ctr" hangingPunct="0">
              <a:buNone/>
            </a:pPr>
            <a:endParaRPr lang="cs-CZ" dirty="0" smtClean="0"/>
          </a:p>
          <a:p>
            <a:pPr algn="ctr" hangingPunct="0">
              <a:buNone/>
            </a:pPr>
            <a:r>
              <a:rPr lang="cs-CZ" dirty="0" smtClean="0"/>
              <a:t>				VY__III/2__INOVACE__127</a:t>
            </a:r>
          </a:p>
          <a:p>
            <a:pPr algn="ctr" hangingPunct="0">
              <a:buNone/>
            </a:pPr>
            <a:endParaRPr lang="cs-CZ" dirty="0"/>
          </a:p>
          <a:p>
            <a:pPr algn="ctr" hangingPunct="0">
              <a:buNone/>
            </a:pPr>
            <a:r>
              <a:rPr lang="cs-CZ" dirty="0" smtClean="0"/>
              <a:t>Prvouka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 </a:t>
            </a:r>
          </a:p>
          <a:p>
            <a:pPr algn="ctr">
              <a:buNone/>
            </a:pPr>
            <a:r>
              <a:rPr lang="cs-CZ" b="1" dirty="0" smtClean="0"/>
              <a:t> </a:t>
            </a:r>
            <a:r>
              <a:rPr lang="cs-CZ" sz="2800" b="1" dirty="0" smtClean="0"/>
              <a:t> Podzim, zima – charakteristické znaky</a:t>
            </a:r>
          </a:p>
          <a:p>
            <a:pPr algn="ctr">
              <a:buNone/>
            </a:pPr>
            <a:r>
              <a:rPr lang="cs-CZ" sz="2800" b="1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4650" y="404664"/>
            <a:ext cx="3314700" cy="11715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4650" y="404664"/>
            <a:ext cx="3314700" cy="11715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03548" y="1772816"/>
          <a:ext cx="8136904" cy="49030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0200"/>
                <a:gridCol w="6336704"/>
              </a:tblGrid>
              <a:tr h="360291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Žák</a:t>
                      </a:r>
                      <a:r>
                        <a:rPr lang="cs-CZ" sz="1100" baseline="0" dirty="0" smtClean="0"/>
                        <a:t> ve skupině sleduje prezentaci se současným komentářem učitele a odpovídá na kladené otázky. V prezentaci si žák opakuje charakteristické znaky podzimu a zimy, podzimní a zimní měsíce. Ke každému ročnímu období se naučí krátkou básničku. Za každým ročním období jsou otázky a úkoly, které žáci mohou s pomocí učitele vypracovat.</a:t>
                      </a:r>
                      <a:endParaRPr lang="cs-CZ" sz="1100" dirty="0" smtClean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Autor DUM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Mgr. Martina</a:t>
                      </a:r>
                      <a:r>
                        <a:rPr lang="cs-CZ" sz="1100" baseline="0" dirty="0" smtClean="0"/>
                        <a:t> Cermanová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Datum vzniku DUM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16. 11. </a:t>
                      </a:r>
                      <a:r>
                        <a:rPr lang="cs-CZ" sz="1100" smtClean="0"/>
                        <a:t>2012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Ročník a typ školy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4. – 6. ročník Základní školy speciální</a:t>
                      </a:r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ŠVP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321/10, Školní vzdělávací program pro základní vzdělávání Školou pro život</a:t>
                      </a:r>
                      <a:endParaRPr lang="cs-CZ" sz="1100" dirty="0" smtClean="0"/>
                    </a:p>
                    <a:p>
                      <a:pPr algn="l"/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Vzdělávací oblast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Člověk a jeho svět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Vzdělávací obor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Člověk a jeho svět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Vyučovací předmět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Prvouka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Klíčová slova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Podzim, zima,</a:t>
                      </a:r>
                      <a:r>
                        <a:rPr lang="cs-CZ" sz="1100" baseline="0" dirty="0" smtClean="0"/>
                        <a:t> </a:t>
                      </a:r>
                      <a:r>
                        <a:rPr lang="cs-CZ" sz="1100" dirty="0" smtClean="0"/>
                        <a:t>roční období, charakteristické znaky ročních období, podzimní</a:t>
                      </a:r>
                      <a:r>
                        <a:rPr lang="cs-CZ" sz="1100" baseline="0" dirty="0" smtClean="0"/>
                        <a:t> měsíce, zimní měsíce, Vánoce</a:t>
                      </a:r>
                      <a:endParaRPr lang="cs-CZ" sz="1100" dirty="0" smtClean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Očekávaný</a:t>
                      </a:r>
                      <a:r>
                        <a:rPr lang="cs-CZ" sz="1100" baseline="0" dirty="0" smtClean="0"/>
                        <a:t> výstup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Žák s pomocí učitele vyjmenuje charakteristické znaky ročních období. Pojmenuje, co vidí na obrázku a správně ho přiřadí k roční době.  S pomocí vyjmenuje podzimní</a:t>
                      </a:r>
                      <a:r>
                        <a:rPr lang="cs-CZ" sz="1100" baseline="0" dirty="0" smtClean="0"/>
                        <a:t> a zimní</a:t>
                      </a:r>
                      <a:r>
                        <a:rPr lang="cs-CZ" sz="1100" dirty="0" smtClean="0"/>
                        <a:t> měsíce.</a:t>
                      </a:r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Druh učebního materiálu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Prezentace v </a:t>
                      </a:r>
                      <a:r>
                        <a:rPr lang="cs-CZ" sz="1100" dirty="0" err="1" smtClean="0"/>
                        <a:t>Power</a:t>
                      </a:r>
                      <a:r>
                        <a:rPr lang="cs-CZ" sz="1100" baseline="0" dirty="0" smtClean="0"/>
                        <a:t> Pointu</a:t>
                      </a:r>
                      <a:endParaRPr lang="cs-CZ" sz="1100" dirty="0" smtClean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Celková velikost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smtClean="0"/>
                        <a:t>4,17</a:t>
                      </a:r>
                      <a:r>
                        <a:rPr lang="cs-CZ" sz="1100" baseline="0" smtClean="0"/>
                        <a:t> MB</a:t>
                      </a:r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PODZIM, ZIMA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/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 CHARAKTERISTICKÉ ZNAKY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/>
            </a:r>
            <a:br>
              <a:rPr lang="cs-CZ" b="1" dirty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Martina Cermanová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PODZIM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cs-CZ" b="1" dirty="0"/>
              <a:t>Drakův </a:t>
            </a:r>
            <a:r>
              <a:rPr lang="cs-CZ" b="1" dirty="0" smtClean="0"/>
              <a:t>frak</a:t>
            </a:r>
          </a:p>
          <a:p>
            <a:pPr>
              <a:buNone/>
            </a:pPr>
            <a:endParaRPr lang="cs-CZ" sz="1200" b="1" dirty="0"/>
          </a:p>
          <a:p>
            <a:pPr>
              <a:buNone/>
            </a:pPr>
            <a:r>
              <a:rPr lang="cs-CZ" b="1" dirty="0"/>
              <a:t>Koupil si dráček</a:t>
            </a:r>
          </a:p>
          <a:p>
            <a:pPr>
              <a:buNone/>
            </a:pPr>
            <a:r>
              <a:rPr lang="cs-CZ" b="1" dirty="0"/>
              <a:t>na nový fráček.</a:t>
            </a:r>
          </a:p>
          <a:p>
            <a:pPr>
              <a:buNone/>
            </a:pPr>
            <a:r>
              <a:rPr lang="cs-CZ" b="1" dirty="0"/>
              <a:t>Na každém knoflíčku</a:t>
            </a:r>
          </a:p>
          <a:p>
            <a:pPr>
              <a:buNone/>
            </a:pPr>
            <a:r>
              <a:rPr lang="cs-CZ" b="1" dirty="0"/>
              <a:t>bude mít pentličku.</a:t>
            </a:r>
          </a:p>
          <a:p>
            <a:pPr>
              <a:buNone/>
            </a:pPr>
            <a:r>
              <a:rPr lang="cs-CZ" b="1" dirty="0"/>
              <a:t>A teď si drak</a:t>
            </a:r>
          </a:p>
          <a:p>
            <a:pPr>
              <a:buNone/>
            </a:pPr>
            <a:r>
              <a:rPr lang="cs-CZ" b="1" dirty="0"/>
              <a:t>Obletí mrak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22. září</a:t>
            </a:r>
          </a:p>
          <a:p>
            <a:endParaRPr lang="cs-CZ" b="1" dirty="0" smtClean="0"/>
          </a:p>
          <a:p>
            <a:r>
              <a:rPr lang="cs-CZ" b="1" dirty="0"/>
              <a:t>z</a:t>
            </a:r>
            <a:r>
              <a:rPr lang="cs-CZ" b="1" dirty="0" smtClean="0"/>
              <a:t>áří, říjen, listopad</a:t>
            </a:r>
            <a:endParaRPr lang="cs-CZ" b="1" dirty="0"/>
          </a:p>
        </p:txBody>
      </p:sp>
      <p:pic>
        <p:nvPicPr>
          <p:cNvPr id="5" name="Picture 2" descr="oči, výkres, šťastný, děti, obličej, kreslený film, f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88640"/>
            <a:ext cx="2744394" cy="421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 podzim, podzim, sezóna, barvy, příroda, kraji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4326764" cy="288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kaštan, ryzák, jírovec, ovoce, obavy, pozemní, sbě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04664"/>
            <a:ext cx="4080000" cy="30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2" name="Picture 8" descr="hřídel dub, proveniencí, quercus robu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501008"/>
            <a:ext cx="4080000" cy="30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4" name="Picture 10" descr="šípek, ovoce, sammelfrucht, červená, šípkové růž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501008"/>
            <a:ext cx="4176000" cy="313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jablko, zralý, červená, ovocný sad, jabloň, ovo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3360000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0" name="Picture 4" descr="švýcarský wasserbirne, hruška, nejvíce hruš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548680"/>
            <a:ext cx="3360000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2" name="Picture 6" descr="vlašský ořech, skořápka, jaderného, ořechy, mat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3437912" y="3194936"/>
            <a:ext cx="2736000" cy="205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4" name="Picture 8" descr="brambory, zelenina, brambor, potraviny, přísada, jís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3429000"/>
            <a:ext cx="2348999" cy="313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6" name="Picture 10" descr="organické, cibule, zeleniny, spiknutí, čerstvé, vykopal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293096"/>
            <a:ext cx="3183503" cy="212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ly, víčko, barevné, nebezpečí, podzim, les, houb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3785915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4" name="Picture 4" descr="kaštany jedlé, houby, přírody, podzim, cep, 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717032"/>
            <a:ext cx="3785915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6" name="Picture 6" descr="ježek, erinaceus europaeus, urychlit, zvíře, drave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501008"/>
            <a:ext cx="3360000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8" name="Picture 8" descr="veverka, zvíře, příroda, stravování, kuželový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76672"/>
            <a:ext cx="3785916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čáp, storchennest, pták, líhnutí, plemeno, salem, domů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3360000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4" descr="Soubor:Landsv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32656"/>
            <a:ext cx="3775275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0" name="Picture 2" descr="Soubor:051027 Rybolov Jesenice 014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2924944"/>
            <a:ext cx="4752000" cy="356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O jakém ročním období jsme se učili?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Jakou barvu má na podzim listí?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sbíráme kaštany a žaludy?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všechno sklízíme na podzim?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někteří ptáci odlétají do teplých krajin?</a:t>
            </a:r>
          </a:p>
          <a:p>
            <a:pPr marL="514350" indent="-514350">
              <a:buAutoNum type="arabicPeriod"/>
            </a:pPr>
            <a:r>
              <a:rPr lang="cs-CZ" dirty="0" smtClean="0"/>
              <a:t>Nauč se básničku Drakův frak nazpaměť.</a:t>
            </a:r>
          </a:p>
          <a:p>
            <a:pPr marL="514350" indent="-514350">
              <a:buAutoNum type="arabicPeriod"/>
            </a:pPr>
            <a:r>
              <a:rPr lang="cs-CZ" dirty="0" smtClean="0"/>
              <a:t>Namaluj si svého draka.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ZIMA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Vločka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Obloha je celá šedá,</a:t>
            </a:r>
          </a:p>
          <a:p>
            <a:pPr>
              <a:buNone/>
            </a:pPr>
            <a:r>
              <a:rPr lang="cs-CZ" b="1" dirty="0" smtClean="0"/>
              <a:t>vločka na zem cestu hledá.</a:t>
            </a:r>
          </a:p>
          <a:p>
            <a:pPr>
              <a:buNone/>
            </a:pPr>
            <a:r>
              <a:rPr lang="cs-CZ" b="1" dirty="0" smtClean="0"/>
              <a:t>A když spadne, maličká,</a:t>
            </a:r>
          </a:p>
          <a:p>
            <a:pPr>
              <a:buNone/>
            </a:pPr>
            <a:r>
              <a:rPr lang="cs-CZ" b="1" dirty="0"/>
              <a:t>s</a:t>
            </a:r>
            <a:r>
              <a:rPr lang="cs-CZ" b="1" dirty="0" smtClean="0"/>
              <a:t>vítí jako hvězdička.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21. prosinec</a:t>
            </a:r>
          </a:p>
          <a:p>
            <a:endParaRPr lang="cs-CZ" b="1" dirty="0" smtClean="0"/>
          </a:p>
          <a:p>
            <a:r>
              <a:rPr lang="cs-CZ" b="1" dirty="0" smtClean="0"/>
              <a:t>prosinec, leden, únor</a:t>
            </a:r>
            <a:endParaRPr lang="cs-CZ" b="1" dirty="0"/>
          </a:p>
        </p:txBody>
      </p:sp>
      <p:pic>
        <p:nvPicPr>
          <p:cNvPr id="5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908720"/>
            <a:ext cx="3056624" cy="3420000"/>
          </a:xfrm>
          <a:prstGeom prst="rect">
            <a:avLst/>
          </a:prstGeom>
          <a:noFill/>
        </p:spPr>
      </p:pic>
      <p:pic>
        <p:nvPicPr>
          <p:cNvPr id="6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437112"/>
            <a:ext cx="1737449" cy="1944000"/>
          </a:xfrm>
          <a:prstGeom prst="rect">
            <a:avLst/>
          </a:prstGeom>
          <a:noFill/>
        </p:spPr>
      </p:pic>
      <p:pic>
        <p:nvPicPr>
          <p:cNvPr id="7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908720"/>
            <a:ext cx="1351349" cy="1512000"/>
          </a:xfrm>
          <a:prstGeom prst="rect">
            <a:avLst/>
          </a:prstGeom>
          <a:noFill/>
        </p:spPr>
      </p:pic>
      <p:pic>
        <p:nvPicPr>
          <p:cNvPr id="8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5589240"/>
            <a:ext cx="900899" cy="1008000"/>
          </a:xfrm>
          <a:prstGeom prst="rect">
            <a:avLst/>
          </a:prstGeom>
          <a:noFill/>
        </p:spPr>
      </p:pic>
      <p:pic>
        <p:nvPicPr>
          <p:cNvPr id="9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941168"/>
            <a:ext cx="900899" cy="100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canim jezero, sobí, britská kolumbie, kanada, zim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3936000" cy="295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4" name="Picture 6" descr="člověk, rekreace, kreslený film, zdarma, zimní, váno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5765" y="1268760"/>
            <a:ext cx="4578235" cy="44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4" descr="ledu, rampouch, studený, zimní, okna, střešní, bíl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501008"/>
            <a:ext cx="3888000" cy="291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jelen, zvíře, divoká, zimní, sní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552000" cy="266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8" descr="pták, tu kočičku, co, divoká, volně žijících živočichů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429000"/>
            <a:ext cx="3888000" cy="291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10" descr="zvíře, hnědá, studený, tvor, roztomilý, jíst, kožeš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908720"/>
            <a:ext cx="3028732" cy="201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 descr="advent, 4 adventní, adventní věn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60648"/>
            <a:ext cx="2541972" cy="169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30" name="Picture 6" descr="skleněná kulička, vánoční ozdoba, koule, vánoční ozdob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941168"/>
            <a:ext cx="2016000" cy="151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32" name="Picture 8" descr="box, oslava, vánoce, dárek, štěstí, balíček, papír"/>
          <p:cNvPicPr>
            <a:picLocks noChangeAspect="1" noChangeArrowheads="1"/>
          </p:cNvPicPr>
          <p:nvPr/>
        </p:nvPicPr>
        <p:blipFill>
          <a:blip r:embed="rId4" cstate="print"/>
          <a:srcRect l="18155"/>
          <a:stretch>
            <a:fillRect/>
          </a:stretch>
        </p:blipFill>
        <p:spPr bwMode="auto">
          <a:xfrm>
            <a:off x="6300192" y="2204864"/>
            <a:ext cx="1947670" cy="158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36" name="Picture 12" descr="dítě, betlém, bible, kristus, vánoce, postýlka, vír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437112"/>
            <a:ext cx="2920563" cy="194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4" descr="Soubor:Juletræe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1268760"/>
            <a:ext cx="2694480" cy="370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12" descr="Soubor:Mikulas ve skanzenu Prerov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836712"/>
            <a:ext cx="2880000" cy="21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Vanoc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3648000" cy="273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654" name="Picture 6" descr="Soubor:Vanocni cukrovi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573016"/>
            <a:ext cx="3840000" cy="288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656" name="Picture 8" descr="Devil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7483647" y="-1389063"/>
            <a:ext cx="1971675" cy="2828926"/>
          </a:xfrm>
          <a:prstGeom prst="rect">
            <a:avLst/>
          </a:prstGeom>
          <a:noFill/>
        </p:spPr>
      </p:pic>
      <p:pic>
        <p:nvPicPr>
          <p:cNvPr id="27658" name="Picture 10" descr="Devil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7483647" y="-1389063"/>
            <a:ext cx="1971675" cy="2828926"/>
          </a:xfrm>
          <a:prstGeom prst="rect">
            <a:avLst/>
          </a:prstGeom>
          <a:noFill/>
        </p:spPr>
      </p:pic>
      <p:pic>
        <p:nvPicPr>
          <p:cNvPr id="8" name="Picture 16" descr="Soubor:Stedrovecerni smazeny kapr s bramborovym salate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620688"/>
            <a:ext cx="3504000" cy="262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O jakém ročním období jsme se učili?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dělají zvířátka v zimě?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je to Štědrý večer?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dárek by si chtěl najít pod stromečkem?</a:t>
            </a:r>
          </a:p>
          <a:p>
            <a:pPr marL="514350" indent="-514350">
              <a:buAutoNum type="arabicPeriod"/>
            </a:pPr>
            <a:r>
              <a:rPr lang="cs-CZ" dirty="0" smtClean="0"/>
              <a:t>Nauč se básničku Vločka zpaměti.</a:t>
            </a:r>
          </a:p>
          <a:p>
            <a:pPr marL="514350" indent="-514350">
              <a:buAutoNum type="arabicPeriod"/>
            </a:pPr>
            <a:r>
              <a:rPr lang="cs-CZ" dirty="0" smtClean="0"/>
              <a:t>Nakresli si svůj vánoční stromeček.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smtClean="0"/>
              <a:t>Děkuji za pozornost.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7650" name="Picture 2" descr="šťastný, děvče, tváře, obličej, kreslený film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81188" y="3429000"/>
            <a:ext cx="2381624" cy="262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400600"/>
          </a:xfrm>
        </p:spPr>
        <p:txBody>
          <a:bodyPr>
            <a:noAutofit/>
          </a:bodyPr>
          <a:lstStyle/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http://pixabay.com/cs/o%C4%8Di-v%C3%BDkres-%C5%A1%C5%A5astn%C3%BD-d%C4%9Bti-obli%C4%8Dej-30033/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http://pixabay.com/cs/na-podzim-podzim-sez%C3%B3na-barvy-19806/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http://pixabay.com/cs/h%C5%99%C3%ADdel-dub-provenienc%C3%AD-quercus-robur-10384/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http://pixabay.com/cs/ka%C5%A1tan-ryz%C3%A1k-j%C3%ADrovec-ovoce-obavy-60381/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http://pixabay.com/cs/%C5%A1%C3%ADpek-ovoce-sammelfrucht-%C4%8Derven%C3%A1-10497/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http://pixabay.com/cs/jablko-zral%C3%BD-%C4%8Derven%C3%A1-ovocn%C3%BD-sad-59905/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http://pixabay.com/cs/%C5%A1v%C3%BDcarsk%C3%BD-wasserbirne-hru%C5%A1ka-59908/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http://pixabay.com/cs/vla%C5%A1sk%C3%BD-o%C5%99ech-sko%C5%99%C3%A1pka-jadern%C3%A9ho-1053/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http://pixabay.com/cs/brambory-zelenina-brambor-potraviny-5797/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http://pixabay.com/cs/organick%C3%A9-cibule-zeleniny-spiknut%C3%AD-14525/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http://pixabay.com/cs/fly-v%C3%AD%C4%8Dko-barevn%C3%A9-nebezpe%C4%8D%C3%AD-podzim-21685/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http://pixabay.com/cs/ka%C5%A1tany-jedl%C3%A9-houby-p%C5%99%C3%ADrody-podzim-22751/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http://pixabay.com/cs/je%C5%BEek-erinaceus-europaeus-urychlit-57902/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http://pixabay.com/cs/veverka-zv%C3%AD%C5%99e-p%C5%99%C3%ADroda-stravov%C3%A1n%C3%AD-56928/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http://pixabay.com/cs/%C4%8D%C3%A1p-storchennest-pt%C3%A1k-l%C3%ADhnut%C3%AD-5077/</a:t>
            </a:r>
          </a:p>
          <a:p>
            <a:r>
              <a:rPr lang="cs-CZ" sz="1000" dirty="0" smtClean="0"/>
              <a:t>THYSSEN, </a:t>
            </a:r>
            <a:r>
              <a:rPr lang="cs-CZ" sz="1000" dirty="0" err="1" smtClean="0"/>
              <a:t>Malene</a:t>
            </a:r>
            <a:r>
              <a:rPr lang="cs-CZ" sz="1000" dirty="0" smtClean="0"/>
              <a:t>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BY-SA 3.0 na WWW: &lt;http://cs.wikipedia.org/wiki/Soubor:Landsvale.jpg&gt;.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http://pixabay.com/cs/canim-jezero-sob%C3%AD-britsk%C3%A1-kolumbie-58508/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949280"/>
          </a:xfrm>
        </p:spPr>
        <p:txBody>
          <a:bodyPr>
            <a:noAutofit/>
          </a:bodyPr>
          <a:lstStyle/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http://pixabay.com/cs/%C4%8Dlov%C4%9Bk-rekreace-kreslen%C3%BD-film-31303/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http://pixabay.com/cs/pt%C3%A1k-tu-ko%C4%8Di%C4%8Dku-co-divok%C3%A1-49246/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http://pixabay.com/cs/zv%C3%AD%C5%99e-hn%C4%9Bd%C3%A1-studen%C3%BD-tvor-roztomil%C3%BD-17854/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http://pixabay.com/cs/%C5%BEena-akce-aktivn%C3%AD-hora-ly%C5%BEa%C5%99sk%C3%A9-15877/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http://pixabay.com/cs/jelen-zv%C3%AD%C5%99e-divok%C3%A1-zimn%C3%AD-sn%C3%ADh-22897/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http://pixabay.com/cs/ledu-rampouch-studen%C3%BD-zimn%C3%AD-okna-55457/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http://pixabay.com/cs/advent-4-adventn%C3%AD-adventn%C3%AD-v%C4%9Bnec-11239/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http://pixabay.com/cs/sklen%C4%9Bn%C3%A1-kuli%C4%8Dka-v%C3%A1no%C4%8Dn%C3%AD-ozdoba-11298/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http://pixabay.com/cs/box-oslava-v%C3%A1noce-d%C3%A1rek-%C5%A1t%C4%9Bst%C3%AD-2388/</a:t>
            </a:r>
          </a:p>
          <a:p>
            <a:r>
              <a:rPr lang="cs-CZ" sz="1000" dirty="0" smtClean="0"/>
              <a:t>LUDEK.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BY-SA 3.0 na WWW: http://cs.wikipedia.org/wiki/Soubor:Vanocka.jpg</a:t>
            </a:r>
          </a:p>
          <a:p>
            <a:r>
              <a:rPr lang="cs-CZ" sz="1000" dirty="0" smtClean="0"/>
              <a:t>THYSSEN, </a:t>
            </a:r>
            <a:r>
              <a:rPr lang="cs-CZ" sz="1000" dirty="0" err="1" smtClean="0"/>
              <a:t>Malene</a:t>
            </a:r>
            <a:r>
              <a:rPr lang="cs-CZ" sz="1000" dirty="0" smtClean="0"/>
              <a:t>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BY-SA 2.5 na WWW: http://cs.wikipedia.org/wiki/Soubor:Juletr%C3%A6et.jpg</a:t>
            </a:r>
          </a:p>
          <a:p>
            <a:r>
              <a:rPr lang="cs-CZ" sz="1000" dirty="0" smtClean="0"/>
              <a:t>DILIGENT, </a:t>
            </a:r>
            <a:r>
              <a:rPr lang="cs-CZ" sz="1000" dirty="0" err="1" smtClean="0"/>
              <a:t>Rémi</a:t>
            </a:r>
            <a:r>
              <a:rPr lang="cs-CZ" sz="1000" dirty="0" smtClean="0"/>
              <a:t>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na WWW: http://cs.wikipedia.org/wiki/Soubor:Vanocni_cukrovi_2.JPG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http://pixabay.com/cs/d%C3%ADt%C4%9B-betl%C3%A9m-bible-kristus-v%C3%A1noce-21990/</a:t>
            </a:r>
          </a:p>
          <a:p>
            <a:r>
              <a:rPr lang="cs-CZ" sz="1000" dirty="0" smtClean="0"/>
              <a:t>PAZUZU.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 3.0 na WWW: http://cs.wikipedia.org/wiki/Soubor:Mikulas_ve_skanzenu_Prerov.jpg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na WWW: http://cs.wikipedia.org/wiki/Soubor:Common_carp.jpg</a:t>
            </a:r>
          </a:p>
          <a:p>
            <a:r>
              <a:rPr lang="cs-CZ" sz="1000" dirty="0" smtClean="0"/>
              <a:t>LUDEK.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BY-SA 3.0 na WWW: http://cs.wikipedia.org/wiki/Soubor:Stedrovecerni_smazeny_kapr_s_bramborovym_salatem.jpg</a:t>
            </a:r>
          </a:p>
          <a:p>
            <a:r>
              <a:rPr lang="cs-CZ" sz="1000" dirty="0" smtClean="0"/>
              <a:t>SVAJCR.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na WWW: http://cs.wikipedia.org/wiki/Soubor:051027_Rybolov_Jesenice_0143.JPG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http://pixabay.com/cs/%C5%A1%C5%A5astn%C3%BD-d%C4%9Bv%C4%8De-tv%C3%A1%C5%99e-obli%C4%8Dej-34646/</a:t>
            </a:r>
          </a:p>
          <a:p>
            <a:r>
              <a:rPr lang="cs-CZ" sz="1000" dirty="0" smtClean="0"/>
              <a:t>KOPECKÁ, Zuzana. </a:t>
            </a:r>
            <a:r>
              <a:rPr lang="cs-CZ" sz="1000" i="1" dirty="0" smtClean="0"/>
              <a:t>Básničky od srdíčka</a:t>
            </a:r>
            <a:r>
              <a:rPr lang="cs-CZ" sz="1000" dirty="0" smtClean="0"/>
              <a:t>. Brno: Schneider, 1992, ISBN 80-900349-9-3.</a:t>
            </a:r>
          </a:p>
          <a:p>
            <a:pPr>
              <a:buNone/>
            </a:pPr>
            <a:r>
              <a:rPr lang="cs-CZ" sz="1000" dirty="0" smtClean="0"/>
              <a:t> 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1113</Words>
  <Application>Microsoft Office PowerPoint</Application>
  <PresentationFormat>Předvádění na obrazovce (4:3)</PresentationFormat>
  <Paragraphs>123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Prezentace aplikace PowerPoint</vt:lpstr>
      <vt:lpstr>PODZIM, ZIMA   CHARAKTERISTICKÉ ZNAKY  </vt:lpstr>
      <vt:lpstr>PODZIM</vt:lpstr>
      <vt:lpstr>Prezentace aplikace PowerPoint</vt:lpstr>
      <vt:lpstr>Prezentace aplikace PowerPoint</vt:lpstr>
      <vt:lpstr>Prezentace aplikace PowerPoint</vt:lpstr>
      <vt:lpstr>Prezentace aplikace PowerPoint</vt:lpstr>
      <vt:lpstr>Otázky a úkoly</vt:lpstr>
      <vt:lpstr>ZIMA</vt:lpstr>
      <vt:lpstr>Prezentace aplikace PowerPoint</vt:lpstr>
      <vt:lpstr>Prezentace aplikace PowerPoint</vt:lpstr>
      <vt:lpstr>Prezentace aplikace PowerPoint</vt:lpstr>
      <vt:lpstr>Prezentace aplikace PowerPoint</vt:lpstr>
      <vt:lpstr>Otázky a úkoly</vt:lpstr>
      <vt:lpstr>Děkuji za pozornost.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 Cermanová</dc:creator>
  <cp:lastModifiedBy>Učitel v PC učebně</cp:lastModifiedBy>
  <cp:revision>35</cp:revision>
  <dcterms:created xsi:type="dcterms:W3CDTF">2012-11-16T16:25:45Z</dcterms:created>
  <dcterms:modified xsi:type="dcterms:W3CDTF">2013-01-24T09:15:18Z</dcterms:modified>
</cp:coreProperties>
</file>