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8" r:id="rId2"/>
    <p:sldId id="259" r:id="rId3"/>
    <p:sldId id="266" r:id="rId4"/>
    <p:sldId id="290" r:id="rId5"/>
    <p:sldId id="268" r:id="rId6"/>
    <p:sldId id="269" r:id="rId7"/>
    <p:sldId id="270" r:id="rId8"/>
    <p:sldId id="281" r:id="rId9"/>
    <p:sldId id="282" r:id="rId10"/>
    <p:sldId id="283" r:id="rId11"/>
    <p:sldId id="284" r:id="rId12"/>
    <p:sldId id="272" r:id="rId13"/>
    <p:sldId id="274" r:id="rId14"/>
    <p:sldId id="276" r:id="rId15"/>
    <p:sldId id="285" r:id="rId16"/>
    <p:sldId id="286" r:id="rId17"/>
    <p:sldId id="287" r:id="rId18"/>
    <p:sldId id="278" r:id="rId19"/>
    <p:sldId id="280" r:id="rId20"/>
    <p:sldId id="288" r:id="rId21"/>
    <p:sldId id="289" r:id="rId22"/>
    <p:sldId id="292" r:id="rId23"/>
    <p:sldId id="293" r:id="rId24"/>
    <p:sldId id="29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8BE871-D5E0-4D4E-ACE2-8B204D81AF17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B9436-7C49-43AC-8131-2B9ECC56AD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175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6B9436-7C49-43AC-8131-2B9ECC56ADE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FB160-D14D-4004-80BE-69434A61136E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C04A4-D2A4-4B18-B93B-DAF824CAF1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o%C4%8Di-%C4%8Dern%C3%A1-%C5%BElut%C3%A1-%C5%A1%C5%A5astn%C3%BD-konverzace-3462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				</a:t>
            </a:r>
            <a:r>
              <a:rPr lang="cs-CZ" sz="2000" dirty="0" smtClean="0"/>
              <a:t>VY__III/2__INOVACE__130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000" dirty="0" smtClean="0"/>
              <a:t>Prvouka</a:t>
            </a:r>
            <a:endParaRPr lang="cs-CZ" sz="2000" dirty="0" smtClean="0"/>
          </a:p>
          <a:p>
            <a:pPr algn="ctr">
              <a:buNone/>
            </a:pPr>
            <a:r>
              <a:rPr lang="cs-CZ" sz="3600" b="1" dirty="0" smtClean="0"/>
              <a:t>Frýdlant</a:t>
            </a:r>
            <a:endParaRPr lang="cs-CZ" sz="3600" dirty="0"/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4650" y="260648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6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94520"/>
                <a:gridCol w="6635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Žák</a:t>
                      </a:r>
                      <a:r>
                        <a:rPr lang="cs-CZ" sz="1100" baseline="0" dirty="0" smtClean="0"/>
                        <a:t> ve skupině sleduje prezentaci se současným komentářem učitele a odpovídá na kladené otázky. V prezentaci se žák seznamuje s okolím školy, s důležitými místy, které se ve </a:t>
                      </a:r>
                      <a:r>
                        <a:rPr lang="cs-CZ" sz="1100" baseline="0" dirty="0" err="1" smtClean="0"/>
                        <a:t>Frýdlantě</a:t>
                      </a:r>
                      <a:r>
                        <a:rPr lang="cs-CZ" sz="1100" baseline="0" dirty="0" smtClean="0"/>
                        <a:t> nacházejí.</a:t>
                      </a:r>
                      <a:endParaRPr lang="cs-CZ" sz="11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Autor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Mgr. Martina</a:t>
                      </a:r>
                      <a:r>
                        <a:rPr lang="cs-CZ" sz="1100" baseline="0" dirty="0" smtClean="0"/>
                        <a:t> Cermanová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Datum</a:t>
                      </a:r>
                      <a:r>
                        <a:rPr lang="cs-CZ" sz="1100" baseline="0" dirty="0" smtClean="0"/>
                        <a:t> vzniku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12. 1. 2013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Ročník a typ školy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4. – 6. ročník Základní školy speciální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ŠVP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321/10, Školní vzdělávací program pro základní vzdělávání Školou pro život</a:t>
                      </a:r>
                      <a:endParaRPr lang="cs-CZ" sz="11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Vzdělávací oblast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Vzdělávací obor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Vyučovací předmět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Prvouka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Klíčová slova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Instituce, doprava, památky, základní školy, velké obchody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Očekávaný výstup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Žák rozpoznává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 okolí školy důležitá místa – instituce, kulturní a 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historické zajímavosti.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Druh učebního materiálu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Prezentace v </a:t>
                      </a:r>
                      <a:r>
                        <a:rPr lang="cs-CZ" sz="1100" dirty="0" err="1" smtClean="0"/>
                        <a:t>Power</a:t>
                      </a:r>
                      <a:r>
                        <a:rPr lang="cs-CZ" sz="1100" dirty="0" smtClean="0"/>
                        <a:t> Pointu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Celková velikost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/>
                        <a:t>11,5 MB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4650" y="260648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FRÝDLANT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786" y="1196752"/>
            <a:ext cx="7344429" cy="5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ŘEKA SMĚDÁ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9793" y="1340768"/>
            <a:ext cx="7104414" cy="53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ZÁKLADNÍ</a:t>
            </a:r>
            <a:r>
              <a:rPr lang="cs-CZ" dirty="0" smtClean="0"/>
              <a:t> ŠKOLY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5664324" cy="42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89040"/>
            <a:ext cx="3648198" cy="27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6732240" y="3429000"/>
            <a:ext cx="926857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Jídelna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1196752"/>
            <a:ext cx="2936573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ZŠ praktická a ZŠ speciální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ZÁKLADNÍ</a:t>
            </a:r>
            <a:r>
              <a:rPr lang="cs-CZ" dirty="0" smtClean="0"/>
              <a:t> ŠKOLY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b="10407"/>
          <a:stretch>
            <a:fillRect/>
          </a:stretch>
        </p:blipFill>
        <p:spPr bwMode="auto">
          <a:xfrm>
            <a:off x="4355976" y="1916832"/>
            <a:ext cx="460825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 b="14505"/>
          <a:stretch>
            <a:fillRect/>
          </a:stretch>
        </p:blipFill>
        <p:spPr bwMode="auto">
          <a:xfrm>
            <a:off x="1547664" y="4149527"/>
            <a:ext cx="4224234" cy="2708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6228184" y="1844824"/>
            <a:ext cx="1778628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ZŠ Masarykova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11560" y="4797152"/>
            <a:ext cx="161640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ZŠ </a:t>
            </a:r>
            <a:r>
              <a:rPr lang="cs-CZ" sz="2000" b="1" dirty="0" err="1" smtClean="0"/>
              <a:t>Purkyňova</a:t>
            </a:r>
            <a:endParaRPr lang="cs-CZ" sz="2000" b="1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4109" t="14537"/>
          <a:stretch>
            <a:fillRect/>
          </a:stretch>
        </p:blipFill>
        <p:spPr bwMode="auto">
          <a:xfrm>
            <a:off x="179512" y="1412776"/>
            <a:ext cx="4188731" cy="279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323528" y="1124744"/>
            <a:ext cx="1270156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ZŠ Husova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INSTITUCE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2132856"/>
            <a:ext cx="137409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Nemocnice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4848273" cy="36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619672" y="620688"/>
            <a:ext cx="80823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Hasiči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7709" y="2780928"/>
            <a:ext cx="5136291" cy="385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INSTITUCE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23078" t="1835"/>
          <a:stretch>
            <a:fillRect/>
          </a:stretch>
        </p:blipFill>
        <p:spPr bwMode="auto">
          <a:xfrm>
            <a:off x="107504" y="2492896"/>
            <a:ext cx="4024781" cy="3851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1835696" y="1772816"/>
            <a:ext cx="166366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b="1" dirty="0" smtClean="0"/>
              <a:t>Městská policie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56176" y="1844824"/>
            <a:ext cx="1112292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b="1" dirty="0" smtClean="0"/>
              <a:t>Policie ČR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492896"/>
            <a:ext cx="4608258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INSTITUCE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692696"/>
            <a:ext cx="162044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Městský úřad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6977" r="13949" b="10086"/>
          <a:stretch>
            <a:fillRect/>
          </a:stretch>
        </p:blipFill>
        <p:spPr bwMode="auto">
          <a:xfrm rot="5400000">
            <a:off x="4815542" y="2321362"/>
            <a:ext cx="4516964" cy="3851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4848273" cy="36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INSTITUCE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1805" y="1412776"/>
            <a:ext cx="6720390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755576" y="1196752"/>
            <a:ext cx="76668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Pošta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INSTITUCE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 r="20857"/>
          <a:stretch>
            <a:fillRect/>
          </a:stretch>
        </p:blipFill>
        <p:spPr bwMode="auto">
          <a:xfrm rot="5400000">
            <a:off x="60202" y="2036142"/>
            <a:ext cx="4558620" cy="43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 l="3814" t="4226" r="16097"/>
          <a:stretch>
            <a:fillRect/>
          </a:stretch>
        </p:blipFill>
        <p:spPr bwMode="auto">
          <a:xfrm rot="5400000">
            <a:off x="4554044" y="2150812"/>
            <a:ext cx="4535960" cy="40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971600" y="1196752"/>
            <a:ext cx="1932067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Česká spořitelna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68144" y="1268760"/>
            <a:ext cx="1900200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Komerční banka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VELKÉ</a:t>
            </a:r>
            <a:r>
              <a:rPr lang="cs-CZ" dirty="0" smtClean="0"/>
              <a:t> OBCHODY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t="15931" b="22115"/>
          <a:stretch>
            <a:fillRect/>
          </a:stretch>
        </p:blipFill>
        <p:spPr bwMode="auto">
          <a:xfrm>
            <a:off x="3719691" y="2348880"/>
            <a:ext cx="5424309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t="32724" b="13302"/>
          <a:stretch>
            <a:fillRect/>
          </a:stretch>
        </p:blipFill>
        <p:spPr bwMode="auto">
          <a:xfrm>
            <a:off x="0" y="4293096"/>
            <a:ext cx="604834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 l="8408" b="22440"/>
          <a:stretch>
            <a:fillRect/>
          </a:stretch>
        </p:blipFill>
        <p:spPr bwMode="auto">
          <a:xfrm>
            <a:off x="0" y="1196752"/>
            <a:ext cx="4308728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5508104" y="5733256"/>
            <a:ext cx="165641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Penny market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1124744"/>
            <a:ext cx="556563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err="1" smtClean="0"/>
              <a:t>Lidl</a:t>
            </a:r>
            <a:endParaRPr lang="cs-CZ" sz="2000" b="1" dirty="0" smtClean="0"/>
          </a:p>
        </p:txBody>
      </p:sp>
      <p:sp>
        <p:nvSpPr>
          <p:cNvPr id="9" name="Obdélník 8"/>
          <p:cNvSpPr/>
          <p:nvPr/>
        </p:nvSpPr>
        <p:spPr>
          <a:xfrm>
            <a:off x="6300192" y="2060848"/>
            <a:ext cx="765531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err="1" smtClean="0"/>
              <a:t>Tesco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DOPRAVA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620688"/>
            <a:ext cx="2303772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Autobusové nádraží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56176" y="692696"/>
            <a:ext cx="1866217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Vlakové nádraží</a:t>
            </a:r>
            <a:endParaRPr lang="cs-CZ" sz="2000" b="1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196752"/>
            <a:ext cx="3216171" cy="24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4368243" cy="32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 t="14007" b="20945"/>
          <a:stretch>
            <a:fillRect/>
          </a:stretch>
        </p:blipFill>
        <p:spPr bwMode="auto">
          <a:xfrm>
            <a:off x="3059832" y="3789040"/>
            <a:ext cx="5904339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ZÁBAVA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268760"/>
            <a:ext cx="1184620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Knihovna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516216" y="692696"/>
            <a:ext cx="663964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Kino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780928"/>
            <a:ext cx="5280300" cy="39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196752"/>
            <a:ext cx="4944279" cy="37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ZÁBAVA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84168" y="1772816"/>
            <a:ext cx="1611660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Městský park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b="12059"/>
          <a:stretch>
            <a:fillRect/>
          </a:stretch>
        </p:blipFill>
        <p:spPr bwMode="auto">
          <a:xfrm>
            <a:off x="3575682" y="2852936"/>
            <a:ext cx="556831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 t="16254"/>
          <a:stretch>
            <a:fillRect/>
          </a:stretch>
        </p:blipFill>
        <p:spPr bwMode="auto">
          <a:xfrm>
            <a:off x="0" y="1196752"/>
            <a:ext cx="5088288" cy="3195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ZÁBAVA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2924944"/>
            <a:ext cx="1587679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Městská hala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3568" y="980728"/>
            <a:ext cx="1664238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Hotel Antonie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628800"/>
            <a:ext cx="5040285" cy="37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 t="14982" b="11967"/>
          <a:stretch>
            <a:fillRect/>
          </a:stretch>
        </p:blipFill>
        <p:spPr bwMode="auto">
          <a:xfrm>
            <a:off x="3419872" y="3573016"/>
            <a:ext cx="5520315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ZÁBAVA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492896"/>
            <a:ext cx="4896276" cy="36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11560" y="1844824"/>
            <a:ext cx="2299669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Dům dětí a mládeže</a:t>
            </a:r>
            <a:endParaRPr lang="cs-CZ" sz="2000" b="1" dirty="0"/>
          </a:p>
        </p:txBody>
      </p:sp>
      <p:sp>
        <p:nvSpPr>
          <p:cNvPr id="3" name="Obdélník 2"/>
          <p:cNvSpPr/>
          <p:nvPr/>
        </p:nvSpPr>
        <p:spPr>
          <a:xfrm>
            <a:off x="5796136" y="1196752"/>
            <a:ext cx="1623586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Zimní stadion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772816"/>
            <a:ext cx="4656261" cy="34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PAMÁTKY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 t="9212"/>
          <a:stretch>
            <a:fillRect/>
          </a:stretch>
        </p:blipFill>
        <p:spPr bwMode="auto">
          <a:xfrm>
            <a:off x="179512" y="1700808"/>
            <a:ext cx="4104000" cy="4967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636912"/>
            <a:ext cx="4560255" cy="34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39552" y="1124744"/>
            <a:ext cx="3274423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Kostel Nalezení svatého Kříže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92080" y="1988840"/>
            <a:ext cx="3117392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Evangelický kostel Spasitele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PAMÁTKY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t="11719" r="4689"/>
          <a:stretch>
            <a:fillRect/>
          </a:stretch>
        </p:blipFill>
        <p:spPr bwMode="auto">
          <a:xfrm>
            <a:off x="107504" y="1268760"/>
            <a:ext cx="4392488" cy="542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39552" y="908720"/>
            <a:ext cx="945965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Betlém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96336" y="692696"/>
            <a:ext cx="1034963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Špitálek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/>
          <a:srcRect l="11038" b="7791"/>
          <a:stretch>
            <a:fillRect/>
          </a:stretch>
        </p:blipFill>
        <p:spPr bwMode="auto">
          <a:xfrm rot="16200000">
            <a:off x="4040728" y="1872042"/>
            <a:ext cx="5418563" cy="42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PAMÁTKY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764704"/>
            <a:ext cx="1294842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Rozhledna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44208" y="764704"/>
            <a:ext cx="1031051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Radnice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 l="2362"/>
          <a:stretch>
            <a:fillRect/>
          </a:stretch>
        </p:blipFill>
        <p:spPr bwMode="auto">
          <a:xfrm rot="5400000">
            <a:off x="-384303" y="1832574"/>
            <a:ext cx="5483645" cy="42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/>
          <a:srcRect l="7200" t="2389" r="1595"/>
          <a:stretch>
            <a:fillRect/>
          </a:stretch>
        </p:blipFill>
        <p:spPr bwMode="auto">
          <a:xfrm rot="5400000">
            <a:off x="4103945" y="1736807"/>
            <a:ext cx="5472606" cy="4392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4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PAMÁTKY</a:t>
            </a:r>
            <a:endParaRPr lang="cs-CZ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76256" y="1700808"/>
            <a:ext cx="1626471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buNone/>
            </a:pPr>
            <a:r>
              <a:rPr lang="cs-CZ" sz="2000" b="1" dirty="0" smtClean="0"/>
              <a:t>Hrad a zámek</a:t>
            </a: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 cstate="print"/>
          <a:srcRect l="11053" t="9714" r="11574"/>
          <a:stretch>
            <a:fillRect/>
          </a:stretch>
        </p:blipFill>
        <p:spPr bwMode="auto">
          <a:xfrm>
            <a:off x="2807804" y="1124744"/>
            <a:ext cx="3528392" cy="3087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717032"/>
            <a:ext cx="3888213" cy="29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717032"/>
            <a:ext cx="3888213" cy="29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t</a:t>
            </a:r>
            <a:r>
              <a:rPr lang="cs-CZ" dirty="0" smtClean="0"/>
              <a:t>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jmenuje řeka, která protéká městem Frýdlant?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Kolik základních škol jste viděli v prezentaci?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Dokážete vyjmenovat nějaké instituce, které jsou v našem městě?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Kam byste šli nakoupit?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Jakým dopravním prostředkem můžeš jet z Frýdlantu do Liberce?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můžeš ve Frýdlantu zabavit?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Vyjmenuj nějaké památky, které se v našem městě nacházejí.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</a:t>
            </a:r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za</a:t>
            </a:r>
            <a:r>
              <a:rPr lang="cs-CZ" dirty="0" smtClean="0"/>
              <a:t> pozornost.</a:t>
            </a:r>
            <a:endParaRPr lang="cs-CZ" dirty="0"/>
          </a:p>
        </p:txBody>
      </p:sp>
      <p:pic>
        <p:nvPicPr>
          <p:cNvPr id="1026" name="Picture 2" descr="oči, černá, žlutá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4000" y="1628800"/>
            <a:ext cx="4356000" cy="43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Použité</a:t>
            </a:r>
            <a:r>
              <a:rPr lang="cs-CZ" dirty="0" smtClean="0"/>
              <a:t>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r>
              <a:rPr lang="cs-CZ" sz="1200" dirty="0" smtClean="0"/>
              <a:t>Autorem všech fotografií je Mgr. Martina Cermanová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pixabay.com</a:t>
            </a:r>
            <a:r>
              <a:rPr lang="cs-CZ" sz="1200" dirty="0" smtClean="0"/>
              <a:t> [online]. [cit. 12.1.2013]. Dostupný na WWW: </a:t>
            </a:r>
            <a:r>
              <a:rPr lang="cs-CZ" sz="1200" dirty="0" smtClean="0">
                <a:hlinkClick r:id="rId2"/>
              </a:rPr>
              <a:t>http://pixabay.com/cs/o%C4%8Di-%C4%8Dern%C3%A1-%C5%BElut%C3%A1-%C5%A1%C5%A5astn%C3%BD-konverzace-34624/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sz="2000" b="1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307</Words>
  <Application>Microsoft Office PowerPoint</Application>
  <PresentationFormat>Předvádění na obrazovce (4:3)</PresentationFormat>
  <Paragraphs>96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Prezentace aplikace PowerPoint</vt:lpstr>
      <vt:lpstr>FRÝDLANT</vt:lpstr>
      <vt:lpstr>ŘEKA SMĚDÁ</vt:lpstr>
      <vt:lpstr>ZÁKLADNÍ ŠKOLY</vt:lpstr>
      <vt:lpstr>ZÁKLADNÍ ŠKOLY</vt:lpstr>
      <vt:lpstr>INSTITUCE</vt:lpstr>
      <vt:lpstr>INSTITUCE</vt:lpstr>
      <vt:lpstr>INSTITUCE</vt:lpstr>
      <vt:lpstr>INSTITUCE</vt:lpstr>
      <vt:lpstr>INSTITUCE</vt:lpstr>
      <vt:lpstr>VELKÉ OBCHODY</vt:lpstr>
      <vt:lpstr>DOPRAVA</vt:lpstr>
      <vt:lpstr>ZÁBAVA</vt:lpstr>
      <vt:lpstr>ZÁBAVA</vt:lpstr>
      <vt:lpstr>ZÁBAVA</vt:lpstr>
      <vt:lpstr>ZÁBAVA</vt:lpstr>
      <vt:lpstr>PAMÁTKY</vt:lpstr>
      <vt:lpstr>PAMÁTKY</vt:lpstr>
      <vt:lpstr>PAMÁTKY</vt:lpstr>
      <vt:lpstr>PAMÁTKY</vt:lpstr>
      <vt:lpstr>Otázky </vt:lpstr>
      <vt:lpstr>Děkuji za pozornost.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 Cermanová</dc:creator>
  <cp:lastModifiedBy>Učitel v PC učebně</cp:lastModifiedBy>
  <cp:revision>44</cp:revision>
  <dcterms:created xsi:type="dcterms:W3CDTF">2012-11-25T15:34:05Z</dcterms:created>
  <dcterms:modified xsi:type="dcterms:W3CDTF">2013-01-24T09:17:28Z</dcterms:modified>
</cp:coreProperties>
</file>