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73" r:id="rId3"/>
    <p:sldId id="281" r:id="rId4"/>
    <p:sldId id="282" r:id="rId5"/>
    <p:sldId id="276" r:id="rId6"/>
    <p:sldId id="275" r:id="rId7"/>
    <p:sldId id="278" r:id="rId8"/>
    <p:sldId id="257" r:id="rId9"/>
    <p:sldId id="269" r:id="rId10"/>
    <p:sldId id="270" r:id="rId11"/>
    <p:sldId id="271" r:id="rId12"/>
    <p:sldId id="272" r:id="rId13"/>
    <p:sldId id="256" r:id="rId14"/>
    <p:sldId id="258" r:id="rId15"/>
    <p:sldId id="285" r:id="rId16"/>
    <p:sldId id="274" r:id="rId17"/>
    <p:sldId id="259" r:id="rId18"/>
    <p:sldId id="262" r:id="rId19"/>
    <p:sldId id="263" r:id="rId20"/>
    <p:sldId id="264" r:id="rId21"/>
    <p:sldId id="265" r:id="rId22"/>
    <p:sldId id="266" r:id="rId23"/>
    <p:sldId id="283" r:id="rId24"/>
    <p:sldId id="284" r:id="rId25"/>
    <p:sldId id="267" r:id="rId26"/>
    <p:sldId id="268" r:id="rId27"/>
    <p:sldId id="288" r:id="rId28"/>
    <p:sldId id="287" r:id="rId29"/>
    <p:sldId id="286" r:id="rId30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129" autoAdjust="0"/>
  </p:normalViewPr>
  <p:slideViewPr>
    <p:cSldViewPr>
      <p:cViewPr>
        <p:scale>
          <a:sx n="71" d="100"/>
          <a:sy n="71" d="100"/>
        </p:scale>
        <p:origin x="-1134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624D-902A-4119-A351-4952327F7487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C721-B6BB-4EC5-8EA2-7EB9BF60DA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624D-902A-4119-A351-4952327F7487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C721-B6BB-4EC5-8EA2-7EB9BF60DA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624D-902A-4119-A351-4952327F7487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C721-B6BB-4EC5-8EA2-7EB9BF60DA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624D-902A-4119-A351-4952327F7487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C721-B6BB-4EC5-8EA2-7EB9BF60DA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624D-902A-4119-A351-4952327F7487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C721-B6BB-4EC5-8EA2-7EB9BF60DA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624D-902A-4119-A351-4952327F7487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C721-B6BB-4EC5-8EA2-7EB9BF60DA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624D-902A-4119-A351-4952327F7487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C721-B6BB-4EC5-8EA2-7EB9BF60DA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624D-902A-4119-A351-4952327F7487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C721-B6BB-4EC5-8EA2-7EB9BF60DA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624D-902A-4119-A351-4952327F7487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C721-B6BB-4EC5-8EA2-7EB9BF60DA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624D-902A-4119-A351-4952327F7487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C721-B6BB-4EC5-8EA2-7EB9BF60DA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624D-902A-4119-A351-4952327F7487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C721-B6BB-4EC5-8EA2-7EB9BF60DA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FE624D-902A-4119-A351-4952327F7487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64C721-B6BB-4EC5-8EA2-7EB9BF60DA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Nové Mlýny 201O 1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637" y="1556792"/>
            <a:ext cx="9144000" cy="440656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787049" y="4794236"/>
            <a:ext cx="635795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Pálava – Nové Mlýny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15413" y="92218"/>
            <a:ext cx="6715172" cy="1320558"/>
          </a:xfrm>
          <a:prstGeom prst="rect">
            <a:avLst/>
          </a:prstGeom>
        </p:spPr>
      </p:pic>
      <p:sp>
        <p:nvSpPr>
          <p:cNvPr id="30721" name="Rectangle 1"/>
          <p:cNvSpPr>
            <a:spLocks noChangeArrowheads="1"/>
          </p:cNvSpPr>
          <p:nvPr/>
        </p:nvSpPr>
        <p:spPr bwMode="auto">
          <a:xfrm>
            <a:off x="453780" y="5517232"/>
            <a:ext cx="9001156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latin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792" y="6173292"/>
            <a:ext cx="2435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VY_32_INOVACE_04_38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49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428992" y="5214950"/>
            <a:ext cx="40525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Masiv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Děvína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ikulov, Lednice 2011 0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5786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86512" y="3571876"/>
            <a:ext cx="243791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Zámek</a:t>
            </a:r>
          </a:p>
          <a:p>
            <a:r>
              <a:rPr lang="cs-CZ" sz="5400" dirty="0" smtClean="0"/>
              <a:t>Mikulov</a:t>
            </a:r>
            <a:endParaRPr lang="cs-CZ" sz="5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ikulov, Lednice 2011 01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42910" y="5572140"/>
            <a:ext cx="828680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Dietrichsteinská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hrobka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iž.Morava 08 02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214414" y="5715016"/>
            <a:ext cx="707236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Penzion v Pavlově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5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666801" y="-107332"/>
            <a:ext cx="10287072" cy="742950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-642974" y="5643578"/>
            <a:ext cx="757242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Stolová hora - Sirotčí hrádek</a:t>
            </a:r>
            <a:endParaRPr lang="cs-CZ" sz="4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27688" y="5597411"/>
            <a:ext cx="231631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- Děvín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Nové Mlýny 201O 1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85786" y="5643578"/>
            <a:ext cx="48726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Obec 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Strachotín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álava 2011 01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5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285852" y="5429264"/>
            <a:ext cx="589789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Krajina pod Pálavou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51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0"/>
            <a:ext cx="5357850" cy="6858000"/>
          </a:xfrm>
          <a:prstGeom prst="rect">
            <a:avLst/>
          </a:prstGeom>
        </p:spPr>
      </p:pic>
      <p:pic>
        <p:nvPicPr>
          <p:cNvPr id="3" name="Obrázek 2" descr="P10805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57884" y="642918"/>
            <a:ext cx="3071834" cy="435771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000760" y="5429264"/>
            <a:ext cx="231460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Cafe</a:t>
            </a:r>
            <a:r>
              <a:rPr lang="cs-CZ" sz="4400" dirty="0" smtClean="0"/>
              <a:t> fara</a:t>
            </a:r>
          </a:p>
          <a:p>
            <a:r>
              <a:rPr lang="cs-CZ" sz="4400" dirty="0" err="1" smtClean="0"/>
              <a:t>Klentnice</a:t>
            </a:r>
            <a:endParaRPr lang="cs-CZ" sz="4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49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0" y="5286388"/>
            <a:ext cx="935834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Pohled na vinice z Kočičí skály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37620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Obrázek 2" descr="P108053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85720" y="5286388"/>
            <a:ext cx="88582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Zaječí – Vinařství u kapličky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Pálava 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Jihomoravský kraj</a:t>
            </a:r>
            <a:endParaRPr lang="cs-CZ" dirty="0"/>
          </a:p>
        </p:txBody>
      </p:sp>
      <p:pic>
        <p:nvPicPr>
          <p:cNvPr id="4" name="Obrázek 3" descr="P10804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 descr="P108047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14282" y="5103674"/>
            <a:ext cx="813283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Památka </a:t>
            </a:r>
            <a:r>
              <a:rPr lang="cs-CZ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</a:t>
            </a:r>
            <a:r>
              <a:rPr lang="cs-CZ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překonávání </a:t>
            </a:r>
            <a:endParaRPr lang="cs-CZ" sz="54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„železné opony“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álava 2011 0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42910" y="5500702"/>
            <a:ext cx="763069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Vinice, nádrž Nové Mlýny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Nové Mlýny 201O 1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707231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142976" y="5572140"/>
            <a:ext cx="57453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Nádrž  Nové Mlýny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5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786050" y="5500702"/>
            <a:ext cx="29943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Pony ranč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álava 2011 05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857224" y="4929198"/>
            <a:ext cx="40287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Jachetní klub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álava 2011 0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929322" y="1857364"/>
            <a:ext cx="27146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Zámek</a:t>
            </a:r>
          </a:p>
          <a:p>
            <a:r>
              <a:rPr lang="cs-CZ" sz="4800" dirty="0" smtClean="0"/>
              <a:t>Mikulov</a:t>
            </a:r>
            <a:endParaRPr lang="cs-CZ" sz="4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álava 2011 1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786182" y="5934670"/>
            <a:ext cx="4255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Svatý kopeček</a:t>
            </a:r>
            <a:endParaRPr lang="cs-CZ" sz="5400" b="1" cap="none" spc="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ikulov, Lednice 2011 0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214414" y="5934670"/>
            <a:ext cx="621691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Historický lis na víno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iž.Morava 08 03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709834" y="5661248"/>
            <a:ext cx="35158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Kozí hrádek</a:t>
            </a:r>
            <a:endParaRPr lang="cs-CZ" sz="54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iž.Morava 08 04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81643"/>
            <a:ext cx="9144000" cy="669471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285852" y="5643578"/>
            <a:ext cx="459183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Zámek Mikulov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014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5228857" y="5934670"/>
            <a:ext cx="391514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Nové Mlýny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015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0"/>
            <a:ext cx="5214974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14348" y="5715016"/>
            <a:ext cx="814393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Náměstí v Mikulově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" name="Obrázek 3" descr="P108048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57884" y="785794"/>
            <a:ext cx="2928958" cy="4714908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iž.Morava 08 04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71736" y="5214950"/>
            <a:ext cx="4255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Svatý</a:t>
            </a:r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kopeček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iž.Morava 08 0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857356" y="5429264"/>
            <a:ext cx="532046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Zámek Mikulov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9473" y="1857364"/>
            <a:ext cx="9044527" cy="3662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Samostatná práce </a:t>
            </a:r>
            <a:r>
              <a:rPr lang="cs-CZ" sz="3600" dirty="0" smtClean="0"/>
              <a:t>- opakování</a:t>
            </a:r>
          </a:p>
          <a:p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smtClean="0"/>
              <a:t>Najdi na mapě Pavlovské vrchy – Pálavu – nadmořská výška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Jak se nazývá historické město ležící nedaleko Pálavy?</a:t>
            </a:r>
          </a:p>
          <a:p>
            <a:pPr marL="342900" indent="-342900">
              <a:buAutoNum type="arabicPeriod" startAt="3"/>
            </a:pPr>
            <a:r>
              <a:rPr lang="cs-CZ" sz="2800" dirty="0" smtClean="0"/>
              <a:t>Z které horniny jsou Pavlovské vrchy tvořeny?</a:t>
            </a:r>
          </a:p>
          <a:p>
            <a:pPr marL="342900" indent="-342900">
              <a:buAutoNum type="arabicPeriod" startAt="4"/>
            </a:pPr>
            <a:r>
              <a:rPr lang="cs-CZ" sz="2800" dirty="0" smtClean="0"/>
              <a:t>Jaká plodina se pěstuje na úpatí Pálavy?</a:t>
            </a:r>
          </a:p>
          <a:p>
            <a:pPr marL="342900" indent="-342900"/>
            <a:r>
              <a:rPr lang="cs-CZ" sz="2800" dirty="0" smtClean="0"/>
              <a:t>    Co se z této plodiny vyrábí ?</a:t>
            </a:r>
          </a:p>
          <a:p>
            <a:pPr marL="342900" indent="-342900"/>
            <a:r>
              <a:rPr lang="cs-CZ" sz="2800" dirty="0" smtClean="0"/>
              <a:t>5. Které historické památky je možno navštívit v Mikulově?</a:t>
            </a:r>
            <a:endParaRPr lang="cs-CZ" sz="28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690336"/>
            <a:ext cx="617443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Texty</a:t>
            </a:r>
            <a:r>
              <a:rPr lang="cs-CZ" b="1" dirty="0"/>
              <a:t>:</a:t>
            </a:r>
            <a:endParaRPr lang="cs-CZ" dirty="0"/>
          </a:p>
          <a:p>
            <a:r>
              <a:rPr lang="cs-CZ" dirty="0"/>
              <a:t>Texty jsou vlastní originální tvorbou autora.</a:t>
            </a:r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Fotografie</a:t>
            </a:r>
            <a:r>
              <a:rPr lang="cs-CZ" b="1" dirty="0"/>
              <a:t>:</a:t>
            </a:r>
            <a:endParaRPr lang="cs-CZ" dirty="0"/>
          </a:p>
          <a:p>
            <a:r>
              <a:rPr lang="cs-CZ" dirty="0"/>
              <a:t>Fotografie jsou z vlastního archivu autora.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81162" y="214290"/>
            <a:ext cx="5781675" cy="128588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42910" y="2214554"/>
            <a:ext cx="810555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Škola: Základní škola Trávníky Otrokovice, příspěvková organizace</a:t>
            </a:r>
          </a:p>
          <a:p>
            <a:r>
              <a:rPr lang="cs-CZ" sz="2000" dirty="0" smtClean="0"/>
              <a:t>Číslo projektu: CZ.1.07/1.4.00/21.2637</a:t>
            </a:r>
          </a:p>
          <a:p>
            <a:r>
              <a:rPr lang="cs-CZ" sz="2000" dirty="0" smtClean="0"/>
              <a:t>Název výukového materiálu: Pálava, Nové Mlýny</a:t>
            </a:r>
          </a:p>
          <a:p>
            <a:r>
              <a:rPr lang="cs-CZ" sz="2000" dirty="0" smtClean="0"/>
              <a:t>Autor: Radomír </a:t>
            </a:r>
            <a:r>
              <a:rPr lang="cs-CZ" sz="2000" dirty="0" err="1" smtClean="0"/>
              <a:t>Schoř</a:t>
            </a:r>
            <a:endParaRPr lang="cs-CZ" sz="2000" dirty="0" smtClean="0"/>
          </a:p>
          <a:p>
            <a:r>
              <a:rPr lang="cs-CZ" sz="2000" dirty="0" smtClean="0"/>
              <a:t>Vytvořeno: 10. 2. 2013</a:t>
            </a:r>
          </a:p>
          <a:p>
            <a:r>
              <a:rPr lang="cs-CZ" sz="2000" dirty="0" smtClean="0"/>
              <a:t>Ročník: osmý</a:t>
            </a:r>
          </a:p>
          <a:p>
            <a:r>
              <a:rPr lang="cs-CZ" sz="2000" dirty="0" smtClean="0"/>
              <a:t>Vzdělávací oblast: Člověk a příroda</a:t>
            </a:r>
          </a:p>
          <a:p>
            <a:r>
              <a:rPr lang="cs-CZ" sz="2000" dirty="0" smtClean="0"/>
              <a:t>Vzdělávací obor: Zeměpis</a:t>
            </a:r>
          </a:p>
          <a:p>
            <a:r>
              <a:rPr lang="cs-CZ" sz="2000" dirty="0" smtClean="0"/>
              <a:t>Tematický okruh: Regiony Česka</a:t>
            </a:r>
          </a:p>
          <a:p>
            <a:r>
              <a:rPr lang="cs-CZ" sz="2000" dirty="0" smtClean="0"/>
              <a:t>Téma: Jihomoravský kraj</a:t>
            </a:r>
          </a:p>
          <a:p>
            <a:r>
              <a:rPr lang="cs-CZ" sz="2000" dirty="0" smtClean="0"/>
              <a:t>Pomůcky:  Atlas ČR, PC,  </a:t>
            </a:r>
            <a:r>
              <a:rPr lang="cs-CZ" sz="2000" dirty="0" err="1" smtClean="0"/>
              <a:t>dataprojektor</a:t>
            </a:r>
            <a:endParaRPr lang="cs-CZ" sz="2000" dirty="0" smtClean="0"/>
          </a:p>
          <a:p>
            <a:r>
              <a:rPr lang="cs-CZ" sz="2000" dirty="0" smtClean="0"/>
              <a:t>Anotace: Materiál je určen k probírání učiva o Jihomoravském kraji.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240</Words>
  <Application>Microsoft Office PowerPoint</Application>
  <PresentationFormat>Předvádění na obrazovce (4:3)</PresentationFormat>
  <Paragraphs>59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Pálava 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Pálava</dc:title>
  <dc:creator>pc</dc:creator>
  <cp:lastModifiedBy>Dum</cp:lastModifiedBy>
  <cp:revision>43</cp:revision>
  <cp:lastPrinted>2014-01-09T16:40:15Z</cp:lastPrinted>
  <dcterms:created xsi:type="dcterms:W3CDTF">2013-01-05T17:55:01Z</dcterms:created>
  <dcterms:modified xsi:type="dcterms:W3CDTF">2014-01-09T18:57:42Z</dcterms:modified>
</cp:coreProperties>
</file>