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8" r:id="rId4"/>
    <p:sldId id="259" r:id="rId5"/>
    <p:sldId id="260" r:id="rId6"/>
    <p:sldId id="279" r:id="rId7"/>
    <p:sldId id="261" r:id="rId8"/>
    <p:sldId id="262" r:id="rId9"/>
    <p:sldId id="263" r:id="rId10"/>
    <p:sldId id="271" r:id="rId11"/>
    <p:sldId id="275" r:id="rId12"/>
    <p:sldId id="270" r:id="rId13"/>
    <p:sldId id="266" r:id="rId14"/>
    <p:sldId id="267" r:id="rId15"/>
    <p:sldId id="268" r:id="rId16"/>
    <p:sldId id="269" r:id="rId17"/>
    <p:sldId id="276" r:id="rId18"/>
    <p:sldId id="277" r:id="rId19"/>
    <p:sldId id="273" r:id="rId20"/>
    <p:sldId id="284" r:id="rId21"/>
    <p:sldId id="281" r:id="rId22"/>
    <p:sldId id="283" r:id="rId23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E92A7-4E70-4400-911B-6949C164D390}" type="datetimeFigureOut">
              <a:rPr lang="cs-CZ" smtClean="0"/>
              <a:pPr/>
              <a:t>9.1.2014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DA4BB-382F-4881-9B47-C2D5BDA7BC7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Chr%C3%A1n%C4%9Bn%C3%A1_krajinn%C3%A1_oblast_Litovelsk%C3%A9_Pomorav%C3%AD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772400" cy="144016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Litovelské Pomoraví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4149080"/>
            <a:ext cx="6872808" cy="1489720"/>
          </a:xfrm>
        </p:spPr>
        <p:txBody>
          <a:bodyPr/>
          <a:lstStyle/>
          <a:p>
            <a:r>
              <a:rPr lang="cs-CZ" dirty="0" smtClean="0"/>
              <a:t>Litovel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1556792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     CHKO</a:t>
            </a:r>
            <a:endParaRPr lang="cs-CZ" sz="4400" dirty="0"/>
          </a:p>
        </p:txBody>
      </p:sp>
      <p:pic>
        <p:nvPicPr>
          <p:cNvPr id="5" name="Obrázek 4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162" y="116632"/>
            <a:ext cx="5781675" cy="129614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67544" y="6021288"/>
            <a:ext cx="84249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Tato práce je šířena pod licencí CCBY-SA3,0. Odkazy a citace jsou platné k datu vytvoření této práce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6453336"/>
            <a:ext cx="2507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VY_32_INOVACE_08_38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836712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CHKO Litovelské Pomoraví</a:t>
            </a:r>
            <a:r>
              <a:rPr lang="cs-CZ" sz="2400" dirty="0" smtClean="0"/>
              <a:t> se nachází na severu střední Moravy mezi městy Olomouc a Mohelnice, přičemž přímo prochází městem Litovel. Správa CHKO sídlí v Olomouci. Vyhlášena byla roku 1990 zejména z důvodu ochrany přirozeného meandrujícího toku řeky Moravy a něj navazujícího komplexu lužních lesů. Území je rovněž chráněno jako ptačí oblast.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323528" y="3501008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Poloha a rozloha</a:t>
            </a:r>
          </a:p>
          <a:p>
            <a:r>
              <a:rPr lang="cs-CZ" sz="2400" dirty="0" smtClean="0"/>
              <a:t>CHKO Litovelské Pomoraví se nachází na severu střední Moravy mezi městy Olomouc a Mohelnice. Většina jeho území leží </a:t>
            </a:r>
            <a:r>
              <a:rPr lang="cs-CZ" sz="2400" dirty="0" smtClean="0"/>
              <a:t>            v </a:t>
            </a:r>
            <a:r>
              <a:rPr lang="cs-CZ" sz="2400" dirty="0" smtClean="0"/>
              <a:t>okrese Olomouc. Pouze SZ část CHKO zasahuje do okresu Šumperk. Jeho celková rozloha je 9600,86 ha.</a:t>
            </a:r>
            <a:endParaRPr lang="cs-CZ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50607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213390" y="5708868"/>
            <a:ext cx="303345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Řeka Morava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131840" y="5805264"/>
            <a:ext cx="55587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Ranč - restaurant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63688" y="4869160"/>
            <a:ext cx="50546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Selská hráz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Litovelské Pomoraví 0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717012" y="5301208"/>
            <a:ext cx="5289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Svatojánský most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133124" y="5445224"/>
            <a:ext cx="49059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Březové - náhon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5688632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899592" y="5934670"/>
            <a:ext cx="770736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Gymnázium Jana Opletala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42291"/>
            <a:ext cx="8424936" cy="651570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692696"/>
            <a:ext cx="730830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Nečíz – jedno z ramen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Moravy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-828600" y="5445224"/>
            <a:ext cx="10585176" cy="93610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Litovel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– malá </a:t>
            </a:r>
            <a:r>
              <a:rPr lang="cs-CZ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vodní</a:t>
            </a:r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elektrárna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315402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467544" y="5936506"/>
            <a:ext cx="8496944" cy="92149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První umělecký válcový mlýn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928385" y="5661248"/>
            <a:ext cx="43812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Pivovar Litovel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1643"/>
            <a:ext cx="9144000" cy="669471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979712" y="5661248"/>
            <a:ext cx="71642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Rameno řeky Moravy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63286"/>
            <a:ext cx="8928992" cy="650607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3530149" y="5301208"/>
            <a:ext cx="3264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Malá voda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426691" y="5085184"/>
            <a:ext cx="7080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Morava před Hynkovem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6300192" cy="2952328"/>
          </a:xfrm>
          <a:prstGeom prst="rect">
            <a:avLst/>
          </a:prstGeom>
        </p:spPr>
      </p:pic>
      <p:pic>
        <p:nvPicPr>
          <p:cNvPr id="3" name="Obrázek 2" descr="Litovelské Pomoraví 0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3212976"/>
            <a:ext cx="6660232" cy="3528392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660232" y="1268760"/>
            <a:ext cx="17387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Ramena</a:t>
            </a:r>
          </a:p>
          <a:p>
            <a:r>
              <a:rPr lang="cs-CZ" sz="2400" dirty="0" smtClean="0"/>
              <a:t>řeky Moravy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69471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5733256"/>
            <a:ext cx="49320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Radnice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523776" y="5733256"/>
            <a:ext cx="4149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Morový sloup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itovelské Pomoraví 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16632"/>
            <a:ext cx="6984776" cy="4752528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5373216"/>
            <a:ext cx="26642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Hynkov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 descr="Litovelské Pomoraví 0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3429000"/>
            <a:ext cx="5400600" cy="3240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80728"/>
            <a:ext cx="849694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Samostatná práce s atlasem</a:t>
            </a:r>
            <a:r>
              <a:rPr lang="cs-CZ" sz="2800" dirty="0" smtClean="0"/>
              <a:t>. </a:t>
            </a:r>
          </a:p>
          <a:p>
            <a:endParaRPr lang="cs-CZ" sz="2800" dirty="0" smtClean="0"/>
          </a:p>
          <a:p>
            <a:pPr marL="342900" indent="-342900">
              <a:buAutoNum type="arabicPeriod"/>
            </a:pPr>
            <a:r>
              <a:rPr lang="cs-CZ" sz="2400" dirty="0" smtClean="0"/>
              <a:t>Najdi na mapě řeku Moravu.</a:t>
            </a:r>
          </a:p>
          <a:p>
            <a:pPr marL="342900" indent="-342900">
              <a:buAutoNum type="arabicPeriod"/>
            </a:pPr>
            <a:endParaRPr lang="cs-CZ" sz="2400" dirty="0" smtClean="0"/>
          </a:p>
          <a:p>
            <a:pPr marL="342900" indent="-342900"/>
            <a:r>
              <a:rPr lang="cs-CZ" sz="2400" dirty="0" smtClean="0"/>
              <a:t>       a) Kde pramení ………………………………………</a:t>
            </a:r>
          </a:p>
          <a:p>
            <a:pPr marL="342900" indent="-342900"/>
            <a:r>
              <a:rPr lang="cs-CZ" sz="2400" dirty="0" smtClean="0"/>
              <a:t>       b) Kterými většími městy protéká …………., ………………,…………..,     ……………, ……………..</a:t>
            </a:r>
          </a:p>
          <a:p>
            <a:pPr marL="342900" indent="-342900"/>
            <a:endParaRPr lang="cs-CZ" sz="2400" dirty="0" smtClean="0"/>
          </a:p>
          <a:p>
            <a:pPr marL="342900" indent="-342900">
              <a:buAutoNum type="arabicPeriod" startAt="2"/>
            </a:pPr>
            <a:r>
              <a:rPr lang="cs-CZ" sz="2400" dirty="0" smtClean="0"/>
              <a:t>Jak daleko je z tvého bydliště do města Litovle ……….km</a:t>
            </a:r>
          </a:p>
          <a:p>
            <a:pPr marL="342900" indent="-342900">
              <a:buAutoNum type="arabicPeriod" startAt="2"/>
            </a:pPr>
            <a:endParaRPr lang="cs-CZ" sz="2400" dirty="0" smtClean="0"/>
          </a:p>
          <a:p>
            <a:pPr marL="342900" indent="-342900">
              <a:buAutoNum type="arabicPeriod" startAt="2"/>
            </a:pPr>
            <a:r>
              <a:rPr lang="cs-CZ" sz="2400" dirty="0" smtClean="0"/>
              <a:t>Jak se nazývají  jeskyně na území CHKO Litovelské Pomoraví </a:t>
            </a:r>
            <a:r>
              <a:rPr lang="cs-CZ" dirty="0" smtClean="0"/>
              <a:t>……………………..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836712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Chráněná krajinná oblast Litovelské Pomoraví. In: </a:t>
            </a:r>
            <a:r>
              <a:rPr lang="cs-CZ" sz="1400" i="1" dirty="0" smtClean="0"/>
              <a:t>Wikipedia: the free encyclopedia</a:t>
            </a:r>
            <a:r>
              <a:rPr lang="cs-CZ" sz="1400" dirty="0" smtClean="0"/>
              <a:t> [online]. San Francisco (CA): Wikimedia Foundation, 2001- [cit. 2013-04-06]. Dostupné z: </a:t>
            </a:r>
            <a:r>
              <a:rPr lang="cs-CZ" sz="1400" dirty="0" smtClean="0">
                <a:hlinkClick r:id="rId2"/>
              </a:rPr>
              <a:t>http://cs.wikipedia.org/wiki/Chr%C3%A1n%C4%9Bn%C3%A1_krajinn%C3%A1_oblast_Litovelsk%C3%A9_Pomorav%C3%AD</a:t>
            </a:r>
            <a:r>
              <a:rPr lang="cs-CZ" sz="1400" dirty="0" smtClean="0"/>
              <a:t>  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48680"/>
            <a:ext cx="771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Text: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42900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Fotografie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3789040"/>
            <a:ext cx="33271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Fotografie jsou z vlastního </a:t>
            </a:r>
            <a:r>
              <a:rPr lang="cs-CZ" sz="1400" dirty="0" smtClean="0"/>
              <a:t>archivu</a:t>
            </a:r>
            <a:r>
              <a:rPr lang="cs-CZ" sz="1400" dirty="0" smtClean="0"/>
              <a:t> </a:t>
            </a:r>
            <a:r>
              <a:rPr lang="cs-CZ" sz="1400" dirty="0" smtClean="0"/>
              <a:t>autora.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1162" y="188640"/>
            <a:ext cx="5781675" cy="1368152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827584" y="1916832"/>
            <a:ext cx="66247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CHKO Litovelské Pomoraví</a:t>
            </a:r>
          </a:p>
          <a:p>
            <a:r>
              <a:rPr lang="cs-CZ" dirty="0" smtClean="0"/>
              <a:t>Autor: Radomír Schoř</a:t>
            </a:r>
          </a:p>
          <a:p>
            <a:r>
              <a:rPr lang="cs-CZ" dirty="0" smtClean="0"/>
              <a:t>Vytvořeno: 10. 4. 2013</a:t>
            </a:r>
          </a:p>
          <a:p>
            <a:r>
              <a:rPr lang="cs-CZ" dirty="0" smtClean="0"/>
              <a:t>Ročník: osmý</a:t>
            </a:r>
          </a:p>
          <a:p>
            <a:r>
              <a:rPr lang="cs-CZ" dirty="0" smtClean="0"/>
              <a:t>Vzdělávací oblast: Člověk a  příroda</a:t>
            </a:r>
          </a:p>
          <a:p>
            <a:r>
              <a:rPr lang="cs-CZ" dirty="0" smtClean="0"/>
              <a:t>Vzdělávací obor: Zeměpis</a:t>
            </a:r>
          </a:p>
          <a:p>
            <a:r>
              <a:rPr lang="cs-CZ" dirty="0" smtClean="0"/>
              <a:t>Tematický okruh: Regiony ČR</a:t>
            </a:r>
          </a:p>
          <a:p>
            <a:r>
              <a:rPr lang="cs-CZ" dirty="0" smtClean="0"/>
              <a:t>Téma: Litovelské Pomoraví</a:t>
            </a:r>
          </a:p>
          <a:p>
            <a:r>
              <a:rPr lang="cs-CZ" dirty="0" smtClean="0"/>
              <a:t>Pomůcky: Atlas, PC, datapprojektor</a:t>
            </a:r>
          </a:p>
          <a:p>
            <a:r>
              <a:rPr lang="cs-CZ" dirty="0" smtClean="0"/>
              <a:t>Anotace: Materiál byl vytvořen k doplnění učiva  - Olomoucký kraj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335</Words>
  <Application>Microsoft Office PowerPoint</Application>
  <PresentationFormat>Předvádění na obrazovce (4:3)</PresentationFormat>
  <Paragraphs>53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Litovelské Pomoraví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Litovelské pomoraví</dc:title>
  <dc:creator>pc</dc:creator>
  <cp:lastModifiedBy>hornakova</cp:lastModifiedBy>
  <cp:revision>41</cp:revision>
  <cp:lastPrinted>2014-01-09T16:49:32Z</cp:lastPrinted>
  <dcterms:created xsi:type="dcterms:W3CDTF">2013-02-15T19:57:02Z</dcterms:created>
  <dcterms:modified xsi:type="dcterms:W3CDTF">2014-01-09T16:49:49Z</dcterms:modified>
</cp:coreProperties>
</file>