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77" r:id="rId3"/>
    <p:sldId id="258" r:id="rId4"/>
    <p:sldId id="279" r:id="rId5"/>
    <p:sldId id="274" r:id="rId6"/>
    <p:sldId id="272" r:id="rId7"/>
    <p:sldId id="260" r:id="rId8"/>
    <p:sldId id="263" r:id="rId9"/>
    <p:sldId id="275" r:id="rId10"/>
    <p:sldId id="262" r:id="rId11"/>
    <p:sldId id="266" r:id="rId12"/>
    <p:sldId id="267" r:id="rId13"/>
    <p:sldId id="278" r:id="rId14"/>
    <p:sldId id="269" r:id="rId15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3CBB0-8C5C-4CD7-A4A3-0E6464C6AA7D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A9B30-51C7-45E9-A3F4-C5037E1FF4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3CBB0-8C5C-4CD7-A4A3-0E6464C6AA7D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A9B30-51C7-45E9-A3F4-C5037E1FF4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3CBB0-8C5C-4CD7-A4A3-0E6464C6AA7D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A9B30-51C7-45E9-A3F4-C5037E1FF4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3CBB0-8C5C-4CD7-A4A3-0E6464C6AA7D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A9B30-51C7-45E9-A3F4-C5037E1FF4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3CBB0-8C5C-4CD7-A4A3-0E6464C6AA7D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A9B30-51C7-45E9-A3F4-C5037E1FF4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3CBB0-8C5C-4CD7-A4A3-0E6464C6AA7D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A9B30-51C7-45E9-A3F4-C5037E1FF4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3CBB0-8C5C-4CD7-A4A3-0E6464C6AA7D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A9B30-51C7-45E9-A3F4-C5037E1FF4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3CBB0-8C5C-4CD7-A4A3-0E6464C6AA7D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A9B30-51C7-45E9-A3F4-C5037E1FF4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3CBB0-8C5C-4CD7-A4A3-0E6464C6AA7D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A9B30-51C7-45E9-A3F4-C5037E1FF4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3CBB0-8C5C-4CD7-A4A3-0E6464C6AA7D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A9B30-51C7-45E9-A3F4-C5037E1FF4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3CBB0-8C5C-4CD7-A4A3-0E6464C6AA7D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A9B30-51C7-45E9-A3F4-C5037E1FF4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03CBB0-8C5C-4CD7-A4A3-0E6464C6AA7D}" type="datetimeFigureOut">
              <a:rPr lang="cs-CZ" smtClean="0"/>
              <a:pPr/>
              <a:t>9.1.2014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4A9B30-51C7-45E9-A3F4-C5037E1FF4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Z%C3%A1hlinick%C3%A9_rybn%C3%ADky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2276872"/>
            <a:ext cx="594528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Záhlinické rybníky</a:t>
            </a:r>
            <a:endParaRPr lang="cs-CZ" sz="60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3" name="Obrázek 2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188640"/>
            <a:ext cx="5781675" cy="1368152"/>
          </a:xfrm>
          <a:prstGeom prst="rect">
            <a:avLst/>
          </a:prstGeom>
        </p:spPr>
      </p:pic>
      <p:pic>
        <p:nvPicPr>
          <p:cNvPr id="4" name="Obrázek 3" descr="Záhlinice,KM cyklo 01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15616" y="1628800"/>
            <a:ext cx="7200800" cy="417646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987824" y="4149080"/>
            <a:ext cx="297081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Přírodní park</a:t>
            </a:r>
            <a:endParaRPr lang="cs-CZ" sz="40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91680" y="4797152"/>
            <a:ext cx="53687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Záhlinické rybníky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5949280"/>
            <a:ext cx="83529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Tato práce je šířena pod licencí CC BY-SA3.0. Odkazy a citace jsou platné k datu vytvořené práce.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6381328"/>
            <a:ext cx="24359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VY_32_INOVACE_10_38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7488832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Severozápadně od Tlumačova se nachází přírodní park </a:t>
            </a:r>
            <a:r>
              <a:rPr lang="cs-CZ" sz="2800" b="1" i="1" dirty="0" smtClean="0"/>
              <a:t>Záhlinické rybníky</a:t>
            </a:r>
            <a:r>
              <a:rPr lang="cs-CZ" sz="2800" dirty="0" smtClean="0"/>
              <a:t>. Je zde významné hnízdiště vodních a tažných ptáků (bylo zde zjištěno více než 270 druhů ptáků, např. kormorán velký, volavka popelavá, volavka bílá, lžičák pestrý), 11 druhů zvláště chráněných druhů obojživelníků a 3 druhy chráněných druhů plazů. Rybníky jsou významnou migrační zastávkou vodních i mokřadních ptáků. Žijí zde i chráněné druhy savců, především netopýrů. V části lesa Zámeček je bažantnice, kde lze spatřit i bažanty královské.</a:t>
            </a:r>
          </a:p>
          <a:p>
            <a:r>
              <a:rPr lang="cs-CZ" sz="2800" dirty="0" smtClean="0"/>
              <a:t>Území geologicky patří do Hornomoravského úvalu, Karpatské provincie.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5002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764704"/>
            <a:ext cx="7632848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Záhlinické rybníky jsou napájeny říčkou Rusavou a Mojenou a tvoří je hlavní rybníky Nový (Svárovský), Pláňavský a Doubravický. Součástí přírodního parku je chráněné území Filena na Novém rybníce s přilehlým lužním lesem a podmáčenými loukami, na kterých se vyskytují vzácné druhy hmyzu. Ještě kousek dále na sever je přírodní památka Stonač na jižním okraji obce Bílany. Nachází se zde zbytek původních mokřin s výskytem stulíku žlutého, vodňanky žabí, kosatce žlutého atd.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PIM408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404664"/>
            <a:ext cx="8136904" cy="612068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051720" y="5301208"/>
            <a:ext cx="60745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Doubravický rybník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2060848"/>
            <a:ext cx="53687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Záhlinické rybníky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pic>
        <p:nvPicPr>
          <p:cNvPr id="3" name="Obrázek 2" descr="Rybník Záhlini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88640"/>
            <a:ext cx="8568952" cy="633670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123728" y="5013176"/>
            <a:ext cx="50104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Pláňavský rybník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162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Záhlinice,KM cyklo 02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03848" y="2852936"/>
            <a:ext cx="5832648" cy="3888432"/>
          </a:xfrm>
          <a:prstGeom prst="rect">
            <a:avLst/>
          </a:prstGeom>
        </p:spPr>
      </p:pic>
      <p:pic>
        <p:nvPicPr>
          <p:cNvPr id="4" name="Obrázek 3" descr="Záhlinice,KM cyklo 01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116632"/>
            <a:ext cx="5328592" cy="316835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4293096"/>
            <a:ext cx="329783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Svárovský (Nový)</a:t>
            </a:r>
          </a:p>
          <a:p>
            <a:r>
              <a:rPr lang="cs-CZ" sz="3200" dirty="0" smtClean="0"/>
              <a:t>rybník</a:t>
            </a:r>
            <a:endParaRPr lang="cs-CZ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Záhlinice,KM cyklo 03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411760" y="5229200"/>
            <a:ext cx="633670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Bažantnice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Záhlinice,KM cyklo 00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332656"/>
            <a:ext cx="8712968" cy="6264696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95536" y="5157192"/>
            <a:ext cx="783934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Konec léta u Záhlinických rybníků</a:t>
            </a:r>
            <a:endParaRPr lang="cs-CZ" sz="40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161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260648"/>
            <a:ext cx="8712968" cy="6336704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683568" y="5301208"/>
            <a:ext cx="57599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Práce bobra říčního</a:t>
            </a:r>
            <a:endParaRPr lang="cs-CZ" sz="5400" b="1" cap="none" spc="0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162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260648"/>
            <a:ext cx="8208912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4067944" y="5157192"/>
            <a:ext cx="424847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Říčka Rusava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10585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r>
              <a:rPr lang="cs-CZ" b="1" dirty="0" smtClean="0"/>
              <a:t>Text:</a:t>
            </a:r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611560" y="1353542"/>
            <a:ext cx="77768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Záhlinické</a:t>
            </a:r>
            <a:r>
              <a:rPr lang="cs-CZ" dirty="0"/>
              <a:t> rybníky. In: 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2013-03-08</a:t>
            </a:r>
            <a:r>
              <a:rPr lang="cs-CZ" dirty="0" smtClean="0"/>
              <a:t>]. </a:t>
            </a:r>
            <a:r>
              <a:rPr lang="cs-CZ" dirty="0"/>
              <a:t>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cs.wikipedia.org/wiki/Z%C3%A1hlinick%C3%A9_rybn%C3%ADky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717032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Foto:</a:t>
            </a:r>
          </a:p>
          <a:p>
            <a:r>
              <a:rPr lang="cs-CZ" dirty="0" smtClean="0"/>
              <a:t>Fotografie </a:t>
            </a:r>
            <a:r>
              <a:rPr lang="cs-CZ" dirty="0" smtClean="0"/>
              <a:t>jsou z vlastního archivu autora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c\Dokumenty\Šablony hotové\Logo_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60648"/>
            <a:ext cx="5781675" cy="1447800"/>
          </a:xfrm>
          <a:prstGeom prst="rect">
            <a:avLst/>
          </a:prstGeom>
          <a:noFill/>
        </p:spPr>
      </p:pic>
      <p:sp>
        <p:nvSpPr>
          <p:cNvPr id="3" name="Podnadpis 2"/>
          <p:cNvSpPr txBox="1">
            <a:spLocks/>
          </p:cNvSpPr>
          <p:nvPr/>
        </p:nvSpPr>
        <p:spPr>
          <a:xfrm>
            <a:off x="611560" y="2204864"/>
            <a:ext cx="7704856" cy="3744416"/>
          </a:xfrm>
          <a:prstGeom prst="rect">
            <a:avLst/>
          </a:prstGeom>
        </p:spPr>
        <p:txBody>
          <a:bodyPr>
            <a:normAutofit fontScale="55000" lnSpcReduction="20000"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Škola: Základní škola Trávníky Otrokovice, příspěvková organizace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Číslo projektu: CZ.1.07/1.4.00/21.2637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výukového materiálu: Přírodní park Záhlinické rybníky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Radomír Schoř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Vytvořeno: 8. 3. 2013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Ročník: osmý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 Člověk a příroda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 </a:t>
            </a:r>
            <a:r>
              <a:rPr lang="cs-CZ" sz="3300" dirty="0"/>
              <a:t>Z</a:t>
            </a: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eměpis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 Regiony ČR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 Zlínský kraj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Pomůcky: Dataprojektor, PC, mapa</a:t>
            </a:r>
            <a:r>
              <a:rPr kumimoji="0" lang="cs-CZ" sz="33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kraje, atlas ČR</a:t>
            </a:r>
            <a:endParaRPr kumimoji="0" lang="cs-CZ" sz="33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Materiál je určen k rozšíření vědomostí o přírodních oblastech </a:t>
            </a:r>
            <a:r>
              <a:rPr lang="cs-CZ" sz="3300" dirty="0" smtClean="0"/>
              <a:t>kraje, které jsou v bezprostřední blízkosti bydliště žáků školy.</a:t>
            </a:r>
            <a:endParaRPr kumimoji="0" lang="cs-CZ" sz="33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332</Words>
  <Application>Microsoft Office PowerPoint</Application>
  <PresentationFormat>Předvádění na obrazovce (4:3)</PresentationFormat>
  <Paragraphs>35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Záhlinické rybníky</dc:title>
  <dc:creator>pc</dc:creator>
  <cp:lastModifiedBy>hornakova</cp:lastModifiedBy>
  <cp:revision>42</cp:revision>
  <cp:lastPrinted>2014-01-09T16:51:54Z</cp:lastPrinted>
  <dcterms:created xsi:type="dcterms:W3CDTF">2013-05-03T19:43:30Z</dcterms:created>
  <dcterms:modified xsi:type="dcterms:W3CDTF">2014-01-09T16:52:13Z</dcterms:modified>
</cp:coreProperties>
</file>