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9" r:id="rId4"/>
    <p:sldId id="260" r:id="rId5"/>
    <p:sldId id="267" r:id="rId6"/>
    <p:sldId id="261" r:id="rId7"/>
    <p:sldId id="263" r:id="rId8"/>
    <p:sldId id="264" r:id="rId9"/>
    <p:sldId id="265" r:id="rId10"/>
    <p:sldId id="266" r:id="rId11"/>
    <p:sldId id="268" r:id="rId12"/>
    <p:sldId id="257" r:id="rId13"/>
    <p:sldId id="258" r:id="rId14"/>
    <p:sldId id="271" r:id="rId15"/>
    <p:sldId id="272" r:id="rId16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62" autoAdjust="0"/>
    <p:restoredTop sz="94660"/>
  </p:normalViewPr>
  <p:slideViewPr>
    <p:cSldViewPr>
      <p:cViewPr>
        <p:scale>
          <a:sx n="76" d="100"/>
          <a:sy n="76" d="100"/>
        </p:scale>
        <p:origin x="-1164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7233A90-71CF-42D5-A7EC-D0B7E417AB5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54C1BA89-13A8-49B7-928C-90777AEDE5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oravsk%C3%BD_kras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3068960"/>
            <a:ext cx="4576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Moravský kras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Obrázek 2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332656"/>
            <a:ext cx="6715172" cy="157161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755576" y="5589240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6165304"/>
            <a:ext cx="25379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VY_32_INOVACE_11_38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Moravský kras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46756"/>
            <a:ext cx="2530824" cy="3374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D:\HANIČKA\FOTKY\11-12.7.2012 MORAVSKÝ KRAS- ubytování ve Vilémovicích Jeskyně Macocha, Sloupsko-šosůvské jeskyně\DSC0125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2656"/>
            <a:ext cx="374441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HANIČKA\FOTKY\11-12.7.2012 MORAVSKÝ KRAS- ubytování ve Vilémovicích Jeskyně Macocha, Sloupsko-šosůvské jeskyně\DSC0125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473" y="3717032"/>
            <a:ext cx="535400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114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Moravský kras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Nachází se v Jihomoravském kraji v okrese Blansko</a:t>
            </a:r>
          </a:p>
          <a:p>
            <a:r>
              <a:rPr lang="cs-CZ" dirty="0"/>
              <a:t>Jihomoravský </a:t>
            </a:r>
            <a:r>
              <a:rPr lang="cs-CZ" dirty="0" smtClean="0"/>
              <a:t>kraj </a:t>
            </a:r>
            <a:r>
              <a:rPr lang="cs-CZ" dirty="0"/>
              <a:t>má 1 166 </a:t>
            </a:r>
            <a:r>
              <a:rPr lang="cs-CZ" dirty="0" smtClean="0"/>
              <a:t>313 obyvatel</a:t>
            </a:r>
          </a:p>
          <a:p>
            <a:r>
              <a:rPr lang="cs-CZ" dirty="0" smtClean="0"/>
              <a:t>Krajským městem je Brno</a:t>
            </a:r>
          </a:p>
          <a:p>
            <a:r>
              <a:rPr lang="cs-CZ" dirty="0" smtClean="0"/>
              <a:t>Je zde více než 1000 jeskyní</a:t>
            </a:r>
          </a:p>
          <a:p>
            <a:r>
              <a:rPr lang="cs-CZ" dirty="0" smtClean="0"/>
              <a:t>Oblast je tvořena 60% lesy</a:t>
            </a:r>
            <a:endParaRPr lang="cs-CZ" dirty="0"/>
          </a:p>
        </p:txBody>
      </p:sp>
      <p:pic>
        <p:nvPicPr>
          <p:cNvPr id="2050" name="Picture 2" descr="D:\HANIČKA\FOTKY\11-12.7.2012 MORAVSKÝ KRAS- ubytování ve Vilémovicích Jeskyně Macocha, Sloupsko-šosůvské jeskyně\DSC013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410" y="2249487"/>
            <a:ext cx="3368910" cy="4491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310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591550" cy="850777"/>
          </a:xfrm>
        </p:spPr>
        <p:txBody>
          <a:bodyPr/>
          <a:lstStyle/>
          <a:p>
            <a:r>
              <a:rPr lang="cs-CZ" dirty="0" smtClean="0"/>
              <a:t>Punkevní jeskyně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980728"/>
            <a:ext cx="8595360" cy="5688632"/>
          </a:xfrm>
        </p:spPr>
        <p:txBody>
          <a:bodyPr/>
          <a:lstStyle/>
          <a:p>
            <a:r>
              <a:rPr lang="cs-CZ" dirty="0" smtClean="0"/>
              <a:t>Je zde propast Macocha hluboká 135 metrů</a:t>
            </a:r>
          </a:p>
          <a:p>
            <a:r>
              <a:rPr lang="cs-CZ" dirty="0" smtClean="0"/>
              <a:t>Na okraji Macochy jsou 2 můstky</a:t>
            </a:r>
          </a:p>
          <a:p>
            <a:r>
              <a:rPr lang="cs-CZ" dirty="0" smtClean="0"/>
              <a:t>Punkevní jeskyně jsou dlouhé 35 km</a:t>
            </a:r>
          </a:p>
          <a:p>
            <a:r>
              <a:rPr lang="cs-CZ" dirty="0" smtClean="0"/>
              <a:t>Ročně je navštíví 200 000 turistů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6" name="Picture 4" descr="D:\HANIČKA\FOTKY\11-12.7.2012 MORAVSKÝ KRAS- ubytování ve Vilémovicích Jeskyně Macocha, Sloupsko-šosůvské jeskyně\DSC012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770384"/>
            <a:ext cx="5102624" cy="382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3170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D:\HANIČKA\FOTKY\11-12.7.2012 MORAVSKÝ KRAS- ubytování ve Vilémovicích Jeskyně Macocha, Sloupsko-šosůvské jeskyně\DSC012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650904" cy="6488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54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HANIČKA\FOTKY\11-12.7.2012 MORAVSKÝ KRAS- ubytování ve Vilémovicích Jeskyně Macocha, Sloupsko-šosůvské jeskyně\DSC012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3" y="24161"/>
            <a:ext cx="9027568" cy="677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106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HANIČKA\FOTKY\11-12.7.2012 MORAVSKÝ KRAS- ubytování ve Vilémovicích Jeskyně Macocha, Sloupsko-šosůvské jeskyně\DSC012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3883"/>
            <a:ext cx="9036496" cy="677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7346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HANIČKA\FOTKY\11-12.7.2012 MORAVSKÝ KRAS- ubytování ve Vilémovicích Jeskyně Macocha, Sloupsko-šosůvské jeskyně\DSC012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7981"/>
            <a:ext cx="8988491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1670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Sloupsko-šošůvské </a:t>
            </a:r>
            <a:r>
              <a:rPr lang="cs-CZ" b="1" dirty="0" smtClean="0"/>
              <a:t>jeskyně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496" y="1298448"/>
            <a:ext cx="9001000" cy="5442920"/>
          </a:xfrm>
        </p:spPr>
        <p:txBody>
          <a:bodyPr/>
          <a:lstStyle/>
          <a:p>
            <a:r>
              <a:rPr lang="cs-CZ" dirty="0" smtClean="0"/>
              <a:t>Je zde Nagelova propast hluboká 80 metrů</a:t>
            </a:r>
          </a:p>
          <a:p>
            <a:r>
              <a:rPr lang="cs-CZ" dirty="0" smtClean="0"/>
              <a:t>Leží na okraji města Sloup</a:t>
            </a:r>
          </a:p>
          <a:p>
            <a:r>
              <a:rPr lang="cs-CZ" dirty="0" smtClean="0"/>
              <a:t>Pod zemí vede Sloupský potok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 descr="D:\HANIČKA\FOTKY\11-12.7.2012 MORAVSKÝ KRAS- ubytování ve Vilémovicích Jeskyně Macocha, Sloupsko-šosůvské jeskyně\DSC013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974" y="1764155"/>
            <a:ext cx="3546394" cy="472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86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HANIČKA\FOTKY\11-12.7.2012 MORAVSKÝ KRAS- ubytování ve Vilémovicích Jeskyně Macocha, Sloupsko-šosůvské jeskyně\DSC013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12968" cy="653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1662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HANIČKA\FOTKY\11-12.7.2012 MORAVSKÝ KRAS- ubytování ve Vilémovicích Jeskyně Macocha, Sloupsko-šosůvské jeskyně\DSC013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6632"/>
            <a:ext cx="5616624" cy="665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35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591550" cy="60270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08504" cy="59766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1) Moravský kras je v: a) Olomouckém kraji   b) Jihomoravském kraji      c) Zlínském kraji</a:t>
            </a:r>
          </a:p>
          <a:p>
            <a:r>
              <a:rPr lang="cs-CZ" dirty="0" smtClean="0"/>
              <a:t>2) V Sloupsko-šošůvských jeskyních je propast Nagelova a je hluboká:   a) 120m   b)70m   c)80m</a:t>
            </a:r>
          </a:p>
          <a:p>
            <a:r>
              <a:rPr lang="cs-CZ" dirty="0" smtClean="0"/>
              <a:t>3) V Punkevních jeskyních je propast Macocha a ta je hluboká:  a)195m   b)135m   c)136m</a:t>
            </a:r>
          </a:p>
          <a:p>
            <a:r>
              <a:rPr lang="cs-CZ" dirty="0" smtClean="0"/>
              <a:t>4) Moravský kras pokrývají lesy: a) 100%      b)95%     c)60%</a:t>
            </a:r>
          </a:p>
          <a:p>
            <a:r>
              <a:rPr lang="cs-CZ" dirty="0" smtClean="0"/>
              <a:t>5) Je zde: a) méně než 1000 jeskyní    b) více než 1000 jeskyní   c)více než 100 jeskyní</a:t>
            </a:r>
          </a:p>
          <a:p>
            <a:r>
              <a:rPr lang="cs-CZ" dirty="0" smtClean="0"/>
              <a:t>6) Na okraji Macochy jsou/je:   a) 3 můstky    b) 2 můstky  c) 5 můstků</a:t>
            </a:r>
          </a:p>
          <a:p>
            <a:r>
              <a:rPr lang="cs-CZ" dirty="0" smtClean="0"/>
              <a:t>7) Punkevní jeskyně jsou dlouhé: a)  10000m   b)  35m   c)35km</a:t>
            </a:r>
          </a:p>
          <a:p>
            <a:r>
              <a:rPr lang="cs-CZ" dirty="0" smtClean="0"/>
              <a:t>8) Moravský kras je v okrese:    a) Pražsko    b) Blansko   c) Kutnohorsko</a:t>
            </a:r>
          </a:p>
          <a:p>
            <a:r>
              <a:rPr lang="cs-CZ" dirty="0" smtClean="0"/>
              <a:t>9) Jihomoravský kraj má:  a)1522523 obyvatel      b)  1256125 </a:t>
            </a:r>
            <a:r>
              <a:rPr lang="cs-CZ" dirty="0"/>
              <a:t>obyvatel     </a:t>
            </a:r>
            <a:r>
              <a:rPr lang="cs-CZ" dirty="0" smtClean="0"/>
              <a:t>        c) 1</a:t>
            </a:r>
            <a:r>
              <a:rPr lang="cs-CZ" dirty="0"/>
              <a:t> 166 </a:t>
            </a:r>
            <a:r>
              <a:rPr lang="cs-CZ" dirty="0" smtClean="0"/>
              <a:t>313 obyvatel</a:t>
            </a:r>
          </a:p>
          <a:p>
            <a:r>
              <a:rPr lang="cs-CZ" dirty="0" smtClean="0"/>
              <a:t>10) Krajským městem Jihomoravského kraje je:      a) Jihlava      b)Brno    c)   Třeboň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29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91550" cy="60270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809328"/>
            <a:ext cx="9036496" cy="6048672"/>
          </a:xfrm>
        </p:spPr>
        <p:txBody>
          <a:bodyPr/>
          <a:lstStyle/>
          <a:p>
            <a:r>
              <a:rPr lang="cs-CZ" dirty="0"/>
              <a:t>1) Moravský kras </a:t>
            </a:r>
            <a:r>
              <a:rPr lang="cs-CZ" dirty="0" smtClean="0"/>
              <a:t>je v:   </a:t>
            </a:r>
            <a:r>
              <a:rPr lang="cs-CZ" dirty="0" smtClean="0">
                <a:solidFill>
                  <a:srgbClr val="7030A0"/>
                </a:solidFill>
              </a:rPr>
              <a:t>b</a:t>
            </a:r>
            <a:r>
              <a:rPr lang="cs-CZ" dirty="0">
                <a:solidFill>
                  <a:srgbClr val="7030A0"/>
                </a:solidFill>
              </a:rPr>
              <a:t>) </a:t>
            </a:r>
            <a:r>
              <a:rPr lang="cs-CZ" dirty="0" smtClean="0">
                <a:solidFill>
                  <a:srgbClr val="7030A0"/>
                </a:solidFill>
              </a:rPr>
              <a:t>Jihomoravském kraji</a:t>
            </a:r>
          </a:p>
          <a:p>
            <a:r>
              <a:rPr lang="cs-CZ" dirty="0" smtClean="0"/>
              <a:t> </a:t>
            </a:r>
            <a:r>
              <a:rPr lang="cs-CZ" dirty="0"/>
              <a:t>2) V Sloupsko-šošůvských jeskyních je propast Nagelova a je hluboká: </a:t>
            </a:r>
            <a:r>
              <a:rPr lang="cs-CZ" dirty="0" smtClean="0">
                <a:solidFill>
                  <a:srgbClr val="7030A0"/>
                </a:solidFill>
              </a:rPr>
              <a:t>c)80m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/>
              <a:t>3) V </a:t>
            </a:r>
            <a:r>
              <a:rPr lang="cs-CZ" dirty="0" smtClean="0"/>
              <a:t>Punkevních </a:t>
            </a:r>
            <a:r>
              <a:rPr lang="cs-CZ" dirty="0"/>
              <a:t>jeskyních je propast Macocha a ta je </a:t>
            </a:r>
            <a:r>
              <a:rPr lang="cs-CZ" dirty="0" smtClean="0"/>
              <a:t>hluboká: </a:t>
            </a:r>
            <a:r>
              <a:rPr lang="cs-CZ" dirty="0" smtClean="0">
                <a:solidFill>
                  <a:srgbClr val="7030A0"/>
                </a:solidFill>
              </a:rPr>
              <a:t>b)135m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4</a:t>
            </a:r>
            <a:r>
              <a:rPr lang="cs-CZ" dirty="0"/>
              <a:t>) Moravský kras pokrývají lesy:  </a:t>
            </a:r>
            <a:r>
              <a:rPr lang="cs-CZ" dirty="0" smtClean="0">
                <a:solidFill>
                  <a:srgbClr val="7030A0"/>
                </a:solidFill>
              </a:rPr>
              <a:t>c)60</a:t>
            </a:r>
            <a:r>
              <a:rPr lang="cs-CZ" dirty="0">
                <a:solidFill>
                  <a:srgbClr val="7030A0"/>
                </a:solidFill>
              </a:rPr>
              <a:t>%</a:t>
            </a:r>
          </a:p>
          <a:p>
            <a:r>
              <a:rPr lang="cs-CZ" dirty="0"/>
              <a:t>5) Je </a:t>
            </a:r>
            <a:r>
              <a:rPr lang="cs-CZ" dirty="0" smtClean="0"/>
              <a:t>zde:   </a:t>
            </a:r>
            <a:r>
              <a:rPr lang="cs-CZ" dirty="0" smtClean="0">
                <a:solidFill>
                  <a:srgbClr val="7030A0"/>
                </a:solidFill>
              </a:rPr>
              <a:t>b</a:t>
            </a:r>
            <a:r>
              <a:rPr lang="cs-CZ" dirty="0">
                <a:solidFill>
                  <a:srgbClr val="7030A0"/>
                </a:solidFill>
              </a:rPr>
              <a:t>) více než 1000 jeskyní   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6</a:t>
            </a:r>
            <a:r>
              <a:rPr lang="cs-CZ" dirty="0"/>
              <a:t>) Na okraji Macochy </a:t>
            </a:r>
            <a:r>
              <a:rPr lang="cs-CZ" dirty="0" smtClean="0"/>
              <a:t>jsou/je:    </a:t>
            </a:r>
            <a:r>
              <a:rPr lang="cs-CZ" dirty="0" smtClean="0">
                <a:solidFill>
                  <a:srgbClr val="7030A0"/>
                </a:solidFill>
              </a:rPr>
              <a:t>b</a:t>
            </a:r>
            <a:r>
              <a:rPr lang="cs-CZ" dirty="0">
                <a:solidFill>
                  <a:srgbClr val="7030A0"/>
                </a:solidFill>
              </a:rPr>
              <a:t>) 2 můstky  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7</a:t>
            </a:r>
            <a:r>
              <a:rPr lang="cs-CZ" dirty="0"/>
              <a:t>) Punkevní jeskyně jsou </a:t>
            </a:r>
            <a:r>
              <a:rPr lang="cs-CZ" dirty="0" smtClean="0"/>
              <a:t>dlouhé:  </a:t>
            </a:r>
            <a:r>
              <a:rPr lang="cs-CZ" dirty="0" smtClean="0">
                <a:solidFill>
                  <a:srgbClr val="7030A0"/>
                </a:solidFill>
              </a:rPr>
              <a:t>c)35km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/>
              <a:t>8) Moravský kras je v </a:t>
            </a:r>
            <a:r>
              <a:rPr lang="cs-CZ" dirty="0" smtClean="0"/>
              <a:t>okrese:  </a:t>
            </a:r>
            <a:r>
              <a:rPr lang="cs-CZ" dirty="0" smtClean="0">
                <a:solidFill>
                  <a:srgbClr val="7030A0"/>
                </a:solidFill>
              </a:rPr>
              <a:t>b</a:t>
            </a:r>
            <a:r>
              <a:rPr lang="cs-CZ" dirty="0">
                <a:solidFill>
                  <a:srgbClr val="7030A0"/>
                </a:solidFill>
              </a:rPr>
              <a:t>) </a:t>
            </a:r>
            <a:r>
              <a:rPr lang="cs-CZ" dirty="0" smtClean="0">
                <a:solidFill>
                  <a:srgbClr val="7030A0"/>
                </a:solidFill>
              </a:rPr>
              <a:t>Blansko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/>
              <a:t>9) Jihomoravský kraj </a:t>
            </a:r>
            <a:r>
              <a:rPr lang="cs-CZ" dirty="0" smtClean="0"/>
              <a:t>má: c</a:t>
            </a:r>
            <a:r>
              <a:rPr lang="cs-CZ" dirty="0"/>
              <a:t>) </a:t>
            </a:r>
            <a:r>
              <a:rPr lang="cs-CZ" dirty="0">
                <a:solidFill>
                  <a:srgbClr val="7030A0"/>
                </a:solidFill>
              </a:rPr>
              <a:t>1 166 313 obyvatel</a:t>
            </a:r>
          </a:p>
          <a:p>
            <a:r>
              <a:rPr lang="cs-CZ" dirty="0"/>
              <a:t>10) Krajským městem Jihomoravského kraje </a:t>
            </a:r>
            <a:r>
              <a:rPr lang="cs-CZ" dirty="0" smtClean="0"/>
              <a:t>je:  </a:t>
            </a:r>
            <a:r>
              <a:rPr lang="cs-CZ" dirty="0" smtClean="0">
                <a:solidFill>
                  <a:srgbClr val="7030A0"/>
                </a:solidFill>
              </a:rPr>
              <a:t>b)Brno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41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10115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Zdroje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980728"/>
            <a:ext cx="66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Text: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077072"/>
            <a:ext cx="4193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Foto:</a:t>
            </a:r>
          </a:p>
          <a:p>
            <a:r>
              <a:rPr lang="cs-CZ" dirty="0" smtClean="0"/>
              <a:t>Fotografie jsou </a:t>
            </a:r>
            <a:r>
              <a:rPr lang="cs-CZ" dirty="0" smtClean="0"/>
              <a:t>z vlastního archivu autora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340768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Moravský kras.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2013-06-03].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cs.wikipedia.org/wiki/Moravsk%C3%BD_kras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204864"/>
            <a:ext cx="763284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Moravský kras</a:t>
            </a:r>
          </a:p>
          <a:p>
            <a:r>
              <a:rPr lang="cs-CZ" dirty="0" smtClean="0"/>
              <a:t>Autor: Radomír Schoř</a:t>
            </a:r>
          </a:p>
          <a:p>
            <a:r>
              <a:rPr lang="cs-CZ" dirty="0" smtClean="0"/>
              <a:t>Vytvořeno: 3. 6. 2013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Kraje ČR</a:t>
            </a:r>
          </a:p>
          <a:p>
            <a:r>
              <a:rPr lang="cs-CZ" dirty="0" smtClean="0"/>
              <a:t>Téma: Jihomoravský kraj</a:t>
            </a:r>
          </a:p>
          <a:p>
            <a:r>
              <a:rPr lang="cs-CZ" dirty="0" smtClean="0"/>
              <a:t>Pomůcky: PC, dataprojektor, mapa ČR, mapka kraje</a:t>
            </a:r>
          </a:p>
          <a:p>
            <a:r>
              <a:rPr lang="cs-CZ" dirty="0" smtClean="0"/>
              <a:t>Anotace: </a:t>
            </a:r>
            <a:r>
              <a:rPr lang="cs-CZ" dirty="0"/>
              <a:t>m</a:t>
            </a:r>
            <a:r>
              <a:rPr lang="cs-CZ" dirty="0" smtClean="0"/>
              <a:t>ateriál slouží k získání informací </a:t>
            </a:r>
            <a:r>
              <a:rPr lang="cs-CZ" dirty="0" smtClean="0"/>
              <a:t>o velmi navštěvovaném přírodním</a:t>
            </a:r>
          </a:p>
          <a:p>
            <a:r>
              <a:rPr lang="cs-CZ" dirty="0" smtClean="0"/>
              <a:t>                   </a:t>
            </a:r>
            <a:r>
              <a:rPr lang="cs-CZ" dirty="0" smtClean="0"/>
              <a:t>úkazu. Jeho součástí je i samostatná práce o probíraném regionu.</a:t>
            </a:r>
            <a:endParaRPr lang="cs-CZ" dirty="0" smtClean="0"/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32656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132</TotalTime>
  <Words>439</Words>
  <Application>Microsoft Office PowerPoint</Application>
  <PresentationFormat>Předvádění na obrazovce (4:3)</PresentationFormat>
  <Paragraphs>59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Soho</vt:lpstr>
      <vt:lpstr>Prezentace aplikace PowerPoint</vt:lpstr>
      <vt:lpstr>Moravský kras</vt:lpstr>
      <vt:lpstr>Moravský kras</vt:lpstr>
      <vt:lpstr>Punkevní jeskyně</vt:lpstr>
      <vt:lpstr>Prezentace aplikace PowerPoint</vt:lpstr>
      <vt:lpstr>Prezentace aplikace PowerPoint</vt:lpstr>
      <vt:lpstr>Prezentace aplikace PowerPoint</vt:lpstr>
      <vt:lpstr>Prezentace aplikace PowerPoint</vt:lpstr>
      <vt:lpstr>Sloupsko-šošůvské jeskyně </vt:lpstr>
      <vt:lpstr>Prezentace aplikace PowerPoint</vt:lpstr>
      <vt:lpstr>Prezentace aplikace PowerPoint</vt:lpstr>
      <vt:lpstr>Doplň:</vt:lpstr>
      <vt:lpstr>Řešení: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Moravský kras</dc:title>
  <dc:creator>Václav</dc:creator>
  <cp:lastModifiedBy>hornakova</cp:lastModifiedBy>
  <cp:revision>18</cp:revision>
  <cp:lastPrinted>2014-01-09T16:55:35Z</cp:lastPrinted>
  <dcterms:created xsi:type="dcterms:W3CDTF">2013-02-16T14:43:24Z</dcterms:created>
  <dcterms:modified xsi:type="dcterms:W3CDTF">2014-01-09T16:56:15Z</dcterms:modified>
</cp:coreProperties>
</file>