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68" r:id="rId3"/>
    <p:sldId id="262" r:id="rId4"/>
    <p:sldId id="263" r:id="rId5"/>
    <p:sldId id="264" r:id="rId6"/>
    <p:sldId id="260" r:id="rId7"/>
    <p:sldId id="259" r:id="rId8"/>
    <p:sldId id="261" r:id="rId9"/>
    <p:sldId id="273" r:id="rId10"/>
    <p:sldId id="265" r:id="rId11"/>
    <p:sldId id="266" r:id="rId12"/>
    <p:sldId id="270" r:id="rId13"/>
    <p:sldId id="271" r:id="rId14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C3F6F-F528-4465-897F-5CB1811D62BB}" type="datetimeFigureOut">
              <a:rPr lang="cs-CZ" smtClean="0"/>
              <a:pPr/>
              <a:t>9.1.2014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F90B3-A7C9-4A01-A035-6AD22C22FFB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C3F6F-F528-4465-897F-5CB1811D62BB}" type="datetimeFigureOut">
              <a:rPr lang="cs-CZ" smtClean="0"/>
              <a:pPr/>
              <a:t>9.1.2014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F90B3-A7C9-4A01-A035-6AD22C22FFB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C3F6F-F528-4465-897F-5CB1811D62BB}" type="datetimeFigureOut">
              <a:rPr lang="cs-CZ" smtClean="0"/>
              <a:pPr/>
              <a:t>9.1.2014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F90B3-A7C9-4A01-A035-6AD22C22FFB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C3F6F-F528-4465-897F-5CB1811D62BB}" type="datetimeFigureOut">
              <a:rPr lang="cs-CZ" smtClean="0"/>
              <a:pPr/>
              <a:t>9.1.2014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F90B3-A7C9-4A01-A035-6AD22C22FFB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C3F6F-F528-4465-897F-5CB1811D62BB}" type="datetimeFigureOut">
              <a:rPr lang="cs-CZ" smtClean="0"/>
              <a:pPr/>
              <a:t>9.1.2014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F90B3-A7C9-4A01-A035-6AD22C22FFB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C3F6F-F528-4465-897F-5CB1811D62BB}" type="datetimeFigureOut">
              <a:rPr lang="cs-CZ" smtClean="0"/>
              <a:pPr/>
              <a:t>9.1.2014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F90B3-A7C9-4A01-A035-6AD22C22FFB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C3F6F-F528-4465-897F-5CB1811D62BB}" type="datetimeFigureOut">
              <a:rPr lang="cs-CZ" smtClean="0"/>
              <a:pPr/>
              <a:t>9.1.2014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F90B3-A7C9-4A01-A035-6AD22C22FFB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C3F6F-F528-4465-897F-5CB1811D62BB}" type="datetimeFigureOut">
              <a:rPr lang="cs-CZ" smtClean="0"/>
              <a:pPr/>
              <a:t>9.1.2014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F90B3-A7C9-4A01-A035-6AD22C22FFB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C3F6F-F528-4465-897F-5CB1811D62BB}" type="datetimeFigureOut">
              <a:rPr lang="cs-CZ" smtClean="0"/>
              <a:pPr/>
              <a:t>9.1.2014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F90B3-A7C9-4A01-A035-6AD22C22FFB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C3F6F-F528-4465-897F-5CB1811D62BB}" type="datetimeFigureOut">
              <a:rPr lang="cs-CZ" smtClean="0"/>
              <a:pPr/>
              <a:t>9.1.2014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F90B3-A7C9-4A01-A035-6AD22C22FFB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C3F6F-F528-4465-897F-5CB1811D62BB}" type="datetimeFigureOut">
              <a:rPr lang="cs-CZ" smtClean="0"/>
              <a:pPr/>
              <a:t>9.1.2014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F90B3-A7C9-4A01-A035-6AD22C22FFB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DC3F6F-F528-4465-897F-5CB1811D62BB}" type="datetimeFigureOut">
              <a:rPr lang="cs-CZ" smtClean="0"/>
              <a:pPr/>
              <a:t>9.1.2014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FF90B3-A7C9-4A01-A035-6AD22C22FFB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P%C5%99%C3%ADrodn%C3%AD_park_%C4%8Cesk%C3%A1_Kanada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260648"/>
            <a:ext cx="7632848" cy="144016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475656" y="2852936"/>
            <a:ext cx="576064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Česká Kanada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3528" y="5517232"/>
            <a:ext cx="849694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Tato práce je šířena pod licencí CCBY-SA3,0. Odkazy a citace jsou platné k datu vytvoření této práce.</a:t>
            </a:r>
            <a:endParaRPr lang="cs-CZ" sz="1600" dirty="0"/>
          </a:p>
        </p:txBody>
      </p:sp>
      <p:sp>
        <p:nvSpPr>
          <p:cNvPr id="5" name="Obdélník 4"/>
          <p:cNvSpPr/>
          <p:nvPr/>
        </p:nvSpPr>
        <p:spPr>
          <a:xfrm>
            <a:off x="395536" y="5877272"/>
            <a:ext cx="2435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VY_32_INOVACE_15_38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980728"/>
            <a:ext cx="777686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Česká Kanada</a:t>
            </a:r>
            <a:r>
              <a:rPr lang="cs-CZ" sz="3200" dirty="0" smtClean="0"/>
              <a:t> je vžitý název pro území ležící </a:t>
            </a:r>
            <a:r>
              <a:rPr lang="cs-CZ" sz="3200" dirty="0" smtClean="0"/>
              <a:t>  v </a:t>
            </a:r>
            <a:r>
              <a:rPr lang="cs-CZ" sz="3200" dirty="0" smtClean="0"/>
              <a:t>Jihočeském kraji na pomezí historických zemí Čech a Moravy zhruba mezi městy Nová Bystřice a Slavonice a obcí Kunžak. Nachází se v jihovýchodní části okresu Jindřichův Hradec. Právě pro přírodní charakter krajiny, početné vodní hladiny a rozsáhlé lesní komplexy, i pro poněkud sychravější podnebný ráz, je tato oblast nazývána Českou Kanadou.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755576" y="3573016"/>
            <a:ext cx="66967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HPIM129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403648" y="5517232"/>
            <a:ext cx="612068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Nová Bystřice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HPIM129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3203848" y="5805264"/>
            <a:ext cx="478802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Slavonice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HPIM13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83568" y="5103674"/>
            <a:ext cx="6480720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Slavonice-pohled na náměstí z věže</a:t>
            </a:r>
            <a:endParaRPr lang="cs-CZ" sz="5400" b="1" cap="none" spc="0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HPIM127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0"/>
            <a:ext cx="51435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372200" y="3717032"/>
            <a:ext cx="233576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Krajina nedaleko</a:t>
            </a:r>
          </a:p>
          <a:p>
            <a:r>
              <a:rPr lang="cs-CZ" sz="2400" dirty="0" smtClean="0"/>
              <a:t>Starého Města</a:t>
            </a:r>
          </a:p>
          <a:p>
            <a:r>
              <a:rPr lang="cs-CZ" sz="2400" dirty="0" smtClean="0"/>
              <a:t>Pod Landštejnem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HPIM127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691680" y="5661248"/>
            <a:ext cx="61474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Pohled od Dobrotína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HPIM127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899592" y="5733256"/>
            <a:ext cx="7936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Nádherný mechový porost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908720"/>
            <a:ext cx="734481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Oblast je tvořena žulovou a silně zalesněnou Novobystřickou vrchovinou. Nejvyšším bodem je s výškou 738 metrů Vysoký kámen. Po celé České Kanadě jsou rozesety skalní a kamenné útvary. Poměrně hojné jsou zde i rybníky (Kačležský, Krvavý, Osika, Blato…). </a:t>
            </a:r>
            <a:r>
              <a:rPr lang="cs-CZ" sz="3200" dirty="0" smtClean="0">
                <a:solidFill>
                  <a:srgbClr val="FF0000"/>
                </a:solidFill>
              </a:rPr>
              <a:t>Centrem</a:t>
            </a:r>
            <a:r>
              <a:rPr lang="cs-CZ" sz="3200" dirty="0" smtClean="0"/>
              <a:t> České Kanady je odnepaměti románská zřícenina hradu Landštejn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02029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0"/>
            <a:ext cx="5472608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372200" y="2852936"/>
            <a:ext cx="274665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Zřícenina</a:t>
            </a:r>
          </a:p>
          <a:p>
            <a:r>
              <a:rPr lang="cs-CZ" sz="2800" dirty="0" smtClean="0"/>
              <a:t>hradu Landštejn</a:t>
            </a:r>
            <a:endParaRPr lang="cs-CZ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02033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692696"/>
            <a:ext cx="7315200" cy="54864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3275856" y="5301208"/>
            <a:ext cx="44989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Hrad Landštejn</a:t>
            </a:r>
            <a:endParaRPr lang="cs-CZ" sz="5400" b="1" cap="none" spc="0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836679"/>
            <a:ext cx="8582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r>
              <a:rPr lang="cs-CZ" dirty="0" smtClean="0"/>
              <a:t>Text: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6" y="1491838"/>
            <a:ext cx="770485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Přírodní park Česká Kanada. In: 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2013-05-11</a:t>
            </a:r>
            <a:r>
              <a:rPr lang="cs-CZ" dirty="0" smtClean="0"/>
              <a:t>]. </a:t>
            </a:r>
            <a:r>
              <a:rPr lang="cs-CZ" dirty="0"/>
              <a:t>Dostupné z: </a:t>
            </a:r>
            <a:r>
              <a:rPr lang="cs-CZ" dirty="0">
                <a:hlinkClick r:id="rId2"/>
              </a:rPr>
              <a:t>http://cs.wikipedia.org/wiki/P%C5%99%C3%ADrodn%C3%AD_park_%</a:t>
            </a:r>
            <a:r>
              <a:rPr lang="cs-CZ" dirty="0" smtClean="0">
                <a:hlinkClick r:id="rId2"/>
              </a:rPr>
              <a:t>C4%8Cesk%C3%A1_Kanada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437112"/>
            <a:ext cx="44210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Foto:</a:t>
            </a:r>
          </a:p>
          <a:p>
            <a:r>
              <a:rPr lang="cs-CZ" dirty="0" smtClean="0"/>
              <a:t>Fotografie pochází z </a:t>
            </a:r>
            <a:r>
              <a:rPr lang="cs-CZ" dirty="0" smtClean="0"/>
              <a:t>vlastního archivu autora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988840"/>
            <a:ext cx="748883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Škola: Základní škola Trávníky Otrokovice, příspěvková organizace</a:t>
            </a:r>
          </a:p>
          <a:p>
            <a:r>
              <a:rPr lang="cs-CZ" dirty="0" smtClean="0"/>
              <a:t>Číslo projektu: CZ.1.07/1.4.00/21.2637</a:t>
            </a:r>
          </a:p>
          <a:p>
            <a:r>
              <a:rPr lang="cs-CZ" dirty="0" smtClean="0"/>
              <a:t>Název výukového materiálu: Česká Kanada</a:t>
            </a:r>
          </a:p>
          <a:p>
            <a:r>
              <a:rPr lang="cs-CZ" dirty="0" smtClean="0"/>
              <a:t>Autor: Radomír Schoř</a:t>
            </a:r>
          </a:p>
          <a:p>
            <a:r>
              <a:rPr lang="cs-CZ" dirty="0" smtClean="0"/>
              <a:t>Vytvořeno: 7. 6. 2013</a:t>
            </a:r>
          </a:p>
          <a:p>
            <a:r>
              <a:rPr lang="cs-CZ" dirty="0" smtClean="0"/>
              <a:t>Ročník: osmý</a:t>
            </a:r>
          </a:p>
          <a:p>
            <a:r>
              <a:rPr lang="cs-CZ" dirty="0" smtClean="0"/>
              <a:t>Vzdělávací oblast: Člověk a příroda</a:t>
            </a:r>
          </a:p>
          <a:p>
            <a:r>
              <a:rPr lang="cs-CZ" dirty="0" smtClean="0"/>
              <a:t>Vzdělávací obor: Zeměpis</a:t>
            </a:r>
          </a:p>
          <a:p>
            <a:r>
              <a:rPr lang="cs-CZ" dirty="0" smtClean="0"/>
              <a:t>Tematický okruh: Regiony České republiky</a:t>
            </a:r>
          </a:p>
          <a:p>
            <a:r>
              <a:rPr lang="cs-CZ" dirty="0" smtClean="0"/>
              <a:t>Téma: Jihočeský kraj</a:t>
            </a:r>
          </a:p>
          <a:p>
            <a:r>
              <a:rPr lang="cs-CZ" dirty="0" smtClean="0"/>
              <a:t>Pomůcky: Atlas ČR, mapa ČR, dataprojektor, PC</a:t>
            </a:r>
          </a:p>
          <a:p>
            <a:r>
              <a:rPr lang="cs-CZ" dirty="0" smtClean="0"/>
              <a:t>Anotace: Materiál je určen jako doplněk k učivu o Jihočeském kraji a jeho přírodních i historických krásách</a:t>
            </a:r>
          </a:p>
        </p:txBody>
      </p:sp>
      <p:pic>
        <p:nvPicPr>
          <p:cNvPr id="3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60648"/>
            <a:ext cx="6069707" cy="1447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272</Words>
  <Application>Microsoft Office PowerPoint</Application>
  <PresentationFormat>Předvádění na obrazovce (4:3)</PresentationFormat>
  <Paragraphs>34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Kanada</dc:title>
  <dc:creator>pc</dc:creator>
  <cp:lastModifiedBy>hornakova</cp:lastModifiedBy>
  <cp:revision>20</cp:revision>
  <cp:lastPrinted>2014-01-09T17:42:14Z</cp:lastPrinted>
  <dcterms:created xsi:type="dcterms:W3CDTF">2013-02-15T21:58:11Z</dcterms:created>
  <dcterms:modified xsi:type="dcterms:W3CDTF">2014-01-09T17:42:43Z</dcterms:modified>
</cp:coreProperties>
</file>